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774"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777" r:id="rId131"/>
    <p:sldId id="778" r:id="rId132"/>
    <p:sldId id="779"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776" r:id="rId206"/>
    <p:sldId id="77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Lst>
  <p:sldSz cx="9144000" cy="5143500" type="screen16x9"/>
  <p:notesSz cx="6858000" cy="9144000"/>
  <p:embeddedFontLst>
    <p:embeddedFont>
      <p:font typeface="Consolas" panose="020B0609020204030204"/>
      <p:regular r:id="rId225"/>
      <p:bold r:id="rId226"/>
      <p:italic r:id="rId227"/>
      <p:boldItalic r:id="rId228"/>
    </p:embeddedFont>
    <p:embeddedFont>
      <p:font typeface="Nanum Gothic" panose="020D0604000000000000" charset="-127"/>
      <p:regular r:id="rId229"/>
    </p:embeddedFont>
    <p:embeddedFont>
      <p:font typeface="Roboto" panose="02000000000000000000"/>
      <p:regular r:id="rId230"/>
      <p:italic r:id="rId231"/>
      <p:boldItalic r:id="rId232"/>
    </p:embeddedFont>
    <p:embeddedFont>
      <p:font typeface="Chelsea Market" panose="02000000000000000000"/>
      <p:regular r:id="rId2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08" userDrawn="1">
          <p15:clr>
            <a:srgbClr val="A4A3A4"/>
          </p15:clr>
        </p15:guide>
        <p15:guide id="2" pos="2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838383"/>
    <a:srgbClr val="0F1110"/>
    <a:srgbClr val="000000"/>
    <a:srgbClr val="2F5B7C"/>
    <a:srgbClr val="4946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64" autoAdjust="0"/>
  </p:normalViewPr>
  <p:slideViewPr>
    <p:cSldViewPr snapToGrid="0" showGuides="1">
      <p:cViewPr varScale="1">
        <p:scale>
          <a:sx n="132" d="100"/>
          <a:sy n="132" d="100"/>
        </p:scale>
        <p:origin x="132" y="246"/>
      </p:cViewPr>
      <p:guideLst>
        <p:guide orient="horz" pos="1608"/>
        <p:guide pos="2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3" Type="http://schemas.openxmlformats.org/officeDocument/2006/relationships/font" Target="fonts/font9.fntdata"/><Relationship Id="rId232" Type="http://schemas.openxmlformats.org/officeDocument/2006/relationships/font" Target="fonts/font8.fntdata"/><Relationship Id="rId231" Type="http://schemas.openxmlformats.org/officeDocument/2006/relationships/font" Target="fonts/font7.fntdata"/><Relationship Id="rId230" Type="http://schemas.openxmlformats.org/officeDocument/2006/relationships/font" Target="fonts/font6.fntdata"/><Relationship Id="rId23" Type="http://schemas.openxmlformats.org/officeDocument/2006/relationships/slide" Target="slides/slide20.xml"/><Relationship Id="rId229" Type="http://schemas.openxmlformats.org/officeDocument/2006/relationships/font" Target="fonts/font5.fntdata"/><Relationship Id="rId228" Type="http://schemas.openxmlformats.org/officeDocument/2006/relationships/font" Target="fonts/font4.fntdata"/><Relationship Id="rId227" Type="http://schemas.openxmlformats.org/officeDocument/2006/relationships/font" Target="fonts/font3.fntdata"/><Relationship Id="rId226" Type="http://schemas.openxmlformats.org/officeDocument/2006/relationships/font" Target="fonts/font2.fntdata"/><Relationship Id="rId225" Type="http://schemas.openxmlformats.org/officeDocument/2006/relationships/font" Target="fonts/font1.fntdata"/><Relationship Id="rId224" Type="http://schemas.openxmlformats.org/officeDocument/2006/relationships/tableStyles" Target="tableStyles.xml"/><Relationship Id="rId223" Type="http://schemas.openxmlformats.org/officeDocument/2006/relationships/viewProps" Target="viewProps.xml"/><Relationship Id="rId222" Type="http://schemas.openxmlformats.org/officeDocument/2006/relationships/presProps" Target="presProps.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7" Type="http://schemas.openxmlformats.org/officeDocument/2006/relationships/hyperlink" Target="https://join.slack.com/t/dairai/shared_invite/zt-dv2dwzj7-F9HT047jIGkunNKv88lQ~g" TargetMode="Externa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 Id="rId3" Type="http://schemas.openxmlformats.org/officeDocument/2006/relationships/hyperlink" Target="https://dair.ai/"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4" Type="http://schemas.openxmlformats.org/officeDocument/2006/relationships/hyperlink" Target="mailto:sourav@yahoo.com" TargetMode="External"/><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dirty="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dirty="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dirty="0">
                <a:solidFill>
                  <a:srgbClr val="24292E"/>
                </a:solidFill>
                <a:highlight>
                  <a:srgbClr val="FFFFFF"/>
                </a:highlight>
              </a:rPr>
              <a:t>This is a project made by the </a:t>
            </a:r>
            <a:r>
              <a:rPr lang="en-GB" sz="1200" u="sng" dirty="0">
                <a:solidFill>
                  <a:schemeClr val="hlink"/>
                </a:solidFill>
                <a:highlight>
                  <a:srgbClr val="FFFFFF"/>
                </a:highlight>
                <a:hlinkClick r:id="rId3"/>
              </a:rPr>
              <a:t>dair.ai </a:t>
            </a:r>
            <a:r>
              <a:rPr lang="en-GB" sz="1200" dirty="0">
                <a:solidFill>
                  <a:srgbClr val="24292E"/>
                </a:solidFill>
                <a:highlight>
                  <a:srgbClr val="FFFFFF"/>
                </a:highlight>
              </a:rPr>
              <a:t>community and maintained in this </a:t>
            </a:r>
            <a:r>
              <a:rPr lang="en-GB" sz="1200" u="sng" dirty="0">
                <a:solidFill>
                  <a:schemeClr val="hlink"/>
                </a:solidFill>
                <a:highlight>
                  <a:srgbClr val="FFFFFF"/>
                </a:highlight>
                <a:hlinkClick r:id="rId4"/>
              </a:rPr>
              <a:t>GitHub repo</a:t>
            </a:r>
            <a:r>
              <a:rPr lang="en-GB" sz="1200" dirty="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dirty="0">
              <a:solidFill>
                <a:srgbClr val="24292E"/>
              </a:solidFill>
              <a:highlight>
                <a:srgbClr val="FFFFFF"/>
              </a:highlight>
            </a:endParaRPr>
          </a:p>
          <a:p>
            <a:pPr marL="0" lvl="0" indent="0" algn="l" rtl="0">
              <a:lnSpc>
                <a:spcPct val="115000"/>
              </a:lnSpc>
              <a:spcBef>
                <a:spcPts val="1200"/>
              </a:spcBef>
              <a:spcAft>
                <a:spcPts val="0"/>
              </a:spcAft>
              <a:buNone/>
            </a:pPr>
            <a:r>
              <a:rPr lang="en-GB" sz="1200" b="1" dirty="0">
                <a:solidFill>
                  <a:srgbClr val="24292E"/>
                </a:solidFill>
                <a:highlight>
                  <a:srgbClr val="FFFF00"/>
                </a:highlight>
              </a:rPr>
              <a:t>IMPORTANT NOTE:</a:t>
            </a:r>
            <a:r>
              <a:rPr lang="en-GB" sz="1200" dirty="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dirty="0">
              <a:solidFill>
                <a:srgbClr val="24292E"/>
              </a:solidFill>
              <a:highlight>
                <a:srgbClr val="FFFF00"/>
              </a:highlight>
            </a:endParaRPr>
          </a:p>
          <a:p>
            <a:pPr marL="0" lvl="0" indent="0" algn="l" rtl="0">
              <a:lnSpc>
                <a:spcPct val="115000"/>
              </a:lnSpc>
              <a:spcBef>
                <a:spcPts val="1200"/>
              </a:spcBef>
              <a:spcAft>
                <a:spcPts val="0"/>
              </a:spcAft>
              <a:buNone/>
            </a:pPr>
            <a:r>
              <a:rPr lang="en-GB" sz="1200" b="1" dirty="0">
                <a:solidFill>
                  <a:srgbClr val="24292E"/>
                </a:solidFill>
                <a:highlight>
                  <a:srgbClr val="FFFFFF"/>
                </a:highlight>
              </a:rPr>
              <a:t>Contributing:</a:t>
            </a:r>
            <a:r>
              <a:rPr lang="en-GB" sz="1200" dirty="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GB" sz="1200" u="sng" dirty="0">
                <a:solidFill>
                  <a:schemeClr val="hlink"/>
                </a:solidFill>
                <a:highlight>
                  <a:srgbClr val="FFFFFF"/>
                </a:highlight>
                <a:hlinkClick r:id="rId5"/>
              </a:rPr>
              <a:t>ellfae@gmail.com</a:t>
            </a:r>
            <a:r>
              <a:rPr lang="en-GB" sz="1200" dirty="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dirty="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dirty="0">
                <a:solidFill>
                  <a:srgbClr val="24292E"/>
                </a:solidFill>
                <a:highlight>
                  <a:srgbClr val="FFFFFF"/>
                </a:highlight>
              </a:rPr>
              <a:t>Downloading a figure from any of the slides is easy. Just click on </a:t>
            </a:r>
            <a:r>
              <a:rPr lang="en-GB" sz="1200" dirty="0" err="1">
                <a:solidFill>
                  <a:srgbClr val="24292E"/>
                </a:solidFill>
                <a:highlight>
                  <a:srgbClr val="FFFFFF"/>
                </a:highlight>
              </a:rPr>
              <a:t>File→Download</a:t>
            </a:r>
            <a:r>
              <a:rPr lang="en-GB" sz="1200" dirty="0">
                <a:solidFill>
                  <a:srgbClr val="24292E"/>
                </a:solidFill>
                <a:highlight>
                  <a:srgbClr val="FFFFFF"/>
                </a:highlight>
              </a:rPr>
              <a:t>→(choose your format).</a:t>
            </a:r>
            <a:endParaRPr sz="1200" dirty="0">
              <a:solidFill>
                <a:srgbClr val="24292E"/>
              </a:solidFill>
              <a:highlight>
                <a:srgbClr val="FFFFFF"/>
              </a:highlight>
            </a:endParaRPr>
          </a:p>
          <a:p>
            <a:pPr marL="0" lvl="0" indent="0" algn="l" rtl="0">
              <a:lnSpc>
                <a:spcPct val="115000"/>
              </a:lnSpc>
              <a:spcBef>
                <a:spcPts val="1200"/>
              </a:spcBef>
              <a:spcAft>
                <a:spcPts val="0"/>
              </a:spcAft>
              <a:buNone/>
            </a:pPr>
            <a:r>
              <a:rPr lang="en-GB" sz="1200" dirty="0">
                <a:solidFill>
                  <a:srgbClr val="24292E"/>
                </a:solidFill>
                <a:highlight>
                  <a:srgbClr val="FFFFFF"/>
                </a:highlight>
              </a:rPr>
              <a:t>If you need help with customizing a figure or have an idea of something that could be valuable to others, we can help. Just open an issue </a:t>
            </a:r>
            <a:r>
              <a:rPr lang="en-GB" sz="1200" dirty="0">
                <a:solidFill>
                  <a:srgbClr val="0366D6"/>
                </a:solidFill>
                <a:highlight>
                  <a:srgbClr val="FFFFFF"/>
                </a:highlight>
                <a:uFill>
                  <a:noFill/>
                </a:uFill>
                <a:hlinkClick r:id="rId6"/>
              </a:rPr>
              <a:t>here</a:t>
            </a:r>
            <a:r>
              <a:rPr lang="en-GB" sz="1200" dirty="0">
                <a:solidFill>
                  <a:srgbClr val="24292E"/>
                </a:solidFill>
                <a:highlight>
                  <a:srgbClr val="FFFFFF"/>
                </a:highlight>
              </a:rPr>
              <a:t> and we will do our best to come up with the visual. Thanks.</a:t>
            </a:r>
            <a:endParaRPr sz="1200" dirty="0">
              <a:solidFill>
                <a:srgbClr val="24292E"/>
              </a:solidFill>
              <a:highlight>
                <a:srgbClr val="FFFFFF"/>
              </a:highlight>
            </a:endParaRPr>
          </a:p>
          <a:p>
            <a:pPr marL="0" lvl="0" indent="0" algn="l" rtl="0">
              <a:lnSpc>
                <a:spcPct val="115000"/>
              </a:lnSpc>
              <a:spcBef>
                <a:spcPts val="0"/>
              </a:spcBef>
              <a:spcAft>
                <a:spcPts val="0"/>
              </a:spcAft>
              <a:buNone/>
            </a:pPr>
            <a:endParaRPr sz="1200" dirty="0">
              <a:solidFill>
                <a:srgbClr val="24292E"/>
              </a:solidFill>
              <a:highlight>
                <a:srgbClr val="FFFFFF"/>
              </a:highlight>
            </a:endParaRPr>
          </a:p>
          <a:p>
            <a:pPr marL="0" lvl="0" indent="0" algn="l" rtl="0">
              <a:lnSpc>
                <a:spcPct val="115000"/>
              </a:lnSpc>
              <a:spcBef>
                <a:spcPts val="0"/>
              </a:spcBef>
              <a:spcAft>
                <a:spcPts val="0"/>
              </a:spcAft>
              <a:buNone/>
            </a:pPr>
            <a:r>
              <a:rPr lang="en-GB" sz="1200" dirty="0">
                <a:solidFill>
                  <a:srgbClr val="24292E"/>
                </a:solidFill>
                <a:highlight>
                  <a:srgbClr val="FFFFFF"/>
                </a:highlight>
              </a:rPr>
              <a:t>Feel free to ask us anything related to this project in our </a:t>
            </a:r>
            <a:r>
              <a:rPr lang="en-GB" sz="1200" u="sng" dirty="0">
                <a:solidFill>
                  <a:schemeClr val="hlink"/>
                </a:solidFill>
                <a:highlight>
                  <a:srgbClr val="FFFFFF"/>
                </a:highlight>
                <a:hlinkClick r:id="rId7"/>
              </a:rPr>
              <a:t>Slack</a:t>
            </a:r>
            <a:r>
              <a:rPr lang="en-GB" sz="1200" dirty="0">
                <a:solidFill>
                  <a:srgbClr val="24292E"/>
                </a:solidFill>
                <a:highlight>
                  <a:srgbClr val="FFFFFF"/>
                </a:highlight>
              </a:rPr>
              <a:t> group.</a:t>
            </a:r>
            <a:endParaRPr sz="1200" dirty="0">
              <a:solidFill>
                <a:srgbClr val="24292E"/>
              </a:solidFill>
              <a:highlight>
                <a:srgbClr val="FFFFFF"/>
              </a:highlight>
            </a:endParaRPr>
          </a:p>
          <a:p>
            <a:pPr marL="0" lvl="0" indent="0" algn="l" rtl="0">
              <a:spcBef>
                <a:spcPts val="0"/>
              </a:spcBef>
              <a:spcAft>
                <a:spcPts val="0"/>
              </a:spcAft>
              <a:buNone/>
            </a:pPr>
            <a:endParaRPr sz="1200" dirty="0">
              <a:solidFill>
                <a:srgbClr val="24292E"/>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
        <p:cNvGrpSpPr/>
        <p:nvPr/>
      </p:nvGrpSpPr>
      <p:grpSpPr>
        <a:xfrm>
          <a:off x="0" y="0"/>
          <a:ext cx="0" cy="0"/>
          <a:chOff x="0" y="0"/>
          <a:chExt cx="0" cy="0"/>
        </a:xfrm>
      </p:grpSpPr>
      <p:sp>
        <p:nvSpPr>
          <p:cNvPr id="168" name="Google Shape;168;ge8da6043e1_1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8da6043e1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82"/>
        <p:cNvGrpSpPr/>
        <p:nvPr/>
      </p:nvGrpSpPr>
      <p:grpSpPr>
        <a:xfrm>
          <a:off x="0" y="0"/>
          <a:ext cx="0" cy="0"/>
          <a:chOff x="0" y="0"/>
          <a:chExt cx="0" cy="0"/>
        </a:xfrm>
      </p:grpSpPr>
      <p:sp>
        <p:nvSpPr>
          <p:cNvPr id="4783" name="Google Shape;4783;gd8970d57d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4" name="Google Shape;4784;gd8970d57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94"/>
        <p:cNvGrpSpPr/>
        <p:nvPr/>
      </p:nvGrpSpPr>
      <p:grpSpPr>
        <a:xfrm>
          <a:off x="0" y="0"/>
          <a:ext cx="0" cy="0"/>
          <a:chOff x="0" y="0"/>
          <a:chExt cx="0" cy="0"/>
        </a:xfrm>
      </p:grpSpPr>
      <p:sp>
        <p:nvSpPr>
          <p:cNvPr id="4795" name="Google Shape;4795;gac745f9488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50"/>
        <p:cNvGrpSpPr/>
        <p:nvPr/>
      </p:nvGrpSpPr>
      <p:grpSpPr>
        <a:xfrm>
          <a:off x="0" y="0"/>
          <a:ext cx="0" cy="0"/>
          <a:chOff x="0" y="0"/>
          <a:chExt cx="0" cy="0"/>
        </a:xfrm>
      </p:grpSpPr>
      <p:sp>
        <p:nvSpPr>
          <p:cNvPr id="4851" name="Google Shape;4851;gb48bff8af2_1218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2" name="Google Shape;4852;gb48bff8af2_121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27"/>
        <p:cNvGrpSpPr/>
        <p:nvPr/>
      </p:nvGrpSpPr>
      <p:grpSpPr>
        <a:xfrm>
          <a:off x="0" y="0"/>
          <a:ext cx="0" cy="0"/>
          <a:chOff x="0" y="0"/>
          <a:chExt cx="0" cy="0"/>
        </a:xfrm>
      </p:grpSpPr>
      <p:sp>
        <p:nvSpPr>
          <p:cNvPr id="4928" name="Google Shape;4928;gb48bff8af2_1218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9" name="Google Shape;4929;gb48bff8af2_121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35"/>
        <p:cNvGrpSpPr/>
        <p:nvPr/>
      </p:nvGrpSpPr>
      <p:grpSpPr>
        <a:xfrm>
          <a:off x="0" y="0"/>
          <a:ext cx="0" cy="0"/>
          <a:chOff x="0" y="0"/>
          <a:chExt cx="0" cy="0"/>
        </a:xfrm>
      </p:grpSpPr>
      <p:sp>
        <p:nvSpPr>
          <p:cNvPr id="5036" name="Google Shape;5036;gd7ad0578b7_5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7" name="Google Shape;5037;gd7ad0578b7_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43"/>
        <p:cNvGrpSpPr/>
        <p:nvPr/>
      </p:nvGrpSpPr>
      <p:grpSpPr>
        <a:xfrm>
          <a:off x="0" y="0"/>
          <a:ext cx="0" cy="0"/>
          <a:chOff x="0" y="0"/>
          <a:chExt cx="0" cy="0"/>
        </a:xfrm>
      </p:grpSpPr>
      <p:sp>
        <p:nvSpPr>
          <p:cNvPr id="5144" name="Google Shape;5144;gac406953a5_29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5" name="Google Shape;5145;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51"/>
        <p:cNvGrpSpPr/>
        <p:nvPr/>
      </p:nvGrpSpPr>
      <p:grpSpPr>
        <a:xfrm>
          <a:off x="0" y="0"/>
          <a:ext cx="0" cy="0"/>
          <a:chOff x="0" y="0"/>
          <a:chExt cx="0" cy="0"/>
        </a:xfrm>
      </p:grpSpPr>
      <p:sp>
        <p:nvSpPr>
          <p:cNvPr id="5152" name="Google Shape;5152;gac406953a5_29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19"/>
        <p:cNvGrpSpPr/>
        <p:nvPr/>
      </p:nvGrpSpPr>
      <p:grpSpPr>
        <a:xfrm>
          <a:off x="0" y="0"/>
          <a:ext cx="0" cy="0"/>
          <a:chOff x="0" y="0"/>
          <a:chExt cx="0" cy="0"/>
        </a:xfrm>
      </p:grpSpPr>
      <p:sp>
        <p:nvSpPr>
          <p:cNvPr id="5220" name="Google Shape;5220;ga8ce2156e9_3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1" name="Google Shape;5221;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63"/>
        <p:cNvGrpSpPr/>
        <p:nvPr/>
      </p:nvGrpSpPr>
      <p:grpSpPr>
        <a:xfrm>
          <a:off x="0" y="0"/>
          <a:ext cx="0" cy="0"/>
          <a:chOff x="0" y="0"/>
          <a:chExt cx="0" cy="0"/>
        </a:xfrm>
      </p:grpSpPr>
      <p:sp>
        <p:nvSpPr>
          <p:cNvPr id="5464" name="Google Shape;5464;ge6f56b8286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5" name="Google Shape;5465;ge6f56b8286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29"/>
        <p:cNvGrpSpPr/>
        <p:nvPr/>
      </p:nvGrpSpPr>
      <p:grpSpPr>
        <a:xfrm>
          <a:off x="0" y="0"/>
          <a:ext cx="0" cy="0"/>
          <a:chOff x="0" y="0"/>
          <a:chExt cx="0" cy="0"/>
        </a:xfrm>
      </p:grpSpPr>
      <p:sp>
        <p:nvSpPr>
          <p:cNvPr id="5730" name="Google Shape;5730;ge6f56b8286_16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1" name="Google Shape;5731;ge6f56b8286_16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ge8da6043e1_6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8da6043e1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43"/>
        <p:cNvGrpSpPr/>
        <p:nvPr/>
      </p:nvGrpSpPr>
      <p:grpSpPr>
        <a:xfrm>
          <a:off x="0" y="0"/>
          <a:ext cx="0" cy="0"/>
          <a:chOff x="0" y="0"/>
          <a:chExt cx="0" cy="0"/>
        </a:xfrm>
      </p:grpSpPr>
      <p:sp>
        <p:nvSpPr>
          <p:cNvPr id="5744" name="Google Shape;5744;ga982209119_7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5" name="Google Shape;574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09"/>
        <p:cNvGrpSpPr/>
        <p:nvPr/>
      </p:nvGrpSpPr>
      <p:grpSpPr>
        <a:xfrm>
          <a:off x="0" y="0"/>
          <a:ext cx="0" cy="0"/>
          <a:chOff x="0" y="0"/>
          <a:chExt cx="0" cy="0"/>
        </a:xfrm>
      </p:grpSpPr>
      <p:sp>
        <p:nvSpPr>
          <p:cNvPr id="5910" name="Google Shape;5910;gb91fcec037_8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1" name="Google Shape;5911;gb91fcec037_8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86"/>
        <p:cNvGrpSpPr/>
        <p:nvPr/>
      </p:nvGrpSpPr>
      <p:grpSpPr>
        <a:xfrm>
          <a:off x="0" y="0"/>
          <a:ext cx="0" cy="0"/>
          <a:chOff x="0" y="0"/>
          <a:chExt cx="0" cy="0"/>
        </a:xfrm>
      </p:grpSpPr>
      <p:sp>
        <p:nvSpPr>
          <p:cNvPr id="6087" name="Google Shape;6087;gb91fcec037_82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8" name="Google Shape;6088;gb91fcec037_8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51"/>
        <p:cNvGrpSpPr/>
        <p:nvPr/>
      </p:nvGrpSpPr>
      <p:grpSpPr>
        <a:xfrm>
          <a:off x="0" y="0"/>
          <a:ext cx="0" cy="0"/>
          <a:chOff x="0" y="0"/>
          <a:chExt cx="0" cy="0"/>
        </a:xfrm>
      </p:grpSpPr>
      <p:sp>
        <p:nvSpPr>
          <p:cNvPr id="6152" name="Google Shape;6152;ga8ce2156e9_1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3" name="Google Shape;6153;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35"/>
        <p:cNvGrpSpPr/>
        <p:nvPr/>
      </p:nvGrpSpPr>
      <p:grpSpPr>
        <a:xfrm>
          <a:off x="0" y="0"/>
          <a:ext cx="0" cy="0"/>
          <a:chOff x="0" y="0"/>
          <a:chExt cx="0" cy="0"/>
        </a:xfrm>
      </p:grpSpPr>
      <p:sp>
        <p:nvSpPr>
          <p:cNvPr id="6236" name="Google Shape;6236;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7" name="Google Shape;6237;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solidFill>
                  <a:schemeClr val="dk1"/>
                </a:solidFill>
              </a:rPr>
              <a:t>Created By </a:t>
            </a:r>
            <a:r>
              <a:rPr lang="en-GB" u="sng" dirty="0">
                <a:solidFill>
                  <a:schemeClr val="accent5"/>
                </a:solidFill>
                <a:hlinkClick r:id="rId3"/>
              </a:rPr>
              <a:t>@</a:t>
            </a:r>
            <a:r>
              <a:rPr lang="en-GB" u="sng" dirty="0" err="1">
                <a:solidFill>
                  <a:schemeClr val="accent5"/>
                </a:solidFill>
                <a:hlinkClick r:id="rId3"/>
              </a:rPr>
              <a:t>srvmshr</a:t>
            </a:r>
            <a:endParaRPr dirty="0">
              <a:solidFill>
                <a:schemeClr val="dk1"/>
              </a:solidFill>
            </a:endParaRPr>
          </a:p>
          <a:p>
            <a:pPr marL="0" lvl="0" indent="0" algn="l" rtl="0">
              <a:spcBef>
                <a:spcPts val="0"/>
              </a:spcBef>
              <a:spcAft>
                <a:spcPts val="0"/>
              </a:spcAft>
              <a:buNone/>
            </a:pPr>
            <a:r>
              <a:rPr lang="en-GB" dirty="0"/>
              <a:t>sourav@yahoo.com</a:t>
            </a:r>
            <a:endParaRPr lang="en-GB"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38"/>
        <p:cNvGrpSpPr/>
        <p:nvPr/>
      </p:nvGrpSpPr>
      <p:grpSpPr>
        <a:xfrm>
          <a:off x="0" y="0"/>
          <a:ext cx="0" cy="0"/>
          <a:chOff x="0" y="0"/>
          <a:chExt cx="0" cy="0"/>
        </a:xfrm>
      </p:grpSpPr>
      <p:sp>
        <p:nvSpPr>
          <p:cNvPr id="6339" name="Google Shape;6339;g862c40195a_3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0" name="Google Shape;634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41"/>
        <p:cNvGrpSpPr/>
        <p:nvPr/>
      </p:nvGrpSpPr>
      <p:grpSpPr>
        <a:xfrm>
          <a:off x="0" y="0"/>
          <a:ext cx="0" cy="0"/>
          <a:chOff x="0" y="0"/>
          <a:chExt cx="0" cy="0"/>
        </a:xfrm>
      </p:grpSpPr>
      <p:sp>
        <p:nvSpPr>
          <p:cNvPr id="6442" name="Google Shape;6442;g85a0789696_7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3" name="Google Shape;6443;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Original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u="sng">
                <a:solidFill>
                  <a:schemeClr val="hlink"/>
                </a:solidFill>
                <a:hlinkClick r:id="rId4"/>
              </a:rPr>
              <a:t>sourav@yahoo.com</a:t>
            </a:r>
            <a:endParaRPr lang="en-GB" u="sng">
              <a:solidFill>
                <a:schemeClr val="hlink"/>
              </a:solidFill>
            </a:endParaRPr>
          </a:p>
          <a:p>
            <a:pPr marL="0" lvl="0" indent="0" algn="l" rtl="0">
              <a:spcBef>
                <a:spcPts val="0"/>
              </a:spcBef>
              <a:spcAft>
                <a:spcPts val="0"/>
              </a:spcAft>
              <a:buNone/>
            </a:pPr>
            <a:endParaRPr lang="en-GB" u="sng">
              <a:solidFill>
                <a:schemeClr val="hlink"/>
              </a:solidFill>
            </a:endParaRPr>
          </a:p>
          <a:p>
            <a:pPr marL="0" lvl="0" indent="0" algn="l" rtl="0">
              <a:spcBef>
                <a:spcPts val="0"/>
              </a:spcBef>
              <a:spcAft>
                <a:spcPts val="0"/>
              </a:spcAft>
              <a:buNone/>
            </a:pPr>
            <a:r>
              <a:rPr lang="en-GB"/>
              <a:t>Dark themed version by (Elvis Saravia - </a:t>
            </a:r>
            <a:r>
              <a:rPr lang="en-GB">
                <a:solidFill>
                  <a:schemeClr val="dk1"/>
                </a:solidFill>
              </a:rPr>
              <a:t>ellfae@gmail.com</a:t>
            </a:r>
            <a:r>
              <a:rPr lang="en-GB"/>
              <a: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44"/>
        <p:cNvGrpSpPr/>
        <p:nvPr/>
      </p:nvGrpSpPr>
      <p:grpSpPr>
        <a:xfrm>
          <a:off x="0" y="0"/>
          <a:ext cx="0" cy="0"/>
          <a:chOff x="0" y="0"/>
          <a:chExt cx="0" cy="0"/>
        </a:xfrm>
      </p:grpSpPr>
      <p:sp>
        <p:nvSpPr>
          <p:cNvPr id="6545" name="Google Shape;6545;g85a0789696_23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6" name="Google Shape;6546;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80"/>
        <p:cNvGrpSpPr/>
        <p:nvPr/>
      </p:nvGrpSpPr>
      <p:grpSpPr>
        <a:xfrm>
          <a:off x="0" y="0"/>
          <a:ext cx="0" cy="0"/>
          <a:chOff x="0" y="0"/>
          <a:chExt cx="0" cy="0"/>
        </a:xfrm>
      </p:grpSpPr>
      <p:sp>
        <p:nvSpPr>
          <p:cNvPr id="6881" name="Google Shape;6881;g8a7331a6e5_20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2" name="Google Shape;6882;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13"/>
        <p:cNvGrpSpPr/>
        <p:nvPr/>
      </p:nvGrpSpPr>
      <p:grpSpPr>
        <a:xfrm>
          <a:off x="0" y="0"/>
          <a:ext cx="0" cy="0"/>
          <a:chOff x="0" y="0"/>
          <a:chExt cx="0" cy="0"/>
        </a:xfrm>
      </p:grpSpPr>
      <p:sp>
        <p:nvSpPr>
          <p:cNvPr id="7214" name="Google Shape;7214;g8a7331a6e5_206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e8966bc127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e8966bc127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49"/>
        <p:cNvGrpSpPr/>
        <p:nvPr/>
      </p:nvGrpSpPr>
      <p:grpSpPr>
        <a:xfrm>
          <a:off x="0" y="0"/>
          <a:ext cx="0" cy="0"/>
          <a:chOff x="0" y="0"/>
          <a:chExt cx="0" cy="0"/>
        </a:xfrm>
      </p:grpSpPr>
      <p:sp>
        <p:nvSpPr>
          <p:cNvPr id="7550" name="Google Shape;7550;g85a0789696_235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1" name="Google Shape;7551;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02"/>
        <p:cNvGrpSpPr/>
        <p:nvPr/>
      </p:nvGrpSpPr>
      <p:grpSpPr>
        <a:xfrm>
          <a:off x="0" y="0"/>
          <a:ext cx="0" cy="0"/>
          <a:chOff x="0" y="0"/>
          <a:chExt cx="0" cy="0"/>
        </a:xfrm>
      </p:grpSpPr>
      <p:sp>
        <p:nvSpPr>
          <p:cNvPr id="7903" name="Google Shape;7903;gc3ed6abf22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4" name="Google Shape;7904;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46"/>
        <p:cNvGrpSpPr/>
        <p:nvPr/>
      </p:nvGrpSpPr>
      <p:grpSpPr>
        <a:xfrm>
          <a:off x="0" y="0"/>
          <a:ext cx="0" cy="0"/>
          <a:chOff x="0" y="0"/>
          <a:chExt cx="0" cy="0"/>
        </a:xfrm>
      </p:grpSpPr>
      <p:sp>
        <p:nvSpPr>
          <p:cNvPr id="9347" name="Google Shape;9347;gc3ed6abf22_2_2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8" name="Google Shape;9348;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92"/>
        <p:cNvGrpSpPr/>
        <p:nvPr/>
      </p:nvGrpSpPr>
      <p:grpSpPr>
        <a:xfrm>
          <a:off x="0" y="0"/>
          <a:ext cx="0" cy="0"/>
          <a:chOff x="0" y="0"/>
          <a:chExt cx="0" cy="0"/>
        </a:xfrm>
      </p:grpSpPr>
      <p:sp>
        <p:nvSpPr>
          <p:cNvPr id="9793" name="Google Shape;9793;g878bb028e8_88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4" name="Google Shape;9794;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7"/>
        <p:cNvGrpSpPr/>
        <p:nvPr/>
      </p:nvGrpSpPr>
      <p:grpSpPr>
        <a:xfrm>
          <a:off x="0" y="0"/>
          <a:ext cx="0" cy="0"/>
          <a:chOff x="0" y="0"/>
          <a:chExt cx="0" cy="0"/>
        </a:xfrm>
      </p:grpSpPr>
      <p:sp>
        <p:nvSpPr>
          <p:cNvPr id="9818" name="Google Shape;9818;g78327f1586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9" name="Google Shape;9819;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53"/>
        <p:cNvGrpSpPr/>
        <p:nvPr/>
      </p:nvGrpSpPr>
      <p:grpSpPr>
        <a:xfrm>
          <a:off x="0" y="0"/>
          <a:ext cx="0" cy="0"/>
          <a:chOff x="0" y="0"/>
          <a:chExt cx="0" cy="0"/>
        </a:xfrm>
      </p:grpSpPr>
      <p:sp>
        <p:nvSpPr>
          <p:cNvPr id="9854" name="Google Shape;9854;gc88160a497_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5" name="Google Shape;9855;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94"/>
        <p:cNvGrpSpPr/>
        <p:nvPr/>
      </p:nvGrpSpPr>
      <p:grpSpPr>
        <a:xfrm>
          <a:off x="0" y="0"/>
          <a:ext cx="0" cy="0"/>
          <a:chOff x="0" y="0"/>
          <a:chExt cx="0" cy="0"/>
        </a:xfrm>
      </p:grpSpPr>
      <p:sp>
        <p:nvSpPr>
          <p:cNvPr id="9895" name="Google Shape;9895;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6" name="Google Shape;98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94"/>
        <p:cNvGrpSpPr/>
        <p:nvPr/>
      </p:nvGrpSpPr>
      <p:grpSpPr>
        <a:xfrm>
          <a:off x="0" y="0"/>
          <a:ext cx="0" cy="0"/>
          <a:chOff x="0" y="0"/>
          <a:chExt cx="0" cy="0"/>
        </a:xfrm>
      </p:grpSpPr>
      <p:sp>
        <p:nvSpPr>
          <p:cNvPr id="9895" name="Google Shape;9895;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6" name="Google Shape;98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94"/>
        <p:cNvGrpSpPr/>
        <p:nvPr/>
      </p:nvGrpSpPr>
      <p:grpSpPr>
        <a:xfrm>
          <a:off x="0" y="0"/>
          <a:ext cx="0" cy="0"/>
          <a:chOff x="0" y="0"/>
          <a:chExt cx="0" cy="0"/>
        </a:xfrm>
      </p:grpSpPr>
      <p:sp>
        <p:nvSpPr>
          <p:cNvPr id="9895" name="Google Shape;9895;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6" name="Google Shape;98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94"/>
        <p:cNvGrpSpPr/>
        <p:nvPr/>
      </p:nvGrpSpPr>
      <p:grpSpPr>
        <a:xfrm>
          <a:off x="0" y="0"/>
          <a:ext cx="0" cy="0"/>
          <a:chOff x="0" y="0"/>
          <a:chExt cx="0" cy="0"/>
        </a:xfrm>
      </p:grpSpPr>
      <p:sp>
        <p:nvSpPr>
          <p:cNvPr id="9895" name="Google Shape;9895;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6" name="Google Shape;98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1"/>
        <p:cNvGrpSpPr/>
        <p:nvPr/>
      </p:nvGrpSpPr>
      <p:grpSpPr>
        <a:xfrm>
          <a:off x="0" y="0"/>
          <a:ext cx="0" cy="0"/>
          <a:chOff x="0" y="0"/>
          <a:chExt cx="0" cy="0"/>
        </a:xfrm>
      </p:grpSpPr>
      <p:sp>
        <p:nvSpPr>
          <p:cNvPr id="242" name="Google Shape;242;ge8966bc127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8966bc127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63"/>
        <p:cNvGrpSpPr/>
        <p:nvPr/>
      </p:nvGrpSpPr>
      <p:grpSpPr>
        <a:xfrm>
          <a:off x="0" y="0"/>
          <a:ext cx="0" cy="0"/>
          <a:chOff x="0" y="0"/>
          <a:chExt cx="0" cy="0"/>
        </a:xfrm>
      </p:grpSpPr>
      <p:sp>
        <p:nvSpPr>
          <p:cNvPr id="9964" name="Google Shape;9964;gc88160a497_35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5" name="Google Shape;9965;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42"/>
        <p:cNvGrpSpPr/>
        <p:nvPr/>
      </p:nvGrpSpPr>
      <p:grpSpPr>
        <a:xfrm>
          <a:off x="0" y="0"/>
          <a:ext cx="0" cy="0"/>
          <a:chOff x="0" y="0"/>
          <a:chExt cx="0" cy="0"/>
        </a:xfrm>
      </p:grpSpPr>
      <p:sp>
        <p:nvSpPr>
          <p:cNvPr id="10043" name="Google Shape;10043;gc88160a497_35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4" name="Google Shape;10044;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60"/>
        <p:cNvGrpSpPr/>
        <p:nvPr/>
      </p:nvGrpSpPr>
      <p:grpSpPr>
        <a:xfrm>
          <a:off x="0" y="0"/>
          <a:ext cx="0" cy="0"/>
          <a:chOff x="0" y="0"/>
          <a:chExt cx="0" cy="0"/>
        </a:xfrm>
      </p:grpSpPr>
      <p:sp>
        <p:nvSpPr>
          <p:cNvPr id="10161" name="Google Shape;10161;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2" name="Google Shape;10162;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29"/>
        <p:cNvGrpSpPr/>
        <p:nvPr/>
      </p:nvGrpSpPr>
      <p:grpSpPr>
        <a:xfrm>
          <a:off x="0" y="0"/>
          <a:ext cx="0" cy="0"/>
          <a:chOff x="0" y="0"/>
          <a:chExt cx="0" cy="0"/>
        </a:xfrm>
      </p:grpSpPr>
      <p:sp>
        <p:nvSpPr>
          <p:cNvPr id="10230" name="Google Shape;10230;g9aeaf79e6c_3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1" name="Google Shape;1023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94"/>
        <p:cNvGrpSpPr/>
        <p:nvPr/>
      </p:nvGrpSpPr>
      <p:grpSpPr>
        <a:xfrm>
          <a:off x="0" y="0"/>
          <a:ext cx="0" cy="0"/>
          <a:chOff x="0" y="0"/>
          <a:chExt cx="0" cy="0"/>
        </a:xfrm>
      </p:grpSpPr>
      <p:sp>
        <p:nvSpPr>
          <p:cNvPr id="10295" name="Google Shape;10295;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6" name="Google Shape;1029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figure aims to demonstrate the process of tokenization</a:t>
            </a:r>
            <a:endParaRPr lang="en-GB"/>
          </a:p>
          <a:p>
            <a:pPr marL="457200" lvl="0" indent="-298450" algn="l" rtl="0">
              <a:spcBef>
                <a:spcPts val="0"/>
              </a:spcBef>
              <a:spcAft>
                <a:spcPts val="0"/>
              </a:spcAft>
              <a:buSzPts val="1100"/>
              <a:buChar char="-"/>
            </a:pPr>
            <a:r>
              <a:rPr lang="en-GB"/>
              <a:t>If you want to change the gradient colors of this shape, you can simply click on the shape and then select “Fill color” (the bucket looking icon at the top).</a:t>
            </a:r>
            <a:endParaRPr lang="en-GB"/>
          </a:p>
          <a:p>
            <a:pPr marL="457200" lvl="0" indent="-298450" algn="l" rtl="0">
              <a:spcBef>
                <a:spcPts val="0"/>
              </a:spcBef>
              <a:spcAft>
                <a:spcPts val="0"/>
              </a:spcAft>
              <a:buSzPts val="1100"/>
              <a:buChar char="-"/>
            </a:pPr>
            <a:r>
              <a:rPr lang="en-GB"/>
              <a:t>This is a gradient color so you can customize however you want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Author: Elvis Saravia (ellfae@gmail.com)</a:t>
            </a:r>
            <a:endParaRPr lang="en-GB"/>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11"/>
        <p:cNvGrpSpPr/>
        <p:nvPr/>
      </p:nvGrpSpPr>
      <p:grpSpPr>
        <a:xfrm>
          <a:off x="0" y="0"/>
          <a:ext cx="0" cy="0"/>
          <a:chOff x="0" y="0"/>
          <a:chExt cx="0" cy="0"/>
        </a:xfrm>
      </p:grpSpPr>
      <p:sp>
        <p:nvSpPr>
          <p:cNvPr id="10312" name="Google Shape;10312;g78327f158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3" name="Google Shape;1031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16"/>
        <p:cNvGrpSpPr/>
        <p:nvPr/>
      </p:nvGrpSpPr>
      <p:grpSpPr>
        <a:xfrm>
          <a:off x="0" y="0"/>
          <a:ext cx="0" cy="0"/>
          <a:chOff x="0" y="0"/>
          <a:chExt cx="0" cy="0"/>
        </a:xfrm>
      </p:grpSpPr>
      <p:sp>
        <p:nvSpPr>
          <p:cNvPr id="10317" name="Google Shape;10317;g78327f1586_2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8" name="Google Shape;1031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@srvmshr</a:t>
            </a:r>
            <a:endParaRPr lang="en-GB" u="sng">
              <a:solidFill>
                <a:schemeClr val="hlink"/>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56"/>
        <p:cNvGrpSpPr/>
        <p:nvPr/>
      </p:nvGrpSpPr>
      <p:grpSpPr>
        <a:xfrm>
          <a:off x="0" y="0"/>
          <a:ext cx="0" cy="0"/>
          <a:chOff x="0" y="0"/>
          <a:chExt cx="0" cy="0"/>
        </a:xfrm>
      </p:grpSpPr>
      <p:sp>
        <p:nvSpPr>
          <p:cNvPr id="10357" name="Google Shape;10357;g78327f1586_21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8" name="Google Shape;1035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59"/>
        <p:cNvGrpSpPr/>
        <p:nvPr/>
      </p:nvGrpSpPr>
      <p:grpSpPr>
        <a:xfrm>
          <a:off x="0" y="0"/>
          <a:ext cx="0" cy="0"/>
          <a:chOff x="0" y="0"/>
          <a:chExt cx="0" cy="0"/>
        </a:xfrm>
      </p:grpSpPr>
      <p:sp>
        <p:nvSpPr>
          <p:cNvPr id="10460" name="Google Shape;10460;g78327f1586_21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1" name="Google Shape;1046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12"/>
        <p:cNvGrpSpPr/>
        <p:nvPr/>
      </p:nvGrpSpPr>
      <p:grpSpPr>
        <a:xfrm>
          <a:off x="0" y="0"/>
          <a:ext cx="0" cy="0"/>
          <a:chOff x="0" y="0"/>
          <a:chExt cx="0" cy="0"/>
        </a:xfrm>
      </p:grpSpPr>
      <p:sp>
        <p:nvSpPr>
          <p:cNvPr id="10513" name="Google Shape;10513;g78327f1586_217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4" name="Google Shape;1051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
        <p:cNvGrpSpPr/>
        <p:nvPr/>
      </p:nvGrpSpPr>
      <p:grpSpPr>
        <a:xfrm>
          <a:off x="0" y="0"/>
          <a:ext cx="0" cy="0"/>
          <a:chOff x="0" y="0"/>
          <a:chExt cx="0" cy="0"/>
        </a:xfrm>
      </p:grpSpPr>
      <p:sp>
        <p:nvSpPr>
          <p:cNvPr id="250" name="Google Shape;250;ge819f39c49_1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819f39c49_1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29"/>
        <p:cNvGrpSpPr/>
        <p:nvPr/>
      </p:nvGrpSpPr>
      <p:grpSpPr>
        <a:xfrm>
          <a:off x="0" y="0"/>
          <a:ext cx="0" cy="0"/>
          <a:chOff x="0" y="0"/>
          <a:chExt cx="0" cy="0"/>
        </a:xfrm>
      </p:grpSpPr>
      <p:sp>
        <p:nvSpPr>
          <p:cNvPr id="10530" name="Google Shape;10530;g78327f1586_217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1" name="Google Shape;1053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68"/>
        <p:cNvGrpSpPr/>
        <p:nvPr/>
      </p:nvGrpSpPr>
      <p:grpSpPr>
        <a:xfrm>
          <a:off x="0" y="0"/>
          <a:ext cx="0" cy="0"/>
          <a:chOff x="0" y="0"/>
          <a:chExt cx="0" cy="0"/>
        </a:xfrm>
      </p:grpSpPr>
      <p:sp>
        <p:nvSpPr>
          <p:cNvPr id="10569" name="Google Shape;10569;g78327f1586_217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0" name="Google Shape;1057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55"/>
        <p:cNvGrpSpPr/>
        <p:nvPr/>
      </p:nvGrpSpPr>
      <p:grpSpPr>
        <a:xfrm>
          <a:off x="0" y="0"/>
          <a:ext cx="0" cy="0"/>
          <a:chOff x="0" y="0"/>
          <a:chExt cx="0" cy="0"/>
        </a:xfrm>
      </p:grpSpPr>
      <p:sp>
        <p:nvSpPr>
          <p:cNvPr id="10656" name="Google Shape;10656;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7" name="Google Shape;1065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50"/>
        <p:cNvGrpSpPr/>
        <p:nvPr/>
      </p:nvGrpSpPr>
      <p:grpSpPr>
        <a:xfrm>
          <a:off x="0" y="0"/>
          <a:ext cx="0" cy="0"/>
          <a:chOff x="0" y="0"/>
          <a:chExt cx="0" cy="0"/>
        </a:xfrm>
      </p:grpSpPr>
      <p:sp>
        <p:nvSpPr>
          <p:cNvPr id="10851" name="Google Shape;10851;g78327f1586_217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2" name="Google Shape;1085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35"/>
        <p:cNvGrpSpPr/>
        <p:nvPr/>
      </p:nvGrpSpPr>
      <p:grpSpPr>
        <a:xfrm>
          <a:off x="0" y="0"/>
          <a:ext cx="0" cy="0"/>
          <a:chOff x="0" y="0"/>
          <a:chExt cx="0" cy="0"/>
        </a:xfrm>
      </p:grpSpPr>
      <p:sp>
        <p:nvSpPr>
          <p:cNvPr id="11036" name="Google Shape;11036;g78327f1586_217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7" name="Google Shape;1103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86"/>
        <p:cNvGrpSpPr/>
        <p:nvPr/>
      </p:nvGrpSpPr>
      <p:grpSpPr>
        <a:xfrm>
          <a:off x="0" y="0"/>
          <a:ext cx="0" cy="0"/>
          <a:chOff x="0" y="0"/>
          <a:chExt cx="0" cy="0"/>
        </a:xfrm>
      </p:grpSpPr>
      <p:sp>
        <p:nvSpPr>
          <p:cNvPr id="11087" name="Google Shape;11087;g78327f1586_217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8" name="Google Shape;1108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45"/>
        <p:cNvGrpSpPr/>
        <p:nvPr/>
      </p:nvGrpSpPr>
      <p:grpSpPr>
        <a:xfrm>
          <a:off x="0" y="0"/>
          <a:ext cx="0" cy="0"/>
          <a:chOff x="0" y="0"/>
          <a:chExt cx="0" cy="0"/>
        </a:xfrm>
      </p:grpSpPr>
      <p:sp>
        <p:nvSpPr>
          <p:cNvPr id="11146" name="Google Shape;11146;g78327f1586_217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7" name="Google Shape;1114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95"/>
        <p:cNvGrpSpPr/>
        <p:nvPr/>
      </p:nvGrpSpPr>
      <p:grpSpPr>
        <a:xfrm>
          <a:off x="0" y="0"/>
          <a:ext cx="0" cy="0"/>
          <a:chOff x="0" y="0"/>
          <a:chExt cx="0" cy="0"/>
        </a:xfrm>
      </p:grpSpPr>
      <p:sp>
        <p:nvSpPr>
          <p:cNvPr id="11196" name="Google Shape;11196;g78327f1586_217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7" name="Google Shape;1119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75"/>
        <p:cNvGrpSpPr/>
        <p:nvPr/>
      </p:nvGrpSpPr>
      <p:grpSpPr>
        <a:xfrm>
          <a:off x="0" y="0"/>
          <a:ext cx="0" cy="0"/>
          <a:chOff x="0" y="0"/>
          <a:chExt cx="0" cy="0"/>
        </a:xfrm>
      </p:grpSpPr>
      <p:sp>
        <p:nvSpPr>
          <p:cNvPr id="11276" name="Google Shape;11276;g78327f158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7" name="Google Shape;11277;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80"/>
        <p:cNvGrpSpPr/>
        <p:nvPr/>
      </p:nvGrpSpPr>
      <p:grpSpPr>
        <a:xfrm>
          <a:off x="0" y="0"/>
          <a:ext cx="0" cy="0"/>
          <a:chOff x="0" y="0"/>
          <a:chExt cx="0" cy="0"/>
        </a:xfrm>
      </p:grpSpPr>
      <p:sp>
        <p:nvSpPr>
          <p:cNvPr id="11281" name="Google Shape;11281;g78327f15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2" name="Google Shape;11282;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Author: Elvis Saravia</a:t>
            </a:r>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e819f39c49_1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e819f39c49_1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74"/>
        <p:cNvGrpSpPr/>
        <p:nvPr/>
      </p:nvGrpSpPr>
      <p:grpSpPr>
        <a:xfrm>
          <a:off x="0" y="0"/>
          <a:ext cx="0" cy="0"/>
          <a:chOff x="0" y="0"/>
          <a:chExt cx="0" cy="0"/>
        </a:xfrm>
      </p:grpSpPr>
      <p:sp>
        <p:nvSpPr>
          <p:cNvPr id="11475" name="Google Shape;11475;g78327f1586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6" name="Google Shape;11476;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457200" lvl="0" indent="-298450" algn="l" rtl="0">
              <a:spcBef>
                <a:spcPts val="0"/>
              </a:spcBef>
              <a:spcAft>
                <a:spcPts val="0"/>
              </a:spcAft>
              <a:buSzPts val="1100"/>
              <a:buChar char="-"/>
            </a:pPr>
            <a:r>
              <a:rPr lang="en-GB"/>
              <a:t>You can customize the background as well by right clicking and changing to another gradient or static color</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69"/>
        <p:cNvGrpSpPr/>
        <p:nvPr/>
      </p:nvGrpSpPr>
      <p:grpSpPr>
        <a:xfrm>
          <a:off x="0" y="0"/>
          <a:ext cx="0" cy="0"/>
          <a:chOff x="0" y="0"/>
          <a:chExt cx="0" cy="0"/>
        </a:xfrm>
      </p:grpSpPr>
      <p:sp>
        <p:nvSpPr>
          <p:cNvPr id="11670" name="Google Shape;11670;g78327f1586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1" name="Google Shape;11671;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63"/>
        <p:cNvGrpSpPr/>
        <p:nvPr/>
      </p:nvGrpSpPr>
      <p:grpSpPr>
        <a:xfrm>
          <a:off x="0" y="0"/>
          <a:ext cx="0" cy="0"/>
          <a:chOff x="0" y="0"/>
          <a:chExt cx="0" cy="0"/>
        </a:xfrm>
      </p:grpSpPr>
      <p:sp>
        <p:nvSpPr>
          <p:cNvPr id="11864" name="Google Shape;11864;g78327f1586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5" name="Google Shape;11865;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58"/>
        <p:cNvGrpSpPr/>
        <p:nvPr/>
      </p:nvGrpSpPr>
      <p:grpSpPr>
        <a:xfrm>
          <a:off x="0" y="0"/>
          <a:ext cx="0" cy="0"/>
          <a:chOff x="0" y="0"/>
          <a:chExt cx="0" cy="0"/>
        </a:xfrm>
      </p:grpSpPr>
      <p:sp>
        <p:nvSpPr>
          <p:cNvPr id="12059" name="Google Shape;12059;g78327f1586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0" name="Google Shape;12060;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63"/>
        <p:cNvGrpSpPr/>
        <p:nvPr/>
      </p:nvGrpSpPr>
      <p:grpSpPr>
        <a:xfrm>
          <a:off x="0" y="0"/>
          <a:ext cx="0" cy="0"/>
          <a:chOff x="0" y="0"/>
          <a:chExt cx="0" cy="0"/>
        </a:xfrm>
      </p:grpSpPr>
      <p:sp>
        <p:nvSpPr>
          <p:cNvPr id="12064" name="Google Shape;12064;g78327f1586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5" name="Google Shape;12065;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67"/>
        <p:cNvGrpSpPr/>
        <p:nvPr/>
      </p:nvGrpSpPr>
      <p:grpSpPr>
        <a:xfrm>
          <a:off x="0" y="0"/>
          <a:ext cx="0" cy="0"/>
          <a:chOff x="0" y="0"/>
          <a:chExt cx="0" cy="0"/>
        </a:xfrm>
      </p:grpSpPr>
      <p:sp>
        <p:nvSpPr>
          <p:cNvPr id="12068" name="Google Shape;12068;g78327f1586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9" name="Google Shape;12069;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71"/>
        <p:cNvGrpSpPr/>
        <p:nvPr/>
      </p:nvGrpSpPr>
      <p:grpSpPr>
        <a:xfrm>
          <a:off x="0" y="0"/>
          <a:ext cx="0" cy="0"/>
          <a:chOff x="0" y="0"/>
          <a:chExt cx="0" cy="0"/>
        </a:xfrm>
      </p:grpSpPr>
      <p:sp>
        <p:nvSpPr>
          <p:cNvPr id="12072" name="Google Shape;12072;g78327f1586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3" name="Google Shape;12073;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75"/>
        <p:cNvGrpSpPr/>
        <p:nvPr/>
      </p:nvGrpSpPr>
      <p:grpSpPr>
        <a:xfrm>
          <a:off x="0" y="0"/>
          <a:ext cx="0" cy="0"/>
          <a:chOff x="0" y="0"/>
          <a:chExt cx="0" cy="0"/>
        </a:xfrm>
      </p:grpSpPr>
      <p:sp>
        <p:nvSpPr>
          <p:cNvPr id="12076" name="Google Shape;12076;gb2c25a3d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7" name="Google Shape;12077;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80"/>
        <p:cNvGrpSpPr/>
        <p:nvPr/>
      </p:nvGrpSpPr>
      <p:grpSpPr>
        <a:xfrm>
          <a:off x="0" y="0"/>
          <a:ext cx="0" cy="0"/>
          <a:chOff x="0" y="0"/>
          <a:chExt cx="0" cy="0"/>
        </a:xfrm>
      </p:grpSpPr>
      <p:sp>
        <p:nvSpPr>
          <p:cNvPr id="12081" name="Google Shape;12081;ga4a25ee6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2" name="Google Shape;12082;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77"/>
        <p:cNvGrpSpPr/>
        <p:nvPr/>
      </p:nvGrpSpPr>
      <p:grpSpPr>
        <a:xfrm>
          <a:off x="0" y="0"/>
          <a:ext cx="0" cy="0"/>
          <a:chOff x="0" y="0"/>
          <a:chExt cx="0" cy="0"/>
        </a:xfrm>
      </p:grpSpPr>
      <p:sp>
        <p:nvSpPr>
          <p:cNvPr id="12178" name="Google Shape;12178;g1e8c9593057d8cda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9" name="Google Shape;12179;g1e8c9593057d8cda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2"/>
        <p:cNvGrpSpPr/>
        <p:nvPr/>
      </p:nvGrpSpPr>
      <p:grpSpPr>
        <a:xfrm>
          <a:off x="0" y="0"/>
          <a:ext cx="0" cy="0"/>
          <a:chOff x="0" y="0"/>
          <a:chExt cx="0" cy="0"/>
        </a:xfrm>
      </p:grpSpPr>
      <p:sp>
        <p:nvSpPr>
          <p:cNvPr id="263" name="Google Shape;263;ge600046c09_1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600046c09_1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77"/>
        <p:cNvGrpSpPr/>
        <p:nvPr/>
      </p:nvGrpSpPr>
      <p:grpSpPr>
        <a:xfrm>
          <a:off x="0" y="0"/>
          <a:ext cx="0" cy="0"/>
          <a:chOff x="0" y="0"/>
          <a:chExt cx="0" cy="0"/>
        </a:xfrm>
      </p:grpSpPr>
      <p:sp>
        <p:nvSpPr>
          <p:cNvPr id="12278" name="Google Shape;12278;gb33e2487d1_704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9" name="Google Shape;12279;gb33e2487d1_70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86"/>
        <p:cNvGrpSpPr/>
        <p:nvPr/>
      </p:nvGrpSpPr>
      <p:grpSpPr>
        <a:xfrm>
          <a:off x="0" y="0"/>
          <a:ext cx="0" cy="0"/>
          <a:chOff x="0" y="0"/>
          <a:chExt cx="0" cy="0"/>
        </a:xfrm>
      </p:grpSpPr>
      <p:sp>
        <p:nvSpPr>
          <p:cNvPr id="12287" name="Google Shape;12287;ga9f3f7881b_2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8" name="Google Shape;12288;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12"/>
        <p:cNvGrpSpPr/>
        <p:nvPr/>
      </p:nvGrpSpPr>
      <p:grpSpPr>
        <a:xfrm>
          <a:off x="0" y="0"/>
          <a:ext cx="0" cy="0"/>
          <a:chOff x="0" y="0"/>
          <a:chExt cx="0" cy="0"/>
        </a:xfrm>
      </p:grpSpPr>
      <p:sp>
        <p:nvSpPr>
          <p:cNvPr id="12313" name="Google Shape;12313;ga9f3f7881b_2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4" name="Google Shape;12314;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18"/>
        <p:cNvGrpSpPr/>
        <p:nvPr/>
      </p:nvGrpSpPr>
      <p:grpSpPr>
        <a:xfrm>
          <a:off x="0" y="0"/>
          <a:ext cx="0" cy="0"/>
          <a:chOff x="0" y="0"/>
          <a:chExt cx="0" cy="0"/>
        </a:xfrm>
      </p:grpSpPr>
      <p:sp>
        <p:nvSpPr>
          <p:cNvPr id="12319" name="Google Shape;12319;ga9f3f7881b_2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0" name="Google Shape;12320;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24"/>
        <p:cNvGrpSpPr/>
        <p:nvPr/>
      </p:nvGrpSpPr>
      <p:grpSpPr>
        <a:xfrm>
          <a:off x="0" y="0"/>
          <a:ext cx="0" cy="0"/>
          <a:chOff x="0" y="0"/>
          <a:chExt cx="0" cy="0"/>
        </a:xfrm>
      </p:grpSpPr>
      <p:sp>
        <p:nvSpPr>
          <p:cNvPr id="12325" name="Google Shape;12325;ga982209119_7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6" name="Google Shape;12326;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29"/>
        <p:cNvGrpSpPr/>
        <p:nvPr/>
      </p:nvGrpSpPr>
      <p:grpSpPr>
        <a:xfrm>
          <a:off x="0" y="0"/>
          <a:ext cx="0" cy="0"/>
          <a:chOff x="0" y="0"/>
          <a:chExt cx="0" cy="0"/>
        </a:xfrm>
      </p:grpSpPr>
      <p:sp>
        <p:nvSpPr>
          <p:cNvPr id="12330" name="Google Shape;12330;gb3a777e7c9_117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1" name="Google Shape;12331;gb3a777e7c9_117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64"/>
        <p:cNvGrpSpPr/>
        <p:nvPr/>
      </p:nvGrpSpPr>
      <p:grpSpPr>
        <a:xfrm>
          <a:off x="0" y="0"/>
          <a:ext cx="0" cy="0"/>
          <a:chOff x="0" y="0"/>
          <a:chExt cx="0" cy="0"/>
        </a:xfrm>
      </p:grpSpPr>
      <p:sp>
        <p:nvSpPr>
          <p:cNvPr id="12365" name="Google Shape;12365;ga4de7e2a44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6" name="Google Shape;12366;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91"/>
        <p:cNvGrpSpPr/>
        <p:nvPr/>
      </p:nvGrpSpPr>
      <p:grpSpPr>
        <a:xfrm>
          <a:off x="0" y="0"/>
          <a:ext cx="0" cy="0"/>
          <a:chOff x="0" y="0"/>
          <a:chExt cx="0" cy="0"/>
        </a:xfrm>
      </p:grpSpPr>
      <p:sp>
        <p:nvSpPr>
          <p:cNvPr id="12392" name="Google Shape;12392;ge819f39c49_1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3" name="Google Shape;12393;ge819f39c49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26"/>
        <p:cNvGrpSpPr/>
        <p:nvPr/>
      </p:nvGrpSpPr>
      <p:grpSpPr>
        <a:xfrm>
          <a:off x="0" y="0"/>
          <a:ext cx="0" cy="0"/>
          <a:chOff x="0" y="0"/>
          <a:chExt cx="0" cy="0"/>
        </a:xfrm>
      </p:grpSpPr>
      <p:sp>
        <p:nvSpPr>
          <p:cNvPr id="12427" name="Google Shape;12427;gd76a25d0e0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8" name="Google Shape;12428;gd76a25d0e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55"/>
        <p:cNvGrpSpPr/>
        <p:nvPr/>
      </p:nvGrpSpPr>
      <p:grpSpPr>
        <a:xfrm>
          <a:off x="0" y="0"/>
          <a:ext cx="0" cy="0"/>
          <a:chOff x="0" y="0"/>
          <a:chExt cx="0" cy="0"/>
        </a:xfrm>
      </p:grpSpPr>
      <p:sp>
        <p:nvSpPr>
          <p:cNvPr id="12456" name="Google Shape;12456;gb3a777e7c9_117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7" name="Google Shape;12457;gb3a777e7c9_117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7"/>
        <p:cNvGrpSpPr/>
        <p:nvPr/>
      </p:nvGrpSpPr>
      <p:grpSpPr>
        <a:xfrm>
          <a:off x="0" y="0"/>
          <a:ext cx="0" cy="0"/>
          <a:chOff x="0" y="0"/>
          <a:chExt cx="0" cy="0"/>
        </a:xfrm>
      </p:grpSpPr>
      <p:sp>
        <p:nvSpPr>
          <p:cNvPr id="268" name="Google Shape;268;ge600046c09_1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600046c09_1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基于EEG的脑机接口能够使用户通过大脑与外界进行交流，最初用于运动性残疾患者的运动康复，近年出现了对于普通用户的情感脑机接口</a:t>
            </a:r>
            <a:endParaRPr lang="en-GB"/>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60"/>
        <p:cNvGrpSpPr/>
        <p:nvPr/>
      </p:nvGrpSpPr>
      <p:grpSpPr>
        <a:xfrm>
          <a:off x="0" y="0"/>
          <a:ext cx="0" cy="0"/>
          <a:chOff x="0" y="0"/>
          <a:chExt cx="0" cy="0"/>
        </a:xfrm>
      </p:grpSpPr>
      <p:sp>
        <p:nvSpPr>
          <p:cNvPr id="12461" name="Google Shape;12461;gb48bff8af2_39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2" name="Google Shape;12462;gb48bff8af2_39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68"/>
        <p:cNvGrpSpPr/>
        <p:nvPr/>
      </p:nvGrpSpPr>
      <p:grpSpPr>
        <a:xfrm>
          <a:off x="0" y="0"/>
          <a:ext cx="0" cy="0"/>
          <a:chOff x="0" y="0"/>
          <a:chExt cx="0" cy="0"/>
        </a:xfrm>
      </p:grpSpPr>
      <p:sp>
        <p:nvSpPr>
          <p:cNvPr id="12469" name="Google Shape;12469;gb48bff8af2_39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0" name="Google Shape;12470;gb48bff8af2_39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75"/>
        <p:cNvGrpSpPr/>
        <p:nvPr/>
      </p:nvGrpSpPr>
      <p:grpSpPr>
        <a:xfrm>
          <a:off x="0" y="0"/>
          <a:ext cx="0" cy="0"/>
          <a:chOff x="0" y="0"/>
          <a:chExt cx="0" cy="0"/>
        </a:xfrm>
      </p:grpSpPr>
      <p:sp>
        <p:nvSpPr>
          <p:cNvPr id="12476" name="Google Shape;12476;gb48bff8af2_39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7" name="Google Shape;12477;gb48bff8af2_39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16"/>
        <p:cNvGrpSpPr/>
        <p:nvPr/>
      </p:nvGrpSpPr>
      <p:grpSpPr>
        <a:xfrm>
          <a:off x="0" y="0"/>
          <a:ext cx="0" cy="0"/>
          <a:chOff x="0" y="0"/>
          <a:chExt cx="0" cy="0"/>
        </a:xfrm>
      </p:grpSpPr>
      <p:sp>
        <p:nvSpPr>
          <p:cNvPr id="12517" name="Google Shape;12517;ge819f39c49_1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8" name="Google Shape;12518;ge819f39c49_1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43"/>
        <p:cNvGrpSpPr/>
        <p:nvPr/>
      </p:nvGrpSpPr>
      <p:grpSpPr>
        <a:xfrm>
          <a:off x="0" y="0"/>
          <a:ext cx="0" cy="0"/>
          <a:chOff x="0" y="0"/>
          <a:chExt cx="0" cy="0"/>
        </a:xfrm>
      </p:grpSpPr>
      <p:sp>
        <p:nvSpPr>
          <p:cNvPr id="12544" name="Google Shape;12544;ga4de7e2a44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5" name="Google Shape;12545;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58"/>
        <p:cNvGrpSpPr/>
        <p:nvPr/>
      </p:nvGrpSpPr>
      <p:grpSpPr>
        <a:xfrm>
          <a:off x="0" y="0"/>
          <a:ext cx="0" cy="0"/>
          <a:chOff x="0" y="0"/>
          <a:chExt cx="0" cy="0"/>
        </a:xfrm>
      </p:grpSpPr>
      <p:sp>
        <p:nvSpPr>
          <p:cNvPr id="12559" name="Google Shape;12559;ga48177d0af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0" name="Google Shape;12560;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86"/>
        <p:cNvGrpSpPr/>
        <p:nvPr/>
      </p:nvGrpSpPr>
      <p:grpSpPr>
        <a:xfrm>
          <a:off x="0" y="0"/>
          <a:ext cx="0" cy="0"/>
          <a:chOff x="0" y="0"/>
          <a:chExt cx="0" cy="0"/>
        </a:xfrm>
      </p:grpSpPr>
      <p:sp>
        <p:nvSpPr>
          <p:cNvPr id="12587" name="Google Shape;12587;ga4de7e2a44_1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8" name="Google Shape;12588;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691"/>
        <p:cNvGrpSpPr/>
        <p:nvPr/>
      </p:nvGrpSpPr>
      <p:grpSpPr>
        <a:xfrm>
          <a:off x="0" y="0"/>
          <a:ext cx="0" cy="0"/>
          <a:chOff x="0" y="0"/>
          <a:chExt cx="0" cy="0"/>
        </a:xfrm>
      </p:grpSpPr>
      <p:sp>
        <p:nvSpPr>
          <p:cNvPr id="12692" name="Google Shape;12692;ge8da6043e1_6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3" name="Google Shape;12693;ge8da6043e1_6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89"/>
        <p:cNvGrpSpPr/>
        <p:nvPr/>
      </p:nvGrpSpPr>
      <p:grpSpPr>
        <a:xfrm>
          <a:off x="0" y="0"/>
          <a:ext cx="0" cy="0"/>
          <a:chOff x="0" y="0"/>
          <a:chExt cx="0" cy="0"/>
        </a:xfrm>
      </p:grpSpPr>
      <p:sp>
        <p:nvSpPr>
          <p:cNvPr id="12790" name="Google Shape;12790;g878bb028e8_168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1" name="Google Shape;12791;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34"/>
        <p:cNvGrpSpPr/>
        <p:nvPr/>
      </p:nvGrpSpPr>
      <p:grpSpPr>
        <a:xfrm>
          <a:off x="0" y="0"/>
          <a:ext cx="0" cy="0"/>
          <a:chOff x="0" y="0"/>
          <a:chExt cx="0" cy="0"/>
        </a:xfrm>
      </p:grpSpPr>
      <p:sp>
        <p:nvSpPr>
          <p:cNvPr id="12835" name="Google Shape;12835;ge0f7245fb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6" name="Google Shape;12836;ge0f7245fb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e600046c09_13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600046c09_1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（挑战）分类的本质：找到大脑活动与EEG的对应关系，不变表示</a:t>
            </a:r>
            <a:endParaRPr lang="en-GB"/>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20"/>
        <p:cNvGrpSpPr/>
        <p:nvPr/>
      </p:nvGrpSpPr>
      <p:grpSpPr>
        <a:xfrm>
          <a:off x="0" y="0"/>
          <a:ext cx="0" cy="0"/>
          <a:chOff x="0" y="0"/>
          <a:chExt cx="0" cy="0"/>
        </a:xfrm>
      </p:grpSpPr>
      <p:sp>
        <p:nvSpPr>
          <p:cNvPr id="12921" name="Google Shape;12921;gac406953a5_2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2" name="Google Shape;12922;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53"/>
        <p:cNvGrpSpPr/>
        <p:nvPr/>
      </p:nvGrpSpPr>
      <p:grpSpPr>
        <a:xfrm>
          <a:off x="0" y="0"/>
          <a:ext cx="0" cy="0"/>
          <a:chOff x="0" y="0"/>
          <a:chExt cx="0" cy="0"/>
        </a:xfrm>
      </p:grpSpPr>
      <p:sp>
        <p:nvSpPr>
          <p:cNvPr id="12954" name="Google Shape;12954;gab0ad5c90a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5" name="Google Shape;12955;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77"/>
        <p:cNvGrpSpPr/>
        <p:nvPr/>
      </p:nvGrpSpPr>
      <p:grpSpPr>
        <a:xfrm>
          <a:off x="0" y="0"/>
          <a:ext cx="0" cy="0"/>
          <a:chOff x="0" y="0"/>
          <a:chExt cx="0" cy="0"/>
        </a:xfrm>
      </p:grpSpPr>
      <p:sp>
        <p:nvSpPr>
          <p:cNvPr id="12978" name="Google Shape;12978;gb3a777e7c9_117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9" name="Google Shape;12979;gb3a777e7c9_1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00"/>
        <p:cNvGrpSpPr/>
        <p:nvPr/>
      </p:nvGrpSpPr>
      <p:grpSpPr>
        <a:xfrm>
          <a:off x="0" y="0"/>
          <a:ext cx="0" cy="0"/>
          <a:chOff x="0" y="0"/>
          <a:chExt cx="0" cy="0"/>
        </a:xfrm>
      </p:grpSpPr>
      <p:sp>
        <p:nvSpPr>
          <p:cNvPr id="13001" name="Google Shape;13001;g78327f1586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2" name="Google Shape;13002;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05"/>
        <p:cNvGrpSpPr/>
        <p:nvPr/>
      </p:nvGrpSpPr>
      <p:grpSpPr>
        <a:xfrm>
          <a:off x="0" y="0"/>
          <a:ext cx="0" cy="0"/>
          <a:chOff x="0" y="0"/>
          <a:chExt cx="0" cy="0"/>
        </a:xfrm>
      </p:grpSpPr>
      <p:sp>
        <p:nvSpPr>
          <p:cNvPr id="13006" name="Google Shape;13006;ga4de7e2a44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7" name="Google Shape;13007;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17"/>
        <p:cNvGrpSpPr/>
        <p:nvPr/>
      </p:nvGrpSpPr>
      <p:grpSpPr>
        <a:xfrm>
          <a:off x="0" y="0"/>
          <a:ext cx="0" cy="0"/>
          <a:chOff x="0" y="0"/>
          <a:chExt cx="0" cy="0"/>
        </a:xfrm>
      </p:grpSpPr>
      <p:sp>
        <p:nvSpPr>
          <p:cNvPr id="13018" name="Google Shape;13018;g78327f1586_15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9" name="Google Shape;13019;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22"/>
        <p:cNvGrpSpPr/>
        <p:nvPr/>
      </p:nvGrpSpPr>
      <p:grpSpPr>
        <a:xfrm>
          <a:off x="0" y="0"/>
          <a:ext cx="0" cy="0"/>
          <a:chOff x="0" y="0"/>
          <a:chExt cx="0" cy="0"/>
        </a:xfrm>
      </p:grpSpPr>
      <p:sp>
        <p:nvSpPr>
          <p:cNvPr id="13023" name="Google Shape;13023;g78327f1586_153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4" name="Google Shape;13024;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@avsthiago</a:t>
            </a:r>
            <a:endParaRPr lang="en-GB" u="sng">
              <a:solidFill>
                <a:schemeClr val="hlink"/>
              </a:solidFill>
              <a:hlinkClick r:id="rId3"/>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46"/>
        <p:cNvGrpSpPr/>
        <p:nvPr/>
      </p:nvGrpSpPr>
      <p:grpSpPr>
        <a:xfrm>
          <a:off x="0" y="0"/>
          <a:ext cx="0" cy="0"/>
          <a:chOff x="0" y="0"/>
          <a:chExt cx="0" cy="0"/>
        </a:xfrm>
      </p:grpSpPr>
      <p:sp>
        <p:nvSpPr>
          <p:cNvPr id="13147" name="Google Shape;13147;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8" name="Google Shape;13148;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39"/>
        <p:cNvGrpSpPr/>
        <p:nvPr/>
      </p:nvGrpSpPr>
      <p:grpSpPr>
        <a:xfrm>
          <a:off x="0" y="0"/>
          <a:ext cx="0" cy="0"/>
          <a:chOff x="0" y="0"/>
          <a:chExt cx="0" cy="0"/>
        </a:xfrm>
      </p:grpSpPr>
      <p:sp>
        <p:nvSpPr>
          <p:cNvPr id="13240" name="Google Shape;13240;g78327f1586_1537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1" name="Google Shape;13241;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63"/>
        <p:cNvGrpSpPr/>
        <p:nvPr/>
      </p:nvGrpSpPr>
      <p:grpSpPr>
        <a:xfrm>
          <a:off x="0" y="0"/>
          <a:ext cx="0" cy="0"/>
          <a:chOff x="0" y="0"/>
          <a:chExt cx="0" cy="0"/>
        </a:xfrm>
      </p:grpSpPr>
      <p:sp>
        <p:nvSpPr>
          <p:cNvPr id="13264" name="Google Shape;13264;g9aeaf79e6c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5" name="Google Shape;13265;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2"/>
        <p:cNvGrpSpPr/>
        <p:nvPr/>
      </p:nvGrpSpPr>
      <p:grpSpPr>
        <a:xfrm>
          <a:off x="0" y="0"/>
          <a:ext cx="0" cy="0"/>
          <a:chOff x="0" y="0"/>
          <a:chExt cx="0" cy="0"/>
        </a:xfrm>
      </p:grpSpPr>
      <p:sp>
        <p:nvSpPr>
          <p:cNvPr id="293" name="Google Shape;293;ge600046c09_1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600046c09_1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（挑战）目前方法的不足：传统方法（依赖hand-craft features), SOTA方法（单维度），难以适用于Subject-Independent场景</a:t>
            </a:r>
            <a:endParaRPr lang="en-GB">
              <a:solidFill>
                <a:schemeClr val="dk1"/>
              </a:solidFill>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87"/>
        <p:cNvGrpSpPr/>
        <p:nvPr/>
      </p:nvGrpSpPr>
      <p:grpSpPr>
        <a:xfrm>
          <a:off x="0" y="0"/>
          <a:ext cx="0" cy="0"/>
          <a:chOff x="0" y="0"/>
          <a:chExt cx="0" cy="0"/>
        </a:xfrm>
      </p:grpSpPr>
      <p:sp>
        <p:nvSpPr>
          <p:cNvPr id="13288" name="Google Shape;13288;g878bb028e8_168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9" name="Google Shape;13289;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08"/>
        <p:cNvGrpSpPr/>
        <p:nvPr/>
      </p:nvGrpSpPr>
      <p:grpSpPr>
        <a:xfrm>
          <a:off x="0" y="0"/>
          <a:ext cx="0" cy="0"/>
          <a:chOff x="0" y="0"/>
          <a:chExt cx="0" cy="0"/>
        </a:xfrm>
      </p:grpSpPr>
      <p:sp>
        <p:nvSpPr>
          <p:cNvPr id="13309" name="Google Shape;13309;g78327f1586_1537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0" name="Google Shape;13310;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11"/>
        <p:cNvGrpSpPr/>
        <p:nvPr/>
      </p:nvGrpSpPr>
      <p:grpSpPr>
        <a:xfrm>
          <a:off x="0" y="0"/>
          <a:ext cx="0" cy="0"/>
          <a:chOff x="0" y="0"/>
          <a:chExt cx="0" cy="0"/>
        </a:xfrm>
      </p:grpSpPr>
      <p:sp>
        <p:nvSpPr>
          <p:cNvPr id="13412" name="Google Shape;13412;g78327f1586_1537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3" name="Google Shape;13413;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67"/>
        <p:cNvGrpSpPr/>
        <p:nvPr/>
      </p:nvGrpSpPr>
      <p:grpSpPr>
        <a:xfrm>
          <a:off x="0" y="0"/>
          <a:ext cx="0" cy="0"/>
          <a:chOff x="0" y="0"/>
          <a:chExt cx="0" cy="0"/>
        </a:xfrm>
      </p:grpSpPr>
      <p:sp>
        <p:nvSpPr>
          <p:cNvPr id="13468" name="Google Shape;13468;g78327f1586_1537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9" name="Google Shape;13469;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48"/>
        <p:cNvGrpSpPr/>
        <p:nvPr/>
      </p:nvGrpSpPr>
      <p:grpSpPr>
        <a:xfrm>
          <a:off x="0" y="0"/>
          <a:ext cx="0" cy="0"/>
          <a:chOff x="0" y="0"/>
          <a:chExt cx="0" cy="0"/>
        </a:xfrm>
      </p:grpSpPr>
      <p:sp>
        <p:nvSpPr>
          <p:cNvPr id="13549" name="Google Shape;13549;g78327f1586_1537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0" name="Google Shape;13550;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42"/>
        <p:cNvGrpSpPr/>
        <p:nvPr/>
      </p:nvGrpSpPr>
      <p:grpSpPr>
        <a:xfrm>
          <a:off x="0" y="0"/>
          <a:ext cx="0" cy="0"/>
          <a:chOff x="0" y="0"/>
          <a:chExt cx="0" cy="0"/>
        </a:xfrm>
      </p:grpSpPr>
      <p:sp>
        <p:nvSpPr>
          <p:cNvPr id="13643" name="Google Shape;13643;g78327f1586_1537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4" name="Google Shape;13644;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45"/>
        <p:cNvGrpSpPr/>
        <p:nvPr/>
      </p:nvGrpSpPr>
      <p:grpSpPr>
        <a:xfrm>
          <a:off x="0" y="0"/>
          <a:ext cx="0" cy="0"/>
          <a:chOff x="0" y="0"/>
          <a:chExt cx="0" cy="0"/>
        </a:xfrm>
      </p:grpSpPr>
      <p:sp>
        <p:nvSpPr>
          <p:cNvPr id="13746" name="Google Shape;13746;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7" name="Google Shape;13747;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04"/>
        <p:cNvGrpSpPr/>
        <p:nvPr/>
      </p:nvGrpSpPr>
      <p:grpSpPr>
        <a:xfrm>
          <a:off x="0" y="0"/>
          <a:ext cx="0" cy="0"/>
          <a:chOff x="0" y="0"/>
          <a:chExt cx="0" cy="0"/>
        </a:xfrm>
      </p:grpSpPr>
      <p:sp>
        <p:nvSpPr>
          <p:cNvPr id="13805" name="Google Shape;13805;g85a0789696_74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6" name="Google Shape;1380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t>Dark-theme version of the previous (by Elvis Saravia)</a:t>
            </a:r>
            <a:endParaRPr lang="en-GB"/>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36"/>
        <p:cNvGrpSpPr/>
        <p:nvPr/>
      </p:nvGrpSpPr>
      <p:grpSpPr>
        <a:xfrm>
          <a:off x="0" y="0"/>
          <a:ext cx="0" cy="0"/>
          <a:chOff x="0" y="0"/>
          <a:chExt cx="0" cy="0"/>
        </a:xfrm>
      </p:grpSpPr>
      <p:sp>
        <p:nvSpPr>
          <p:cNvPr id="14037" name="Google Shape;14037;g78327f1586_1537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8" name="Google Shape;1403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70"/>
        <p:cNvGrpSpPr/>
        <p:nvPr/>
      </p:nvGrpSpPr>
      <p:grpSpPr>
        <a:xfrm>
          <a:off x="0" y="0"/>
          <a:ext cx="0" cy="0"/>
          <a:chOff x="0" y="0"/>
          <a:chExt cx="0" cy="0"/>
        </a:xfrm>
      </p:grpSpPr>
      <p:sp>
        <p:nvSpPr>
          <p:cNvPr id="14071" name="Google Shape;14071;gb2c25a3d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2" name="Google Shape;1407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
        <p:cNvGrpSpPr/>
        <p:nvPr/>
      </p:nvGrpSpPr>
      <p:grpSpPr>
        <a:xfrm>
          <a:off x="0" y="0"/>
          <a:ext cx="0" cy="0"/>
          <a:chOff x="0" y="0"/>
          <a:chExt cx="0" cy="0"/>
        </a:xfrm>
      </p:grpSpPr>
      <p:sp>
        <p:nvSpPr>
          <p:cNvPr id="56" name="Google Shape;56;gfb00f9ae38_33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b00f9ae38_33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
        <p:cNvGrpSpPr/>
        <p:nvPr/>
      </p:nvGrpSpPr>
      <p:grpSpPr>
        <a:xfrm>
          <a:off x="0" y="0"/>
          <a:ext cx="0" cy="0"/>
          <a:chOff x="0" y="0"/>
          <a:chExt cx="0" cy="0"/>
        </a:xfrm>
      </p:grpSpPr>
      <p:sp>
        <p:nvSpPr>
          <p:cNvPr id="299" name="Google Shape;299;gdfc103f57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fc103f5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75"/>
        <p:cNvGrpSpPr/>
        <p:nvPr/>
      </p:nvGrpSpPr>
      <p:grpSpPr>
        <a:xfrm>
          <a:off x="0" y="0"/>
          <a:ext cx="0" cy="0"/>
          <a:chOff x="0" y="0"/>
          <a:chExt cx="0" cy="0"/>
        </a:xfrm>
      </p:grpSpPr>
      <p:sp>
        <p:nvSpPr>
          <p:cNvPr id="14076" name="Google Shape;14076;ga4de7e2a4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7" name="Google Shape;1407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93"/>
        <p:cNvGrpSpPr/>
        <p:nvPr/>
      </p:nvGrpSpPr>
      <p:grpSpPr>
        <a:xfrm>
          <a:off x="0" y="0"/>
          <a:ext cx="0" cy="0"/>
          <a:chOff x="0" y="0"/>
          <a:chExt cx="0" cy="0"/>
        </a:xfrm>
      </p:grpSpPr>
      <p:sp>
        <p:nvSpPr>
          <p:cNvPr id="14094" name="Google Shape;14094;gbe4ed6052d_1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5" name="Google Shape;14095;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93"/>
        <p:cNvGrpSpPr/>
        <p:nvPr/>
      </p:nvGrpSpPr>
      <p:grpSpPr>
        <a:xfrm>
          <a:off x="0" y="0"/>
          <a:ext cx="0" cy="0"/>
          <a:chOff x="0" y="0"/>
          <a:chExt cx="0" cy="0"/>
        </a:xfrm>
      </p:grpSpPr>
      <p:sp>
        <p:nvSpPr>
          <p:cNvPr id="14094" name="Google Shape;14094;gbe4ed6052d_1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5" name="Google Shape;14095;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93"/>
        <p:cNvGrpSpPr/>
        <p:nvPr/>
      </p:nvGrpSpPr>
      <p:grpSpPr>
        <a:xfrm>
          <a:off x="0" y="0"/>
          <a:ext cx="0" cy="0"/>
          <a:chOff x="0" y="0"/>
          <a:chExt cx="0" cy="0"/>
        </a:xfrm>
      </p:grpSpPr>
      <p:sp>
        <p:nvSpPr>
          <p:cNvPr id="14094" name="Google Shape;14094;gbe4ed6052d_1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5" name="Google Shape;14095;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28"/>
        <p:cNvGrpSpPr/>
        <p:nvPr/>
      </p:nvGrpSpPr>
      <p:grpSpPr>
        <a:xfrm>
          <a:off x="0" y="0"/>
          <a:ext cx="0" cy="0"/>
          <a:chOff x="0" y="0"/>
          <a:chExt cx="0" cy="0"/>
        </a:xfrm>
      </p:grpSpPr>
      <p:sp>
        <p:nvSpPr>
          <p:cNvPr id="14129" name="Google Shape;14129;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0" name="Google Shape;14130;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34"/>
        <p:cNvGrpSpPr/>
        <p:nvPr/>
      </p:nvGrpSpPr>
      <p:grpSpPr>
        <a:xfrm>
          <a:off x="0" y="0"/>
          <a:ext cx="0" cy="0"/>
          <a:chOff x="0" y="0"/>
          <a:chExt cx="0" cy="0"/>
        </a:xfrm>
      </p:grpSpPr>
      <p:sp>
        <p:nvSpPr>
          <p:cNvPr id="14135" name="Google Shape;14135;g1e8c9593057d8cda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6" name="Google Shape;14136;g1e8c9593057d8cd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59"/>
        <p:cNvGrpSpPr/>
        <p:nvPr/>
      </p:nvGrpSpPr>
      <p:grpSpPr>
        <a:xfrm>
          <a:off x="0" y="0"/>
          <a:ext cx="0" cy="0"/>
          <a:chOff x="0" y="0"/>
          <a:chExt cx="0" cy="0"/>
        </a:xfrm>
      </p:grpSpPr>
      <p:sp>
        <p:nvSpPr>
          <p:cNvPr id="14160" name="Google Shape;14160;gc78d6e9d98_5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1" name="Google Shape;14161;gc78d6e9d9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95"/>
        <p:cNvGrpSpPr/>
        <p:nvPr/>
      </p:nvGrpSpPr>
      <p:grpSpPr>
        <a:xfrm>
          <a:off x="0" y="0"/>
          <a:ext cx="0" cy="0"/>
          <a:chOff x="0" y="0"/>
          <a:chExt cx="0" cy="0"/>
        </a:xfrm>
      </p:grpSpPr>
      <p:sp>
        <p:nvSpPr>
          <p:cNvPr id="14196" name="Google Shape;14196;ge0f724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7" name="Google Shape;14197;ge0f724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30"/>
        <p:cNvGrpSpPr/>
        <p:nvPr/>
      </p:nvGrpSpPr>
      <p:grpSpPr>
        <a:xfrm>
          <a:off x="0" y="0"/>
          <a:ext cx="0" cy="0"/>
          <a:chOff x="0" y="0"/>
          <a:chExt cx="0" cy="0"/>
        </a:xfrm>
      </p:grpSpPr>
      <p:sp>
        <p:nvSpPr>
          <p:cNvPr id="14231" name="Google Shape;14231;ge0f7245fb3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2" name="Google Shape;14232;ge0f7245fb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69"/>
        <p:cNvGrpSpPr/>
        <p:nvPr/>
      </p:nvGrpSpPr>
      <p:grpSpPr>
        <a:xfrm>
          <a:off x="0" y="0"/>
          <a:ext cx="0" cy="0"/>
          <a:chOff x="0" y="0"/>
          <a:chExt cx="0" cy="0"/>
        </a:xfrm>
      </p:grpSpPr>
      <p:sp>
        <p:nvSpPr>
          <p:cNvPr id="14270" name="Google Shape;14270;ge1e575fb97_1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1" name="Google Shape;14271;ge1e575fb97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dfc103f579_2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fc103f579_2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06"/>
        <p:cNvGrpSpPr/>
        <p:nvPr/>
      </p:nvGrpSpPr>
      <p:grpSpPr>
        <a:xfrm>
          <a:off x="0" y="0"/>
          <a:ext cx="0" cy="0"/>
          <a:chOff x="0" y="0"/>
          <a:chExt cx="0" cy="0"/>
        </a:xfrm>
      </p:grpSpPr>
      <p:sp>
        <p:nvSpPr>
          <p:cNvPr id="14307" name="Google Shape;14307;ge1e575fb97_1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8" name="Google Shape;14308;ge1e575fb97_1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15"/>
        <p:cNvGrpSpPr/>
        <p:nvPr/>
      </p:nvGrpSpPr>
      <p:grpSpPr>
        <a:xfrm>
          <a:off x="0" y="0"/>
          <a:ext cx="0" cy="0"/>
          <a:chOff x="0" y="0"/>
          <a:chExt cx="0" cy="0"/>
        </a:xfrm>
      </p:grpSpPr>
      <p:sp>
        <p:nvSpPr>
          <p:cNvPr id="14316" name="Google Shape;14316;ge1e575fb97_1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7" name="Google Shape;14317;ge1e575fb97_1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23"/>
        <p:cNvGrpSpPr/>
        <p:nvPr/>
      </p:nvGrpSpPr>
      <p:grpSpPr>
        <a:xfrm>
          <a:off x="0" y="0"/>
          <a:ext cx="0" cy="0"/>
          <a:chOff x="0" y="0"/>
          <a:chExt cx="0" cy="0"/>
        </a:xfrm>
      </p:grpSpPr>
      <p:sp>
        <p:nvSpPr>
          <p:cNvPr id="14324" name="Google Shape;14324;gc78d6e9d98_5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5" name="Google Shape;14325;gc78d6e9d98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30"/>
        <p:cNvGrpSpPr/>
        <p:nvPr/>
      </p:nvGrpSpPr>
      <p:grpSpPr>
        <a:xfrm>
          <a:off x="0" y="0"/>
          <a:ext cx="0" cy="0"/>
          <a:chOff x="0" y="0"/>
          <a:chExt cx="0" cy="0"/>
        </a:xfrm>
      </p:grpSpPr>
      <p:sp>
        <p:nvSpPr>
          <p:cNvPr id="14331" name="Google Shape;14331;gc78d6e9d98_5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2" name="Google Shape;14332;gc78d6e9d98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35"/>
        <p:cNvGrpSpPr/>
        <p:nvPr/>
      </p:nvGrpSpPr>
      <p:grpSpPr>
        <a:xfrm>
          <a:off x="0" y="0"/>
          <a:ext cx="0" cy="0"/>
          <a:chOff x="0" y="0"/>
          <a:chExt cx="0" cy="0"/>
        </a:xfrm>
      </p:grpSpPr>
      <p:sp>
        <p:nvSpPr>
          <p:cNvPr id="14336" name="Google Shape;14336;gc78d6e9d98_5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7" name="Google Shape;14337;gc78d6e9d98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40"/>
        <p:cNvGrpSpPr/>
        <p:nvPr/>
      </p:nvGrpSpPr>
      <p:grpSpPr>
        <a:xfrm>
          <a:off x="0" y="0"/>
          <a:ext cx="0" cy="0"/>
          <a:chOff x="0" y="0"/>
          <a:chExt cx="0" cy="0"/>
        </a:xfrm>
      </p:grpSpPr>
      <p:sp>
        <p:nvSpPr>
          <p:cNvPr id="14341" name="Google Shape;14341;g1e8c9593057d8cda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2" name="Google Shape;14342;g1e8c9593057d8cda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78"/>
        <p:cNvGrpSpPr/>
        <p:nvPr/>
      </p:nvGrpSpPr>
      <p:grpSpPr>
        <a:xfrm>
          <a:off x="0" y="0"/>
          <a:ext cx="0" cy="0"/>
          <a:chOff x="0" y="0"/>
          <a:chExt cx="0" cy="0"/>
        </a:xfrm>
      </p:grpSpPr>
      <p:sp>
        <p:nvSpPr>
          <p:cNvPr id="14379" name="Google Shape;14379;g1e8c9593057d8cda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0" name="Google Shape;14380;g1e8c9593057d8cda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90"/>
        <p:cNvGrpSpPr/>
        <p:nvPr/>
      </p:nvGrpSpPr>
      <p:grpSpPr>
        <a:xfrm>
          <a:off x="0" y="0"/>
          <a:ext cx="0" cy="0"/>
          <a:chOff x="0" y="0"/>
          <a:chExt cx="0" cy="0"/>
        </a:xfrm>
      </p:grpSpPr>
      <p:sp>
        <p:nvSpPr>
          <p:cNvPr id="14391" name="Google Shape;14391;gca619fefec_6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2" name="Google Shape;14392;gca619fefec_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
        <p:cNvGrpSpPr/>
        <p:nvPr/>
      </p:nvGrpSpPr>
      <p:grpSpPr>
        <a:xfrm>
          <a:off x="0" y="0"/>
          <a:ext cx="0" cy="0"/>
          <a:chOff x="0" y="0"/>
          <a:chExt cx="0" cy="0"/>
        </a:xfrm>
      </p:grpSpPr>
      <p:sp>
        <p:nvSpPr>
          <p:cNvPr id="364" name="Google Shape;364;gdfc103f579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dfc103f57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3"/>
        <p:cNvGrpSpPr/>
        <p:nvPr/>
      </p:nvGrpSpPr>
      <p:grpSpPr>
        <a:xfrm>
          <a:off x="0" y="0"/>
          <a:ext cx="0" cy="0"/>
          <a:chOff x="0" y="0"/>
          <a:chExt cx="0" cy="0"/>
        </a:xfrm>
      </p:grpSpPr>
      <p:sp>
        <p:nvSpPr>
          <p:cNvPr id="394" name="Google Shape;394;ge51a2ec04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e51a2ec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2"/>
        <p:cNvGrpSpPr/>
        <p:nvPr/>
      </p:nvGrpSpPr>
      <p:grpSpPr>
        <a:xfrm>
          <a:off x="0" y="0"/>
          <a:ext cx="0" cy="0"/>
          <a:chOff x="0" y="0"/>
          <a:chExt cx="0" cy="0"/>
        </a:xfrm>
      </p:grpSpPr>
      <p:sp>
        <p:nvSpPr>
          <p:cNvPr id="403" name="Google Shape;403;gdfc103f579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fc103f579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4"/>
        <p:cNvGrpSpPr/>
        <p:nvPr/>
      </p:nvGrpSpPr>
      <p:grpSpPr>
        <a:xfrm>
          <a:off x="0" y="0"/>
          <a:ext cx="0" cy="0"/>
          <a:chOff x="0" y="0"/>
          <a:chExt cx="0" cy="0"/>
        </a:xfrm>
      </p:grpSpPr>
      <p:sp>
        <p:nvSpPr>
          <p:cNvPr id="605" name="Google Shape;605;gdfc103f579_2_1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dfc103f579_2_1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0"/>
        <p:cNvGrpSpPr/>
        <p:nvPr/>
      </p:nvGrpSpPr>
      <p:grpSpPr>
        <a:xfrm>
          <a:off x="0" y="0"/>
          <a:ext cx="0" cy="0"/>
          <a:chOff x="0" y="0"/>
          <a:chExt cx="0" cy="0"/>
        </a:xfrm>
      </p:grpSpPr>
      <p:sp>
        <p:nvSpPr>
          <p:cNvPr id="811" name="Google Shape;811;ge0610a05e8_3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e0610a05e8_3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2"/>
        <p:cNvGrpSpPr/>
        <p:nvPr/>
      </p:nvGrpSpPr>
      <p:grpSpPr>
        <a:xfrm>
          <a:off x="0" y="0"/>
          <a:ext cx="0" cy="0"/>
          <a:chOff x="0" y="0"/>
          <a:chExt cx="0" cy="0"/>
        </a:xfrm>
      </p:grpSpPr>
      <p:sp>
        <p:nvSpPr>
          <p:cNvPr id="993" name="Google Shape;993;ge0610a05e8_3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e0610a05e8_3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4"/>
        <p:cNvGrpSpPr/>
        <p:nvPr/>
      </p:nvGrpSpPr>
      <p:grpSpPr>
        <a:xfrm>
          <a:off x="0" y="0"/>
          <a:ext cx="0" cy="0"/>
          <a:chOff x="0" y="0"/>
          <a:chExt cx="0" cy="0"/>
        </a:xfrm>
      </p:grpSpPr>
      <p:sp>
        <p:nvSpPr>
          <p:cNvPr id="1185" name="Google Shape;1185;ge0610a05e8_31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e0610a05e8_31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6"/>
        <p:cNvGrpSpPr/>
        <p:nvPr/>
      </p:nvGrpSpPr>
      <p:grpSpPr>
        <a:xfrm>
          <a:off x="0" y="0"/>
          <a:ext cx="0" cy="0"/>
          <a:chOff x="0" y="0"/>
          <a:chExt cx="0" cy="0"/>
        </a:xfrm>
      </p:grpSpPr>
      <p:sp>
        <p:nvSpPr>
          <p:cNvPr id="1387" name="Google Shape;1387;ge4eadc4d1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e4eadc4d1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
        <p:cNvGrpSpPr/>
        <p:nvPr/>
      </p:nvGrpSpPr>
      <p:grpSpPr>
        <a:xfrm>
          <a:off x="0" y="0"/>
          <a:ext cx="0" cy="0"/>
          <a:chOff x="0" y="0"/>
          <a:chExt cx="0" cy="0"/>
        </a:xfrm>
      </p:grpSpPr>
      <p:sp>
        <p:nvSpPr>
          <p:cNvPr id="61" name="Google Shape;61;ge600046c09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600046c09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8"/>
        <p:cNvGrpSpPr/>
        <p:nvPr/>
      </p:nvGrpSpPr>
      <p:grpSpPr>
        <a:xfrm>
          <a:off x="0" y="0"/>
          <a:ext cx="0" cy="0"/>
          <a:chOff x="0" y="0"/>
          <a:chExt cx="0" cy="0"/>
        </a:xfrm>
      </p:grpSpPr>
      <p:sp>
        <p:nvSpPr>
          <p:cNvPr id="1579" name="Google Shape;1579;ge0610a05e8_8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e0610a05e8_8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7"/>
        <p:cNvGrpSpPr/>
        <p:nvPr/>
      </p:nvGrpSpPr>
      <p:grpSpPr>
        <a:xfrm>
          <a:off x="0" y="0"/>
          <a:ext cx="0" cy="0"/>
          <a:chOff x="0" y="0"/>
          <a:chExt cx="0" cy="0"/>
        </a:xfrm>
      </p:grpSpPr>
      <p:sp>
        <p:nvSpPr>
          <p:cNvPr id="1638" name="Google Shape;1638;ge0610a05e8_8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e0610a05e8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80"/>
        <p:cNvGrpSpPr/>
        <p:nvPr/>
      </p:nvGrpSpPr>
      <p:grpSpPr>
        <a:xfrm>
          <a:off x="0" y="0"/>
          <a:ext cx="0" cy="0"/>
          <a:chOff x="0" y="0"/>
          <a:chExt cx="0" cy="0"/>
        </a:xfrm>
      </p:grpSpPr>
      <p:sp>
        <p:nvSpPr>
          <p:cNvPr id="1681" name="Google Shape;1681;gdfc103f579_2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dfc103f579_2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0"/>
        <p:cNvGrpSpPr/>
        <p:nvPr/>
      </p:nvGrpSpPr>
      <p:grpSpPr>
        <a:xfrm>
          <a:off x="0" y="0"/>
          <a:ext cx="0" cy="0"/>
          <a:chOff x="0" y="0"/>
          <a:chExt cx="0" cy="0"/>
        </a:xfrm>
      </p:grpSpPr>
      <p:sp>
        <p:nvSpPr>
          <p:cNvPr id="1881" name="Google Shape;1881;ge0610a05e8_31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e0610a05e8_31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82"/>
        <p:cNvGrpSpPr/>
        <p:nvPr/>
      </p:nvGrpSpPr>
      <p:grpSpPr>
        <a:xfrm>
          <a:off x="0" y="0"/>
          <a:ext cx="0" cy="0"/>
          <a:chOff x="0" y="0"/>
          <a:chExt cx="0" cy="0"/>
        </a:xfrm>
      </p:grpSpPr>
      <p:sp>
        <p:nvSpPr>
          <p:cNvPr id="2083" name="Google Shape;2083;ge600046c09_13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e600046c09_1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97"/>
        <p:cNvGrpSpPr/>
        <p:nvPr/>
      </p:nvGrpSpPr>
      <p:grpSpPr>
        <a:xfrm>
          <a:off x="0" y="0"/>
          <a:ext cx="0" cy="0"/>
          <a:chOff x="0" y="0"/>
          <a:chExt cx="0" cy="0"/>
        </a:xfrm>
      </p:grpSpPr>
      <p:sp>
        <p:nvSpPr>
          <p:cNvPr id="2298" name="Google Shape;2298;ge06322317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e06322317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7"/>
        <p:cNvGrpSpPr/>
        <p:nvPr/>
      </p:nvGrpSpPr>
      <p:grpSpPr>
        <a:xfrm>
          <a:off x="0" y="0"/>
          <a:ext cx="0" cy="0"/>
          <a:chOff x="0" y="0"/>
          <a:chExt cx="0" cy="0"/>
        </a:xfrm>
      </p:grpSpPr>
      <p:sp>
        <p:nvSpPr>
          <p:cNvPr id="2308" name="Google Shape;2308;gec9193ac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ec9193a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9"/>
        <p:cNvGrpSpPr/>
        <p:nvPr/>
      </p:nvGrpSpPr>
      <p:grpSpPr>
        <a:xfrm>
          <a:off x="0" y="0"/>
          <a:ext cx="0" cy="0"/>
          <a:chOff x="0" y="0"/>
          <a:chExt cx="0" cy="0"/>
        </a:xfrm>
      </p:grpSpPr>
      <p:sp>
        <p:nvSpPr>
          <p:cNvPr id="2550" name="Google Shape;2550;ge600038375_3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e600038375_3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0"/>
        <p:cNvGrpSpPr/>
        <p:nvPr/>
      </p:nvGrpSpPr>
      <p:grpSpPr>
        <a:xfrm>
          <a:off x="0" y="0"/>
          <a:ext cx="0" cy="0"/>
          <a:chOff x="0" y="0"/>
          <a:chExt cx="0" cy="0"/>
        </a:xfrm>
      </p:grpSpPr>
      <p:sp>
        <p:nvSpPr>
          <p:cNvPr id="2561" name="Google Shape;2561;ge43a90feb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e43a90fe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0"/>
        <p:cNvGrpSpPr/>
        <p:nvPr/>
      </p:nvGrpSpPr>
      <p:grpSpPr>
        <a:xfrm>
          <a:off x="0" y="0"/>
          <a:ext cx="0" cy="0"/>
          <a:chOff x="0" y="0"/>
          <a:chExt cx="0" cy="0"/>
        </a:xfrm>
      </p:grpSpPr>
      <p:sp>
        <p:nvSpPr>
          <p:cNvPr id="2581" name="Google Shape;2581;ge43a90feb9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e43a90feb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
        <p:cNvGrpSpPr/>
        <p:nvPr/>
      </p:nvGrpSpPr>
      <p:grpSpPr>
        <a:xfrm>
          <a:off x="0" y="0"/>
          <a:ext cx="0" cy="0"/>
          <a:chOff x="0" y="0"/>
          <a:chExt cx="0" cy="0"/>
        </a:xfrm>
      </p:grpSpPr>
      <p:sp>
        <p:nvSpPr>
          <p:cNvPr id="66" name="Google Shape;66;ge63e31105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63e31105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19"/>
        <p:cNvGrpSpPr/>
        <p:nvPr/>
      </p:nvGrpSpPr>
      <p:grpSpPr>
        <a:xfrm>
          <a:off x="0" y="0"/>
          <a:ext cx="0" cy="0"/>
          <a:chOff x="0" y="0"/>
          <a:chExt cx="0" cy="0"/>
        </a:xfrm>
      </p:grpSpPr>
      <p:sp>
        <p:nvSpPr>
          <p:cNvPr id="2620" name="Google Shape;2620;ge43a90feb9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 name="Google Shape;2621;ge43a90feb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51"/>
        <p:cNvGrpSpPr/>
        <p:nvPr/>
      </p:nvGrpSpPr>
      <p:grpSpPr>
        <a:xfrm>
          <a:off x="0" y="0"/>
          <a:ext cx="0" cy="0"/>
          <a:chOff x="0" y="0"/>
          <a:chExt cx="0" cy="0"/>
        </a:xfrm>
      </p:grpSpPr>
      <p:sp>
        <p:nvSpPr>
          <p:cNvPr id="2652" name="Google Shape;2652;ge4eadc4d14_3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e4eadc4d14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65"/>
        <p:cNvGrpSpPr/>
        <p:nvPr/>
      </p:nvGrpSpPr>
      <p:grpSpPr>
        <a:xfrm>
          <a:off x="0" y="0"/>
          <a:ext cx="0" cy="0"/>
          <a:chOff x="0" y="0"/>
          <a:chExt cx="0" cy="0"/>
        </a:xfrm>
      </p:grpSpPr>
      <p:sp>
        <p:nvSpPr>
          <p:cNvPr id="2666" name="Google Shape;2666;gfacc9f77af_35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7" name="Google Shape;2667;gfacc9f77af_3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35"/>
        <p:cNvGrpSpPr/>
        <p:nvPr/>
      </p:nvGrpSpPr>
      <p:grpSpPr>
        <a:xfrm>
          <a:off x="0" y="0"/>
          <a:ext cx="0" cy="0"/>
          <a:chOff x="0" y="0"/>
          <a:chExt cx="0" cy="0"/>
        </a:xfrm>
      </p:grpSpPr>
      <p:sp>
        <p:nvSpPr>
          <p:cNvPr id="2736" name="Google Shape;2736;g61134c5329dea7a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61134c5329dea7a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05"/>
        <p:cNvGrpSpPr/>
        <p:nvPr/>
      </p:nvGrpSpPr>
      <p:grpSpPr>
        <a:xfrm>
          <a:off x="0" y="0"/>
          <a:ext cx="0" cy="0"/>
          <a:chOff x="0" y="0"/>
          <a:chExt cx="0" cy="0"/>
        </a:xfrm>
      </p:grpSpPr>
      <p:sp>
        <p:nvSpPr>
          <p:cNvPr id="2806" name="Google Shape;2806;ge600038375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e600038375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24"/>
        <p:cNvGrpSpPr/>
        <p:nvPr/>
      </p:nvGrpSpPr>
      <p:grpSpPr>
        <a:xfrm>
          <a:off x="0" y="0"/>
          <a:ext cx="0" cy="0"/>
          <a:chOff x="0" y="0"/>
          <a:chExt cx="0" cy="0"/>
        </a:xfrm>
      </p:grpSpPr>
      <p:sp>
        <p:nvSpPr>
          <p:cNvPr id="2825" name="Google Shape;2825;g6ba247990a91bf38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6ba247990a91bf3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5"/>
        <p:cNvGrpSpPr/>
        <p:nvPr/>
      </p:nvGrpSpPr>
      <p:grpSpPr>
        <a:xfrm>
          <a:off x="0" y="0"/>
          <a:ext cx="0" cy="0"/>
          <a:chOff x="0" y="0"/>
          <a:chExt cx="0" cy="0"/>
        </a:xfrm>
      </p:grpSpPr>
      <p:sp>
        <p:nvSpPr>
          <p:cNvPr id="2836" name="Google Shape;2836;g6ba247990a91bf38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7" name="Google Shape;2837;g6ba247990a91bf3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47"/>
        <p:cNvGrpSpPr/>
        <p:nvPr/>
      </p:nvGrpSpPr>
      <p:grpSpPr>
        <a:xfrm>
          <a:off x="0" y="0"/>
          <a:ext cx="0" cy="0"/>
          <a:chOff x="0" y="0"/>
          <a:chExt cx="0" cy="0"/>
        </a:xfrm>
      </p:grpSpPr>
      <p:sp>
        <p:nvSpPr>
          <p:cNvPr id="2848" name="Google Shape;2848;ge4eadc4d14_3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e4eadc4d14_3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6"/>
        <p:cNvGrpSpPr/>
        <p:nvPr/>
      </p:nvGrpSpPr>
      <p:grpSpPr>
        <a:xfrm>
          <a:off x="0" y="0"/>
          <a:ext cx="0" cy="0"/>
          <a:chOff x="0" y="0"/>
          <a:chExt cx="0" cy="0"/>
        </a:xfrm>
      </p:grpSpPr>
      <p:sp>
        <p:nvSpPr>
          <p:cNvPr id="2877" name="Google Shape;2877;g59d60a0a64fdeb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8" name="Google Shape;2878;g59d60a0a64fdeb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98"/>
        <p:cNvGrpSpPr/>
        <p:nvPr/>
      </p:nvGrpSpPr>
      <p:grpSpPr>
        <a:xfrm>
          <a:off x="0" y="0"/>
          <a:ext cx="0" cy="0"/>
          <a:chOff x="0" y="0"/>
          <a:chExt cx="0" cy="0"/>
        </a:xfrm>
      </p:grpSpPr>
      <p:sp>
        <p:nvSpPr>
          <p:cNvPr id="2899" name="Google Shape;2899;gfacc9f77af_51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facc9f77af_51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
        <p:cNvGrpSpPr/>
        <p:nvPr/>
      </p:nvGrpSpPr>
      <p:grpSpPr>
        <a:xfrm>
          <a:off x="0" y="0"/>
          <a:ext cx="0" cy="0"/>
          <a:chOff x="0" y="0"/>
          <a:chExt cx="0" cy="0"/>
        </a:xfrm>
      </p:grpSpPr>
      <p:sp>
        <p:nvSpPr>
          <p:cNvPr id="78" name="Google Shape;78;ge8966bc127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8966bc12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0"/>
        <p:cNvGrpSpPr/>
        <p:nvPr/>
      </p:nvGrpSpPr>
      <p:grpSpPr>
        <a:xfrm>
          <a:off x="0" y="0"/>
          <a:ext cx="0" cy="0"/>
          <a:chOff x="0" y="0"/>
          <a:chExt cx="0" cy="0"/>
        </a:xfrm>
      </p:grpSpPr>
      <p:sp>
        <p:nvSpPr>
          <p:cNvPr id="3141" name="Google Shape;3141;gfacc9f77af_51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2" name="Google Shape;3142;gfacc9f77af_51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75"/>
        <p:cNvGrpSpPr/>
        <p:nvPr/>
      </p:nvGrpSpPr>
      <p:grpSpPr>
        <a:xfrm>
          <a:off x="0" y="0"/>
          <a:ext cx="0" cy="0"/>
          <a:chOff x="0" y="0"/>
          <a:chExt cx="0" cy="0"/>
        </a:xfrm>
      </p:grpSpPr>
      <p:sp>
        <p:nvSpPr>
          <p:cNvPr id="3276" name="Google Shape;3276;gfb00f9ae38_29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fb00f9ae38_29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0"/>
        <p:cNvGrpSpPr/>
        <p:nvPr/>
      </p:nvGrpSpPr>
      <p:grpSpPr>
        <a:xfrm>
          <a:off x="0" y="0"/>
          <a:ext cx="0" cy="0"/>
          <a:chOff x="0" y="0"/>
          <a:chExt cx="0" cy="0"/>
        </a:xfrm>
      </p:grpSpPr>
      <p:sp>
        <p:nvSpPr>
          <p:cNvPr id="3411" name="Google Shape;3411;gfacc9f77af_51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2" name="Google Shape;3412;gfacc9f77af_51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0"/>
        <p:cNvGrpSpPr/>
        <p:nvPr/>
      </p:nvGrpSpPr>
      <p:grpSpPr>
        <a:xfrm>
          <a:off x="0" y="0"/>
          <a:ext cx="0" cy="0"/>
          <a:chOff x="0" y="0"/>
          <a:chExt cx="0" cy="0"/>
        </a:xfrm>
      </p:grpSpPr>
      <p:sp>
        <p:nvSpPr>
          <p:cNvPr id="3431" name="Google Shape;3431;g59d60a0a64fdeb4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2" name="Google Shape;3432;g59d60a0a64fdeb4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76"/>
        <p:cNvGrpSpPr/>
        <p:nvPr/>
      </p:nvGrpSpPr>
      <p:grpSpPr>
        <a:xfrm>
          <a:off x="0" y="0"/>
          <a:ext cx="0" cy="0"/>
          <a:chOff x="0" y="0"/>
          <a:chExt cx="0" cy="0"/>
        </a:xfrm>
      </p:grpSpPr>
      <p:sp>
        <p:nvSpPr>
          <p:cNvPr id="3477" name="Google Shape;3477;ge73f5a75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e73f5a7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22"/>
        <p:cNvGrpSpPr/>
        <p:nvPr/>
      </p:nvGrpSpPr>
      <p:grpSpPr>
        <a:xfrm>
          <a:off x="0" y="0"/>
          <a:ext cx="0" cy="0"/>
          <a:chOff x="0" y="0"/>
          <a:chExt cx="0" cy="0"/>
        </a:xfrm>
      </p:grpSpPr>
      <p:sp>
        <p:nvSpPr>
          <p:cNvPr id="3523" name="Google Shape;3523;g50b80646b7e32e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50b80646b7e32e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55"/>
        <p:cNvGrpSpPr/>
        <p:nvPr/>
      </p:nvGrpSpPr>
      <p:grpSpPr>
        <a:xfrm>
          <a:off x="0" y="0"/>
          <a:ext cx="0" cy="0"/>
          <a:chOff x="0" y="0"/>
          <a:chExt cx="0" cy="0"/>
        </a:xfrm>
      </p:grpSpPr>
      <p:sp>
        <p:nvSpPr>
          <p:cNvPr id="3556" name="Google Shape;3556;ge73f5a75e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e73f5a75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05"/>
        <p:cNvGrpSpPr/>
        <p:nvPr/>
      </p:nvGrpSpPr>
      <p:grpSpPr>
        <a:xfrm>
          <a:off x="0" y="0"/>
          <a:ext cx="0" cy="0"/>
          <a:chOff x="0" y="0"/>
          <a:chExt cx="0" cy="0"/>
        </a:xfrm>
      </p:grpSpPr>
      <p:sp>
        <p:nvSpPr>
          <p:cNvPr id="3606" name="Google Shape;3606;ge73f5a75e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7" name="Google Shape;3607;ge73f5a75e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9"/>
        <p:cNvGrpSpPr/>
        <p:nvPr/>
      </p:nvGrpSpPr>
      <p:grpSpPr>
        <a:xfrm>
          <a:off x="0" y="0"/>
          <a:ext cx="0" cy="0"/>
          <a:chOff x="0" y="0"/>
          <a:chExt cx="0" cy="0"/>
        </a:xfrm>
      </p:grpSpPr>
      <p:sp>
        <p:nvSpPr>
          <p:cNvPr id="3680" name="Google Shape;3680;g50b80646b7e32e8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1" name="Google Shape;3681;g50b80646b7e32e8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97"/>
        <p:cNvGrpSpPr/>
        <p:nvPr/>
      </p:nvGrpSpPr>
      <p:grpSpPr>
        <a:xfrm>
          <a:off x="0" y="0"/>
          <a:ext cx="0" cy="0"/>
          <a:chOff x="0" y="0"/>
          <a:chExt cx="0" cy="0"/>
        </a:xfrm>
      </p:grpSpPr>
      <p:sp>
        <p:nvSpPr>
          <p:cNvPr id="3698" name="Google Shape;3698;ge6e8b18c2b_2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e6e8b18c2b_2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ge8da6043e1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8da6043e1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15"/>
        <p:cNvGrpSpPr/>
        <p:nvPr/>
      </p:nvGrpSpPr>
      <p:grpSpPr>
        <a:xfrm>
          <a:off x="0" y="0"/>
          <a:ext cx="0" cy="0"/>
          <a:chOff x="0" y="0"/>
          <a:chExt cx="0" cy="0"/>
        </a:xfrm>
      </p:grpSpPr>
      <p:sp>
        <p:nvSpPr>
          <p:cNvPr id="3716" name="Google Shape;3716;g61134c5329dea7ac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7" name="Google Shape;3717;g61134c5329dea7ac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3"/>
        <p:cNvGrpSpPr/>
        <p:nvPr/>
      </p:nvGrpSpPr>
      <p:grpSpPr>
        <a:xfrm>
          <a:off x="0" y="0"/>
          <a:ext cx="0" cy="0"/>
          <a:chOff x="0" y="0"/>
          <a:chExt cx="0" cy="0"/>
        </a:xfrm>
      </p:grpSpPr>
      <p:sp>
        <p:nvSpPr>
          <p:cNvPr id="3734" name="Google Shape;3734;g61134c5329dea7ac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61134c5329dea7ac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38"/>
        <p:cNvGrpSpPr/>
        <p:nvPr/>
      </p:nvGrpSpPr>
      <p:grpSpPr>
        <a:xfrm>
          <a:off x="0" y="0"/>
          <a:ext cx="0" cy="0"/>
          <a:chOff x="0" y="0"/>
          <a:chExt cx="0" cy="0"/>
        </a:xfrm>
      </p:grpSpPr>
      <p:sp>
        <p:nvSpPr>
          <p:cNvPr id="3739" name="Google Shape;3739;g59d60a0a64fdeb43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0" name="Google Shape;3740;g59d60a0a64fdeb43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43"/>
        <p:cNvGrpSpPr/>
        <p:nvPr/>
      </p:nvGrpSpPr>
      <p:grpSpPr>
        <a:xfrm>
          <a:off x="0" y="0"/>
          <a:ext cx="0" cy="0"/>
          <a:chOff x="0" y="0"/>
          <a:chExt cx="0" cy="0"/>
        </a:xfrm>
      </p:grpSpPr>
      <p:sp>
        <p:nvSpPr>
          <p:cNvPr id="3744" name="Google Shape;3744;g59d60a0a64fdeb43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5" name="Google Shape;3745;g59d60a0a64fdeb4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82"/>
        <p:cNvGrpSpPr/>
        <p:nvPr/>
      </p:nvGrpSpPr>
      <p:grpSpPr>
        <a:xfrm>
          <a:off x="0" y="0"/>
          <a:ext cx="0" cy="0"/>
          <a:chOff x="0" y="0"/>
          <a:chExt cx="0" cy="0"/>
        </a:xfrm>
      </p:grpSpPr>
      <p:sp>
        <p:nvSpPr>
          <p:cNvPr id="3783" name="Google Shape;3783;g59d60a0a64fdeb4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59d60a0a64fdeb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98"/>
        <p:cNvGrpSpPr/>
        <p:nvPr/>
      </p:nvGrpSpPr>
      <p:grpSpPr>
        <a:xfrm>
          <a:off x="0" y="0"/>
          <a:ext cx="0" cy="0"/>
          <a:chOff x="0" y="0"/>
          <a:chExt cx="0" cy="0"/>
        </a:xfrm>
      </p:grpSpPr>
      <p:sp>
        <p:nvSpPr>
          <p:cNvPr id="3799" name="Google Shape;3799;ge4eadc4d1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0" name="Google Shape;3800;ge4eadc4d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21"/>
        <p:cNvGrpSpPr/>
        <p:nvPr/>
      </p:nvGrpSpPr>
      <p:grpSpPr>
        <a:xfrm>
          <a:off x="0" y="0"/>
          <a:ext cx="0" cy="0"/>
          <a:chOff x="0" y="0"/>
          <a:chExt cx="0" cy="0"/>
        </a:xfrm>
      </p:grpSpPr>
      <p:sp>
        <p:nvSpPr>
          <p:cNvPr id="3822" name="Google Shape;3822;ge4eadc4d14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3" name="Google Shape;3823;ge4eadc4d14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8"/>
        <p:cNvGrpSpPr/>
        <p:nvPr/>
      </p:nvGrpSpPr>
      <p:grpSpPr>
        <a:xfrm>
          <a:off x="0" y="0"/>
          <a:ext cx="0" cy="0"/>
          <a:chOff x="0" y="0"/>
          <a:chExt cx="0" cy="0"/>
        </a:xfrm>
      </p:grpSpPr>
      <p:sp>
        <p:nvSpPr>
          <p:cNvPr id="3839" name="Google Shape;3839;ge4eadc4d14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e4eadc4d14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57"/>
        <p:cNvGrpSpPr/>
        <p:nvPr/>
      </p:nvGrpSpPr>
      <p:grpSpPr>
        <a:xfrm>
          <a:off x="0" y="0"/>
          <a:ext cx="0" cy="0"/>
          <a:chOff x="0" y="0"/>
          <a:chExt cx="0" cy="0"/>
        </a:xfrm>
      </p:grpSpPr>
      <p:sp>
        <p:nvSpPr>
          <p:cNvPr id="3858" name="Google Shape;3858;ge4eadc4d14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9" name="Google Shape;3859;ge4eadc4d14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67"/>
        <p:cNvGrpSpPr/>
        <p:nvPr/>
      </p:nvGrpSpPr>
      <p:grpSpPr>
        <a:xfrm>
          <a:off x="0" y="0"/>
          <a:ext cx="0" cy="0"/>
          <a:chOff x="0" y="0"/>
          <a:chExt cx="0" cy="0"/>
        </a:xfrm>
      </p:grpSpPr>
      <p:sp>
        <p:nvSpPr>
          <p:cNvPr id="3868" name="Google Shape;3868;ge4eadc4d14_3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e4eadc4d14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
        <p:cNvGrpSpPr/>
        <p:nvPr/>
      </p:nvGrpSpPr>
      <p:grpSpPr>
        <a:xfrm>
          <a:off x="0" y="0"/>
          <a:ext cx="0" cy="0"/>
          <a:chOff x="0" y="0"/>
          <a:chExt cx="0" cy="0"/>
        </a:xfrm>
      </p:grpSpPr>
      <p:sp>
        <p:nvSpPr>
          <p:cNvPr id="124" name="Google Shape;124;ge8da6043e1_1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8da6043e1_1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76"/>
        <p:cNvGrpSpPr/>
        <p:nvPr/>
      </p:nvGrpSpPr>
      <p:grpSpPr>
        <a:xfrm>
          <a:off x="0" y="0"/>
          <a:ext cx="0" cy="0"/>
          <a:chOff x="0" y="0"/>
          <a:chExt cx="0" cy="0"/>
        </a:xfrm>
      </p:grpSpPr>
      <p:sp>
        <p:nvSpPr>
          <p:cNvPr id="3877" name="Google Shape;3877;ge4eadc4d14_7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8" name="Google Shape;3878;ge4eadc4d14_7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89"/>
        <p:cNvGrpSpPr/>
        <p:nvPr/>
      </p:nvGrpSpPr>
      <p:grpSpPr>
        <a:xfrm>
          <a:off x="0" y="0"/>
          <a:ext cx="0" cy="0"/>
          <a:chOff x="0" y="0"/>
          <a:chExt cx="0" cy="0"/>
        </a:xfrm>
      </p:grpSpPr>
      <p:sp>
        <p:nvSpPr>
          <p:cNvPr id="3890" name="Google Shape;3890;ge4eadc4d14_7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1" name="Google Shape;3891;ge4eadc4d14_7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11"/>
        <p:cNvGrpSpPr/>
        <p:nvPr/>
      </p:nvGrpSpPr>
      <p:grpSpPr>
        <a:xfrm>
          <a:off x="0" y="0"/>
          <a:ext cx="0" cy="0"/>
          <a:chOff x="0" y="0"/>
          <a:chExt cx="0" cy="0"/>
        </a:xfrm>
      </p:grpSpPr>
      <p:sp>
        <p:nvSpPr>
          <p:cNvPr id="3912" name="Google Shape;3912;g6ba247990a91bf38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3" name="Google Shape;3913;g6ba247990a91bf38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25"/>
        <p:cNvGrpSpPr/>
        <p:nvPr/>
      </p:nvGrpSpPr>
      <p:grpSpPr>
        <a:xfrm>
          <a:off x="0" y="0"/>
          <a:ext cx="0" cy="0"/>
          <a:chOff x="0" y="0"/>
          <a:chExt cx="0" cy="0"/>
        </a:xfrm>
      </p:grpSpPr>
      <p:sp>
        <p:nvSpPr>
          <p:cNvPr id="3926" name="Google Shape;3926;ge4eadc4d14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7" name="Google Shape;3927;ge4eadc4d14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37"/>
        <p:cNvGrpSpPr/>
        <p:nvPr/>
      </p:nvGrpSpPr>
      <p:grpSpPr>
        <a:xfrm>
          <a:off x="0" y="0"/>
          <a:ext cx="0" cy="0"/>
          <a:chOff x="0" y="0"/>
          <a:chExt cx="0" cy="0"/>
        </a:xfrm>
      </p:grpSpPr>
      <p:sp>
        <p:nvSpPr>
          <p:cNvPr id="3938" name="Google Shape;3938;ge43a90feb9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9" name="Google Shape;3939;ge43a90feb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4"/>
        <p:cNvGrpSpPr/>
        <p:nvPr/>
      </p:nvGrpSpPr>
      <p:grpSpPr>
        <a:xfrm>
          <a:off x="0" y="0"/>
          <a:ext cx="0" cy="0"/>
          <a:chOff x="0" y="0"/>
          <a:chExt cx="0" cy="0"/>
        </a:xfrm>
      </p:grpSpPr>
      <p:sp>
        <p:nvSpPr>
          <p:cNvPr id="3945" name="Google Shape;3945;gdfc103f579_2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dfc103f579_2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64"/>
        <p:cNvGrpSpPr/>
        <p:nvPr/>
      </p:nvGrpSpPr>
      <p:grpSpPr>
        <a:xfrm>
          <a:off x="0" y="0"/>
          <a:ext cx="0" cy="0"/>
          <a:chOff x="0" y="0"/>
          <a:chExt cx="0" cy="0"/>
        </a:xfrm>
      </p:grpSpPr>
      <p:sp>
        <p:nvSpPr>
          <p:cNvPr id="3965" name="Google Shape;3965;g78327f1586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6" name="Google Shape;3966;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84"/>
        <p:cNvGrpSpPr/>
        <p:nvPr/>
      </p:nvGrpSpPr>
      <p:grpSpPr>
        <a:xfrm>
          <a:off x="0" y="0"/>
          <a:ext cx="0" cy="0"/>
          <a:chOff x="0" y="0"/>
          <a:chExt cx="0" cy="0"/>
        </a:xfrm>
      </p:grpSpPr>
      <p:sp>
        <p:nvSpPr>
          <p:cNvPr id="3985" name="Google Shape;3985;gdfc103f579_2_1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6" name="Google Shape;3986;gdfc103f579_2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04"/>
        <p:cNvGrpSpPr/>
        <p:nvPr/>
      </p:nvGrpSpPr>
      <p:grpSpPr>
        <a:xfrm>
          <a:off x="0" y="0"/>
          <a:ext cx="0" cy="0"/>
          <a:chOff x="0" y="0"/>
          <a:chExt cx="0" cy="0"/>
        </a:xfrm>
      </p:grpSpPr>
      <p:sp>
        <p:nvSpPr>
          <p:cNvPr id="4005" name="Google Shape;4005;gdfc103f579_2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6" name="Google Shape;4006;gdfc103f579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27"/>
        <p:cNvGrpSpPr/>
        <p:nvPr/>
      </p:nvGrpSpPr>
      <p:grpSpPr>
        <a:xfrm>
          <a:off x="0" y="0"/>
          <a:ext cx="0" cy="0"/>
          <a:chOff x="0" y="0"/>
          <a:chExt cx="0" cy="0"/>
        </a:xfrm>
      </p:grpSpPr>
      <p:sp>
        <p:nvSpPr>
          <p:cNvPr id="4028" name="Google Shape;4028;ge51a2ec04e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9" name="Google Shape;4029;ge51a2ec04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ge8da6043e1_1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8da6043e1_1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50"/>
        <p:cNvGrpSpPr/>
        <p:nvPr/>
      </p:nvGrpSpPr>
      <p:grpSpPr>
        <a:xfrm>
          <a:off x="0" y="0"/>
          <a:ext cx="0" cy="0"/>
          <a:chOff x="0" y="0"/>
          <a:chExt cx="0" cy="0"/>
        </a:xfrm>
      </p:grpSpPr>
      <p:sp>
        <p:nvSpPr>
          <p:cNvPr id="4051" name="Google Shape;4051;gdfc103f579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42"/>
        <p:cNvGrpSpPr/>
        <p:nvPr/>
      </p:nvGrpSpPr>
      <p:grpSpPr>
        <a:xfrm>
          <a:off x="0" y="0"/>
          <a:ext cx="0" cy="0"/>
          <a:chOff x="0" y="0"/>
          <a:chExt cx="0" cy="0"/>
        </a:xfrm>
      </p:grpSpPr>
      <p:sp>
        <p:nvSpPr>
          <p:cNvPr id="4243" name="Google Shape;4243;ge51a2ec04e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4" name="Google Shape;4244;ge51a2ec04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72"/>
        <p:cNvGrpSpPr/>
        <p:nvPr/>
      </p:nvGrpSpPr>
      <p:grpSpPr>
        <a:xfrm>
          <a:off x="0" y="0"/>
          <a:ext cx="0" cy="0"/>
          <a:chOff x="0" y="0"/>
          <a:chExt cx="0" cy="0"/>
        </a:xfrm>
      </p:grpSpPr>
      <p:sp>
        <p:nvSpPr>
          <p:cNvPr id="4273" name="Google Shape;4273;g78327f158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4" name="Google Shape;4274;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Basic components go here.</a:t>
            </a:r>
            <a:endParaRPr lang="en-GB"/>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77"/>
        <p:cNvGrpSpPr/>
        <p:nvPr/>
      </p:nvGrpSpPr>
      <p:grpSpPr>
        <a:xfrm>
          <a:off x="0" y="0"/>
          <a:ext cx="0" cy="0"/>
          <a:chOff x="0" y="0"/>
          <a:chExt cx="0" cy="0"/>
        </a:xfrm>
      </p:grpSpPr>
      <p:sp>
        <p:nvSpPr>
          <p:cNvPr id="4278" name="Google Shape;4278;g78327f15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9" name="Google Shape;4279;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a simple round rectangle that can represent some process, operation, or transformation</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91"/>
        <p:cNvGrpSpPr/>
        <p:nvPr/>
      </p:nvGrpSpPr>
      <p:grpSpPr>
        <a:xfrm>
          <a:off x="0" y="0"/>
          <a:ext cx="0" cy="0"/>
          <a:chOff x="0" y="0"/>
          <a:chExt cx="0" cy="0"/>
        </a:xfrm>
      </p:grpSpPr>
      <p:sp>
        <p:nvSpPr>
          <p:cNvPr id="4292" name="Google Shape;4292;g78327f15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endParaRPr lang="en-GB"/>
          </a:p>
          <a:p>
            <a:pPr marL="457200" lvl="0" indent="-298450" algn="l" rtl="0">
              <a:spcBef>
                <a:spcPts val="0"/>
              </a:spcBef>
              <a:spcAft>
                <a:spcPts val="0"/>
              </a:spcAft>
              <a:buSzPts val="1100"/>
              <a:buChar char="-"/>
            </a:pPr>
            <a:r>
              <a:rPr lang="en-GB"/>
              <a:t>This can be used to represent a vector. If you want to edit the distance between each element, you can “ungroup” the shapes and then modify the distance between the individual lines.</a:t>
            </a:r>
            <a:endParaRPr lang="en-GB"/>
          </a:p>
          <a:p>
            <a:pPr marL="0" lvl="0" indent="0" algn="l" rtl="0">
              <a:spcBef>
                <a:spcPts val="0"/>
              </a:spcBef>
              <a:spcAft>
                <a:spcPts val="0"/>
              </a:spcAft>
              <a:buNone/>
            </a:pPr>
            <a:endParaRPr lang="en-GB"/>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02"/>
        <p:cNvGrpSpPr/>
        <p:nvPr/>
      </p:nvGrpSpPr>
      <p:grpSpPr>
        <a:xfrm>
          <a:off x="0" y="0"/>
          <a:ext cx="0" cy="0"/>
          <a:chOff x="0" y="0"/>
          <a:chExt cx="0" cy="0"/>
        </a:xfrm>
      </p:grpSpPr>
      <p:sp>
        <p:nvSpPr>
          <p:cNvPr id="4303" name="Google Shape;4303;g8d0cd77ab1_25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4" name="Google Shape;4304;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Symbolizing an embedding</a:t>
            </a:r>
            <a:endParaRPr lang="en-GB"/>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12"/>
        <p:cNvGrpSpPr/>
        <p:nvPr/>
      </p:nvGrpSpPr>
      <p:grpSpPr>
        <a:xfrm>
          <a:off x="0" y="0"/>
          <a:ext cx="0" cy="0"/>
          <a:chOff x="0" y="0"/>
          <a:chExt cx="0" cy="0"/>
        </a:xfrm>
      </p:grpSpPr>
      <p:sp>
        <p:nvSpPr>
          <p:cNvPr id="4313" name="Google Shape;4313;g78327f1586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4" name="Google Shape;4314;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Can represent a neuron or some arbitrary operation</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29"/>
        <p:cNvGrpSpPr/>
        <p:nvPr/>
      </p:nvGrpSpPr>
      <p:grpSpPr>
        <a:xfrm>
          <a:off x="0" y="0"/>
          <a:ext cx="0" cy="0"/>
          <a:chOff x="0" y="0"/>
          <a:chExt cx="0" cy="0"/>
        </a:xfrm>
      </p:grpSpPr>
      <p:sp>
        <p:nvSpPr>
          <p:cNvPr id="4330" name="Google Shape;4330;g78327f1586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1" name="Google Shape;4331;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These visuals could represent transformations (left) or operations (right)</a:t>
            </a:r>
            <a:endParaRPr lang="en-GB"/>
          </a:p>
          <a:p>
            <a:pPr marL="457200" lvl="0" indent="-298450" algn="l" rtl="0">
              <a:spcBef>
                <a:spcPts val="0"/>
              </a:spcBef>
              <a:spcAft>
                <a:spcPts val="0"/>
              </a:spcAft>
              <a:buSzPts val="1100"/>
              <a:buChar char="-"/>
            </a:pPr>
            <a:r>
              <a:rPr lang="en-GB"/>
              <a:t>The visuals on the right use the Math Equations Add on for Google Slides.</a:t>
            </a:r>
            <a:endParaRPr lang="en-GB"/>
          </a:p>
          <a:p>
            <a:pPr marL="457200" lvl="0" indent="-298450" algn="l" rtl="0">
              <a:spcBef>
                <a:spcPts val="0"/>
              </a:spcBef>
              <a:spcAft>
                <a:spcPts val="0"/>
              </a:spcAft>
              <a:buSzPts val="1100"/>
              <a:buChar char="-"/>
            </a:pPr>
            <a:r>
              <a:rPr lang="en-GB"/>
              <a:t>If you click on the equation you are able to modify it by:</a:t>
            </a:r>
            <a:endParaRPr lang="en-GB"/>
          </a:p>
          <a:p>
            <a:pPr marL="914400" lvl="1" indent="-298450" algn="l" rtl="0">
              <a:spcBef>
                <a:spcPts val="0"/>
              </a:spcBef>
              <a:spcAft>
                <a:spcPts val="0"/>
              </a:spcAft>
              <a:buSzPts val="1100"/>
              <a:buChar char="-"/>
            </a:pPr>
            <a:r>
              <a:rPr lang="en-GB"/>
              <a:t>Selecting Add Ons → Math Equations → Menu</a:t>
            </a:r>
            <a:endParaRPr lang="en-GB"/>
          </a:p>
          <a:p>
            <a:pPr marL="914400" lvl="1" indent="-298450" algn="l" rtl="0">
              <a:spcBef>
                <a:spcPts val="0"/>
              </a:spcBef>
              <a:spcAft>
                <a:spcPts val="0"/>
              </a:spcAft>
              <a:buSzPts val="1100"/>
              <a:buChar char="-"/>
            </a:pPr>
            <a:r>
              <a:rPr lang="en-GB"/>
              <a:t>While the equation is selected, click “Connect to Equation” on the “Math Equations UI”</a:t>
            </a:r>
            <a:endParaRPr lang="en-GB"/>
          </a:p>
          <a:p>
            <a:pPr marL="914400" lvl="1" indent="-298450" algn="l" rtl="0">
              <a:spcBef>
                <a:spcPts val="0"/>
              </a:spcBef>
              <a:spcAft>
                <a:spcPts val="0"/>
              </a:spcAft>
              <a:buSzPts val="1100"/>
              <a:buChar char="-"/>
            </a:pPr>
            <a:r>
              <a:rPr lang="en-GB"/>
              <a:t>Then change the properties like color, size, etc.</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48"/>
        <p:cNvGrpSpPr/>
        <p:nvPr/>
      </p:nvGrpSpPr>
      <p:grpSpPr>
        <a:xfrm>
          <a:off x="0" y="0"/>
          <a:ext cx="0" cy="0"/>
          <a:chOff x="0" y="0"/>
          <a:chExt cx="0" cy="0"/>
        </a:xfrm>
      </p:grpSpPr>
      <p:sp>
        <p:nvSpPr>
          <p:cNvPr id="4349" name="Google Shape;4349;g85a0789696_7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0" name="Google Shape;4350;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66"/>
        <p:cNvGrpSpPr/>
        <p:nvPr/>
      </p:nvGrpSpPr>
      <p:grpSpPr>
        <a:xfrm>
          <a:off x="0" y="0"/>
          <a:ext cx="0" cy="0"/>
          <a:chOff x="0" y="0"/>
          <a:chExt cx="0" cy="0"/>
        </a:xfrm>
      </p:grpSpPr>
      <p:sp>
        <p:nvSpPr>
          <p:cNvPr id="4367" name="Google Shape;4367;g9aeaf79e6c_3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8" name="Google Shape;436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ge8da6043e1_1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8da6043e1_1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71"/>
        <p:cNvGrpSpPr/>
        <p:nvPr/>
      </p:nvGrpSpPr>
      <p:grpSpPr>
        <a:xfrm>
          <a:off x="0" y="0"/>
          <a:ext cx="0" cy="0"/>
          <a:chOff x="0" y="0"/>
          <a:chExt cx="0" cy="0"/>
        </a:xfrm>
      </p:grpSpPr>
      <p:sp>
        <p:nvSpPr>
          <p:cNvPr id="4372" name="Google Shape;4372;gac406953a5_29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3" name="Google Shape;4373;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36"/>
        <p:cNvGrpSpPr/>
        <p:nvPr/>
      </p:nvGrpSpPr>
      <p:grpSpPr>
        <a:xfrm>
          <a:off x="0" y="0"/>
          <a:ext cx="0" cy="0"/>
          <a:chOff x="0" y="0"/>
          <a:chExt cx="0" cy="0"/>
        </a:xfrm>
      </p:grpSpPr>
      <p:sp>
        <p:nvSpPr>
          <p:cNvPr id="4437" name="Google Shape;4437;gac406953a5_29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8" name="Google Shape;4438;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83"/>
        <p:cNvGrpSpPr/>
        <p:nvPr/>
      </p:nvGrpSpPr>
      <p:grpSpPr>
        <a:xfrm>
          <a:off x="0" y="0"/>
          <a:ext cx="0" cy="0"/>
          <a:chOff x="0" y="0"/>
          <a:chExt cx="0" cy="0"/>
        </a:xfrm>
      </p:grpSpPr>
      <p:sp>
        <p:nvSpPr>
          <p:cNvPr id="4484" name="Google Shape;4484;gb48bff8af2_1218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5" name="Google Shape;4485;gb48bff8af2_1218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13"/>
        <p:cNvGrpSpPr/>
        <p:nvPr/>
      </p:nvGrpSpPr>
      <p:grpSpPr>
        <a:xfrm>
          <a:off x="0" y="0"/>
          <a:ext cx="0" cy="0"/>
          <a:chOff x="0" y="0"/>
          <a:chExt cx="0" cy="0"/>
        </a:xfrm>
      </p:grpSpPr>
      <p:sp>
        <p:nvSpPr>
          <p:cNvPr id="4514" name="Google Shape;4514;g6483e0d572d5489b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5" name="Google Shape;4515;g6483e0d572d5489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30"/>
        <p:cNvGrpSpPr/>
        <p:nvPr/>
      </p:nvGrpSpPr>
      <p:grpSpPr>
        <a:xfrm>
          <a:off x="0" y="0"/>
          <a:ext cx="0" cy="0"/>
          <a:chOff x="0" y="0"/>
          <a:chExt cx="0" cy="0"/>
        </a:xfrm>
      </p:grpSpPr>
      <p:sp>
        <p:nvSpPr>
          <p:cNvPr id="4531" name="Google Shape;4531;ge69dd498b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2" name="Google Shape;4532;ge69dd498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75"/>
        <p:cNvGrpSpPr/>
        <p:nvPr/>
      </p:nvGrpSpPr>
      <p:grpSpPr>
        <a:xfrm>
          <a:off x="0" y="0"/>
          <a:ext cx="0" cy="0"/>
          <a:chOff x="0" y="0"/>
          <a:chExt cx="0" cy="0"/>
        </a:xfrm>
      </p:grpSpPr>
      <p:sp>
        <p:nvSpPr>
          <p:cNvPr id="4576" name="Google Shape;4576;gc03cec2f56_3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c03cec2f56_3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19"/>
        <p:cNvGrpSpPr/>
        <p:nvPr/>
      </p:nvGrpSpPr>
      <p:grpSpPr>
        <a:xfrm>
          <a:off x="0" y="0"/>
          <a:ext cx="0" cy="0"/>
          <a:chOff x="0" y="0"/>
          <a:chExt cx="0" cy="0"/>
        </a:xfrm>
      </p:grpSpPr>
      <p:sp>
        <p:nvSpPr>
          <p:cNvPr id="4620" name="Google Shape;4620;gb48bff8af2_1218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1" name="Google Shape;4621;gb48bff8af2_1218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4"/>
        <p:cNvGrpSpPr/>
        <p:nvPr/>
      </p:nvGrpSpPr>
      <p:grpSpPr>
        <a:xfrm>
          <a:off x="0" y="0"/>
          <a:ext cx="0" cy="0"/>
          <a:chOff x="0" y="0"/>
          <a:chExt cx="0" cy="0"/>
        </a:xfrm>
      </p:grpSpPr>
      <p:sp>
        <p:nvSpPr>
          <p:cNvPr id="4625" name="Google Shape;4625;gac406953a5_29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6" name="Google Shape;4626;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03"/>
        <p:cNvGrpSpPr/>
        <p:nvPr/>
      </p:nvGrpSpPr>
      <p:grpSpPr>
        <a:xfrm>
          <a:off x="0" y="0"/>
          <a:ext cx="0" cy="0"/>
          <a:chOff x="0" y="0"/>
          <a:chExt cx="0" cy="0"/>
        </a:xfrm>
      </p:grpSpPr>
      <p:sp>
        <p:nvSpPr>
          <p:cNvPr id="4704" name="Google Shape;4704;gb48bff8af2_1218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5" name="Google Shape;4705;gb48bff8af2_12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70"/>
        <p:cNvGrpSpPr/>
        <p:nvPr/>
      </p:nvGrpSpPr>
      <p:grpSpPr>
        <a:xfrm>
          <a:off x="0" y="0"/>
          <a:ext cx="0" cy="0"/>
          <a:chOff x="0" y="0"/>
          <a:chExt cx="0" cy="0"/>
        </a:xfrm>
      </p:grpSpPr>
      <p:sp>
        <p:nvSpPr>
          <p:cNvPr id="4771" name="Google Shape;4771;gc78d6e9d98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2" name="Google Shape;4772;gc78d6e9d9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https://github.com/dair-ai/ml-visuals" TargetMode="External"/><Relationship Id="rId1"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100.xml"/><Relationship Id="rId5" Type="http://schemas.openxmlformats.org/officeDocument/2006/relationships/slideLayout" Target="../slideLayouts/slideLayout3.xml"/><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5.xml"/><Relationship Id="rId5" Type="http://schemas.openxmlformats.org/officeDocument/2006/relationships/slideLayout" Target="../slideLayouts/slideLayout3.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3.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108.xml"/><Relationship Id="rId5" Type="http://schemas.openxmlformats.org/officeDocument/2006/relationships/slideLayout" Target="../slideLayouts/slideLayout3.xml"/><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xml"/><Relationship Id="rId1" Type="http://schemas.openxmlformats.org/officeDocument/2006/relationships/image" Target="../media/image12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jpeg"/></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110.xml"/><Relationship Id="rId4" Type="http://schemas.openxmlformats.org/officeDocument/2006/relationships/slideLayout" Target="../slideLayouts/slideLayout3.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slideLayout" Target="../slideLayouts/slideLayout3.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127.xml"/><Relationship Id="rId3" Type="http://schemas.openxmlformats.org/officeDocument/2006/relationships/slideLayout" Target="../slideLayouts/slideLayout3.xml"/><Relationship Id="rId2" Type="http://schemas.openxmlformats.org/officeDocument/2006/relationships/image" Target="../media/image129.png"/><Relationship Id="rId1" Type="http://schemas.openxmlformats.org/officeDocument/2006/relationships/image" Target="../media/image128.png"/></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128.xml"/><Relationship Id="rId3" Type="http://schemas.openxmlformats.org/officeDocument/2006/relationships/slideLayout" Target="../slideLayouts/slideLayout3.xml"/><Relationship Id="rId2" Type="http://schemas.openxmlformats.org/officeDocument/2006/relationships/image" Target="../media/image129.png"/><Relationship Id="rId1"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xml"/><Relationship Id="rId1" Type="http://schemas.openxmlformats.org/officeDocument/2006/relationships/image" Target="../media/image128.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3.xml"/><Relationship Id="rId1" Type="http://schemas.openxmlformats.org/officeDocument/2006/relationships/image" Target="../media/image104.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xml"/><Relationship Id="rId1" Type="http://schemas.openxmlformats.org/officeDocument/2006/relationships/image" Target="../media/image104.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4" Type="http://schemas.openxmlformats.org/officeDocument/2006/relationships/notesSlide" Target="../notesSlides/notesSlide146.xml"/><Relationship Id="rId3" Type="http://schemas.openxmlformats.org/officeDocument/2006/relationships/slideLayout" Target="../slideLayouts/slideLayout3.xml"/><Relationship Id="rId2" Type="http://schemas.openxmlformats.org/officeDocument/2006/relationships/image" Target="../media/image131.png"/><Relationship Id="rId1" Type="http://schemas.openxmlformats.org/officeDocument/2006/relationships/image" Target="../media/image130.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39.png"/><Relationship Id="rId7" Type="http://schemas.openxmlformats.org/officeDocument/2006/relationships/image" Target="../media/image138.png"/><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1" Type="http://schemas.openxmlformats.org/officeDocument/2006/relationships/notesSlide" Target="../notesSlides/notesSlide158.xml"/><Relationship Id="rId10" Type="http://schemas.openxmlformats.org/officeDocument/2006/relationships/slideLayout" Target="../slideLayouts/slideLayout3.xml"/><Relationship Id="rId1" Type="http://schemas.openxmlformats.org/officeDocument/2006/relationships/image" Target="../media/image1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39.png"/><Relationship Id="rId7" Type="http://schemas.openxmlformats.org/officeDocument/2006/relationships/image" Target="../media/image138.png"/><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2" Type="http://schemas.openxmlformats.org/officeDocument/2006/relationships/notesSlide" Target="../notesSlides/notesSlide159.xml"/><Relationship Id="rId11" Type="http://schemas.openxmlformats.org/officeDocument/2006/relationships/slideLayout" Target="../slideLayouts/slideLayout3.xml"/><Relationship Id="rId10" Type="http://schemas.openxmlformats.org/officeDocument/2006/relationships/image" Target="../media/image141.png"/><Relationship Id="rId1" Type="http://schemas.openxmlformats.org/officeDocument/2006/relationships/image" Target="../media/image140.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3.xml"/><Relationship Id="rId2" Type="http://schemas.openxmlformats.org/officeDocument/2006/relationships/image" Target="../media/image136.png"/><Relationship Id="rId1" Type="http://schemas.openxmlformats.org/officeDocument/2006/relationships/image" Target="../media/image135.png"/></Relationships>
</file>

<file path=ppt/slides/_rels/slide163.xml.rels><?xml version="1.0" encoding="UTF-8" standalone="yes"?>
<Relationships xmlns="http://schemas.openxmlformats.org/package/2006/relationships"><Relationship Id="rId4" Type="http://schemas.openxmlformats.org/officeDocument/2006/relationships/notesSlide" Target="../notesSlides/notesSlide162.xml"/><Relationship Id="rId3" Type="http://schemas.openxmlformats.org/officeDocument/2006/relationships/slideLayout" Target="../slideLayouts/slideLayout3.xml"/><Relationship Id="rId2" Type="http://schemas.openxmlformats.org/officeDocument/2006/relationships/image" Target="../media/image143.png"/><Relationship Id="rId1" Type="http://schemas.openxmlformats.org/officeDocument/2006/relationships/image" Target="../media/image142.png"/></Relationships>
</file>

<file path=ppt/slides/_rels/slide164.xml.rels><?xml version="1.0" encoding="UTF-8" standalone="yes"?>
<Relationships xmlns="http://schemas.openxmlformats.org/package/2006/relationships"><Relationship Id="rId4" Type="http://schemas.openxmlformats.org/officeDocument/2006/relationships/notesSlide" Target="../notesSlides/notesSlide163.xml"/><Relationship Id="rId3" Type="http://schemas.openxmlformats.org/officeDocument/2006/relationships/slideLayout" Target="../slideLayouts/slideLayout3.xml"/><Relationship Id="rId2" Type="http://schemas.openxmlformats.org/officeDocument/2006/relationships/image" Target="../media/image139.png"/><Relationship Id="rId1" Type="http://schemas.openxmlformats.org/officeDocument/2006/relationships/image" Target="../media/image138.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3.xml"/><Relationship Id="rId1" Type="http://schemas.openxmlformats.org/officeDocument/2006/relationships/image" Target="../media/image144.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3.xml"/><Relationship Id="rId1" Type="http://schemas.openxmlformats.org/officeDocument/2006/relationships/image" Target="../media/image145.png"/></Relationships>
</file>

<file path=ppt/slides/_rels/slide171.xml.rels><?xml version="1.0" encoding="UTF-8" standalone="yes"?>
<Relationships xmlns="http://schemas.openxmlformats.org/package/2006/relationships"><Relationship Id="rId4" Type="http://schemas.openxmlformats.org/officeDocument/2006/relationships/notesSlide" Target="../notesSlides/notesSlide170.xml"/><Relationship Id="rId3" Type="http://schemas.openxmlformats.org/officeDocument/2006/relationships/slideLayout" Target="../slideLayouts/slideLayout3.xml"/><Relationship Id="rId2" Type="http://schemas.openxmlformats.org/officeDocument/2006/relationships/image" Target="../media/image147.png"/><Relationship Id="rId1" Type="http://schemas.openxmlformats.org/officeDocument/2006/relationships/image" Target="../media/image146.png"/></Relationships>
</file>

<file path=ppt/slides/_rels/slide172.xml.rels><?xml version="1.0" encoding="UTF-8" standalone="yes"?>
<Relationships xmlns="http://schemas.openxmlformats.org/package/2006/relationships"><Relationship Id="rId4" Type="http://schemas.openxmlformats.org/officeDocument/2006/relationships/notesSlide" Target="../notesSlides/notesSlide171.xml"/><Relationship Id="rId3" Type="http://schemas.openxmlformats.org/officeDocument/2006/relationships/slideLayout" Target="../slideLayouts/slideLayout3.xml"/><Relationship Id="rId2" Type="http://schemas.openxmlformats.org/officeDocument/2006/relationships/image" Target="../media/image149.png"/><Relationship Id="rId1" Type="http://schemas.openxmlformats.org/officeDocument/2006/relationships/image" Target="../media/image148.png"/></Relationships>
</file>

<file path=ppt/slides/_rels/slide173.xml.rels><?xml version="1.0" encoding="UTF-8" standalone="yes"?>
<Relationships xmlns="http://schemas.openxmlformats.org/package/2006/relationships"><Relationship Id="rId6" Type="http://schemas.openxmlformats.org/officeDocument/2006/relationships/notesSlide" Target="../notesSlides/notesSlide172.xml"/><Relationship Id="rId5" Type="http://schemas.openxmlformats.org/officeDocument/2006/relationships/slideLayout" Target="../slideLayouts/slideLayout3.xml"/><Relationship Id="rId4" Type="http://schemas.openxmlformats.org/officeDocument/2006/relationships/image" Target="../media/image126.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5.png"/></Relationships>
</file>

<file path=ppt/slides/_rels/slide174.xml.rels><?xml version="1.0" encoding="UTF-8" standalone="yes"?>
<Relationships xmlns="http://schemas.openxmlformats.org/package/2006/relationships"><Relationship Id="rId6" Type="http://schemas.openxmlformats.org/officeDocument/2006/relationships/notesSlide" Target="../notesSlides/notesSlide173.xml"/><Relationship Id="rId5" Type="http://schemas.openxmlformats.org/officeDocument/2006/relationships/slideLayout" Target="../slideLayouts/slideLayout3.xml"/><Relationship Id="rId4" Type="http://schemas.openxmlformats.org/officeDocument/2006/relationships/image" Target="../media/image126.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5.png"/></Relationships>
</file>

<file path=ppt/slides/_rels/slide175.xml.rels><?xml version="1.0" encoding="UTF-8" standalone="yes"?>
<Relationships xmlns="http://schemas.openxmlformats.org/package/2006/relationships"><Relationship Id="rId5" Type="http://schemas.openxmlformats.org/officeDocument/2006/relationships/notesSlide" Target="../notesSlides/notesSlide174.xml"/><Relationship Id="rId4" Type="http://schemas.openxmlformats.org/officeDocument/2006/relationships/slideLayout" Target="../slideLayouts/slideLayout3.xml"/><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3.xml"/><Relationship Id="rId1" Type="http://schemas.openxmlformats.org/officeDocument/2006/relationships/image" Target="../media/image126.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1.xml"/><Relationship Id="rId1" Type="http://schemas.openxmlformats.org/officeDocument/2006/relationships/image" Target="../media/image126.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6.GI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1.xml"/><Relationship Id="rId1" Type="http://schemas.openxmlformats.org/officeDocument/2006/relationships/image" Target="../media/image126.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1.xml"/><Relationship Id="rId1" Type="http://schemas.openxmlformats.org/officeDocument/2006/relationships/image" Target="../media/image126.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3.xml"/><Relationship Id="rId1" Type="http://schemas.openxmlformats.org/officeDocument/2006/relationships/image" Target="../media/image141.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3.xml"/><Relationship Id="rId1" Type="http://schemas.openxmlformats.org/officeDocument/2006/relationships/image" Target="../media/image153.png"/></Relationships>
</file>

<file path=ppt/slides/_rels/slide185.xml.rels><?xml version="1.0" encoding="UTF-8" standalone="yes"?>
<Relationships xmlns="http://schemas.openxmlformats.org/package/2006/relationships"><Relationship Id="rId4" Type="http://schemas.openxmlformats.org/officeDocument/2006/relationships/notesSlide" Target="../notesSlides/notesSlide184.xml"/><Relationship Id="rId3" Type="http://schemas.openxmlformats.org/officeDocument/2006/relationships/slideLayout" Target="../slideLayouts/slideLayout3.xml"/><Relationship Id="rId2" Type="http://schemas.openxmlformats.org/officeDocument/2006/relationships/image" Target="../media/image155.png"/><Relationship Id="rId1" Type="http://schemas.openxmlformats.org/officeDocument/2006/relationships/image" Target="../media/image154.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1.xml"/><Relationship Id="rId1" Type="http://schemas.openxmlformats.org/officeDocument/2006/relationships/image" Target="../media/image126.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1.xml"/><Relationship Id="rId1" Type="http://schemas.openxmlformats.org/officeDocument/2006/relationships/image" Target="../media/image135.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3.xml"/><Relationship Id="rId1" Type="http://schemas.openxmlformats.org/officeDocument/2006/relationships/image" Target="../media/image156.jpeg"/></Relationships>
</file>

<file path=ppt/slides/_rels/slide203.xml.rels><?xml version="1.0" encoding="UTF-8" standalone="yes"?>
<Relationships xmlns="http://schemas.openxmlformats.org/package/2006/relationships"><Relationship Id="rId7" Type="http://schemas.openxmlformats.org/officeDocument/2006/relationships/notesSlide" Target="../notesSlides/notesSlide202.xml"/><Relationship Id="rId6" Type="http://schemas.openxmlformats.org/officeDocument/2006/relationships/slideLayout" Target="../slideLayouts/slideLayout3.xml"/><Relationship Id="rId5" Type="http://schemas.microsoft.com/office/2007/relationships/hdphoto" Target="../media/image160.wdp"/><Relationship Id="rId4" Type="http://schemas.openxmlformats.org/officeDocument/2006/relationships/image" Target="../media/image159.png"/><Relationship Id="rId3" Type="http://schemas.microsoft.com/office/2007/relationships/hdphoto" Target="../media/image158.wdp"/><Relationship Id="rId2" Type="http://schemas.openxmlformats.org/officeDocument/2006/relationships/image" Target="../media/image157.png"/><Relationship Id="rId1" Type="http://schemas.openxmlformats.org/officeDocument/2006/relationships/image" Target="../media/image156.jpe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3.xml"/><Relationship Id="rId1" Type="http://schemas.openxmlformats.org/officeDocument/2006/relationships/image" Target="../media/image156.jpe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3.xml"/><Relationship Id="rId1" Type="http://schemas.openxmlformats.org/officeDocument/2006/relationships/image" Target="../media/image156.jpe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3.xml"/><Relationship Id="rId1" Type="http://schemas.openxmlformats.org/officeDocument/2006/relationships/image" Target="../media/image161.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3.xml"/><Relationship Id="rId1" Type="http://schemas.openxmlformats.org/officeDocument/2006/relationships/image" Target="../media/image161.png"/></Relationships>
</file>

<file path=ppt/slides/_rels/slide209.xml.rels><?xml version="1.0" encoding="UTF-8" standalone="yes"?>
<Relationships xmlns="http://schemas.openxmlformats.org/package/2006/relationships"><Relationship Id="rId9" Type="http://schemas.openxmlformats.org/officeDocument/2006/relationships/notesSlide" Target="../notesSlides/notesSlide208.xml"/><Relationship Id="rId8" Type="http://schemas.openxmlformats.org/officeDocument/2006/relationships/slideLayout" Target="../slideLayouts/slideLayout3.xml"/><Relationship Id="rId7" Type="http://schemas.openxmlformats.org/officeDocument/2006/relationships/image" Target="../media/image167.png"/><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3" Type="http://schemas.openxmlformats.org/officeDocument/2006/relationships/image" Target="../media/image16.GIF"/><Relationship Id="rId2" Type="http://schemas.openxmlformats.org/officeDocument/2006/relationships/image" Target="../media/image163.png"/><Relationship Id="rId1" Type="http://schemas.openxmlformats.org/officeDocument/2006/relationships/image" Target="../media/image1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4" Type="http://schemas.openxmlformats.org/officeDocument/2006/relationships/notesSlide" Target="../notesSlides/notesSlide209.xml"/><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8.jpe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3.xml"/><Relationship Id="rId1" Type="http://schemas.openxmlformats.org/officeDocument/2006/relationships/image" Target="../media/image169.jpeg"/></Relationships>
</file>

<file path=ppt/slides/_rels/slide212.xml.rels><?xml version="1.0" encoding="UTF-8" standalone="yes"?>
<Relationships xmlns="http://schemas.openxmlformats.org/package/2006/relationships"><Relationship Id="rId4" Type="http://schemas.openxmlformats.org/officeDocument/2006/relationships/notesSlide" Target="../notesSlides/notesSlide211.xml"/><Relationship Id="rId3" Type="http://schemas.openxmlformats.org/officeDocument/2006/relationships/slideLayout" Target="../slideLayouts/slideLayout3.xml"/><Relationship Id="rId2" Type="http://schemas.openxmlformats.org/officeDocument/2006/relationships/image" Target="../media/image171.png"/><Relationship Id="rId1" Type="http://schemas.openxmlformats.org/officeDocument/2006/relationships/image" Target="../media/image170.png"/></Relationships>
</file>

<file path=ppt/slides/_rels/slide213.xml.rels><?xml version="1.0" encoding="UTF-8" standalone="yes"?>
<Relationships xmlns="http://schemas.openxmlformats.org/package/2006/relationships"><Relationship Id="rId4" Type="http://schemas.openxmlformats.org/officeDocument/2006/relationships/notesSlide" Target="../notesSlides/notesSlide212.xml"/><Relationship Id="rId3" Type="http://schemas.openxmlformats.org/officeDocument/2006/relationships/slideLayout" Target="../slideLayouts/slideLayout3.xml"/><Relationship Id="rId2" Type="http://schemas.openxmlformats.org/officeDocument/2006/relationships/image" Target="../media/image173.png"/><Relationship Id="rId1" Type="http://schemas.openxmlformats.org/officeDocument/2006/relationships/image" Target="../media/image172.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3.xml"/><Relationship Id="rId1" Type="http://schemas.openxmlformats.org/officeDocument/2006/relationships/image" Target="../media/image172.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3.xml"/><Relationship Id="rId1" Type="http://schemas.openxmlformats.org/officeDocument/2006/relationships/image" Target="../media/image174.pn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3.xml"/><Relationship Id="rId1" Type="http://schemas.openxmlformats.org/officeDocument/2006/relationships/image" Target="../media/image161.png"/></Relationships>
</file>

<file path=ppt/slides/_rels/slide217.xml.rels><?xml version="1.0" encoding="UTF-8" standalone="yes"?>
<Relationships xmlns="http://schemas.openxmlformats.org/package/2006/relationships"><Relationship Id="rId6" Type="http://schemas.openxmlformats.org/officeDocument/2006/relationships/notesSlide" Target="../notesSlides/notesSlide216.xml"/><Relationship Id="rId5" Type="http://schemas.openxmlformats.org/officeDocument/2006/relationships/slideLayout" Target="../slideLayouts/slideLayout3.xml"/><Relationship Id="rId4" Type="http://schemas.openxmlformats.org/officeDocument/2006/relationships/image" Target="../media/image178.jpeg"/><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image" Target="../media/image175.jpe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3.xml"/><Relationship Id="rId1" Type="http://schemas.openxmlformats.org/officeDocument/2006/relationships/image" Target="../media/image17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8.png"/><Relationship Id="rId12" Type="http://schemas.openxmlformats.org/officeDocument/2006/relationships/notesSlide" Target="../notesSlides/notesSlide30.xml"/><Relationship Id="rId11" Type="http://schemas.openxmlformats.org/officeDocument/2006/relationships/slideLayout" Target="../slideLayouts/slideLayout1.xml"/><Relationship Id="rId10" Type="http://schemas.openxmlformats.org/officeDocument/2006/relationships/image" Target="../media/image22.png"/><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8.png"/><Relationship Id="rId12" Type="http://schemas.openxmlformats.org/officeDocument/2006/relationships/notesSlide" Target="../notesSlides/notesSlide31.xml"/><Relationship Id="rId11" Type="http://schemas.openxmlformats.org/officeDocument/2006/relationships/slideLayout" Target="../slideLayouts/slideLayout1.xml"/><Relationship Id="rId10" Type="http://schemas.openxmlformats.org/officeDocument/2006/relationships/image" Target="../media/image22.png"/><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9" Type="http://schemas.openxmlformats.org/officeDocument/2006/relationships/image" Target="../media/image52.jpeg"/><Relationship Id="rId8" Type="http://schemas.openxmlformats.org/officeDocument/2006/relationships/image" Target="../media/image51.jpe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 Id="rId3" Type="http://schemas.openxmlformats.org/officeDocument/2006/relationships/image" Target="../media/image46.jpeg"/><Relationship Id="rId24" Type="http://schemas.openxmlformats.org/officeDocument/2006/relationships/notesSlide" Target="../notesSlides/notesSlide40.xml"/><Relationship Id="rId23" Type="http://schemas.openxmlformats.org/officeDocument/2006/relationships/slideLayout" Target="../slideLayouts/slideLayout1.xml"/><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45.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53.jpe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1.xml"/><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42.xml.rels><?xml version="1.0" encoding="UTF-8" standalone="yes"?>
<Relationships xmlns="http://schemas.openxmlformats.org/package/2006/relationships"><Relationship Id="rId9" Type="http://schemas.openxmlformats.org/officeDocument/2006/relationships/image" Target="../media/image53.jpeg"/><Relationship Id="rId8" Type="http://schemas.openxmlformats.org/officeDocument/2006/relationships/image" Target="../media/image52.jpe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9" Type="http://schemas.openxmlformats.org/officeDocument/2006/relationships/notesSlide" Target="../notesSlides/notesSlide42.xml"/><Relationship Id="rId18" Type="http://schemas.openxmlformats.org/officeDocument/2006/relationships/slideLayout" Target="../slideLayouts/slideLayout1.xml"/><Relationship Id="rId17" Type="http://schemas.openxmlformats.org/officeDocument/2006/relationships/image" Target="../media/image66.png"/><Relationship Id="rId16" Type="http://schemas.openxmlformats.org/officeDocument/2006/relationships/image" Target="../media/image65.jpeg"/><Relationship Id="rId15" Type="http://schemas.openxmlformats.org/officeDocument/2006/relationships/image" Target="../media/image63.jpeg"/><Relationship Id="rId14" Type="http://schemas.openxmlformats.org/officeDocument/2006/relationships/image" Target="../media/image62.jpeg"/><Relationship Id="rId13" Type="http://schemas.openxmlformats.org/officeDocument/2006/relationships/image" Target="../media/image61.jpeg"/><Relationship Id="rId12" Type="http://schemas.openxmlformats.org/officeDocument/2006/relationships/image" Target="../media/image60.jpeg"/><Relationship Id="rId11" Type="http://schemas.openxmlformats.org/officeDocument/2006/relationships/image" Target="../media/image59.jpeg"/><Relationship Id="rId10" Type="http://schemas.openxmlformats.org/officeDocument/2006/relationships/image" Target="../media/image57.jpeg"/><Relationship Id="rId1" Type="http://schemas.openxmlformats.org/officeDocument/2006/relationships/image" Target="../media/image44.jpeg"/></Relationships>
</file>

<file path=ppt/slides/_rels/slide43.xml.rels><?xml version="1.0" encoding="UTF-8" standalone="yes"?>
<Relationships xmlns="http://schemas.openxmlformats.org/package/2006/relationships"><Relationship Id="rId9" Type="http://schemas.openxmlformats.org/officeDocument/2006/relationships/image" Target="../media/image53.jpeg"/><Relationship Id="rId8" Type="http://schemas.openxmlformats.org/officeDocument/2006/relationships/image" Target="../media/image52.jpe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9" Type="http://schemas.openxmlformats.org/officeDocument/2006/relationships/notesSlide" Target="../notesSlides/notesSlide43.xml"/><Relationship Id="rId18" Type="http://schemas.openxmlformats.org/officeDocument/2006/relationships/slideLayout" Target="../slideLayouts/slideLayout1.xml"/><Relationship Id="rId17" Type="http://schemas.openxmlformats.org/officeDocument/2006/relationships/image" Target="../media/image66.png"/><Relationship Id="rId16" Type="http://schemas.openxmlformats.org/officeDocument/2006/relationships/image" Target="../media/image65.jpeg"/><Relationship Id="rId15" Type="http://schemas.openxmlformats.org/officeDocument/2006/relationships/image" Target="../media/image63.jpeg"/><Relationship Id="rId14" Type="http://schemas.openxmlformats.org/officeDocument/2006/relationships/image" Target="../media/image62.jpeg"/><Relationship Id="rId13" Type="http://schemas.openxmlformats.org/officeDocument/2006/relationships/image" Target="../media/image61.jpeg"/><Relationship Id="rId12" Type="http://schemas.openxmlformats.org/officeDocument/2006/relationships/image" Target="../media/image60.jpeg"/><Relationship Id="rId11" Type="http://schemas.openxmlformats.org/officeDocument/2006/relationships/image" Target="../media/image59.jpeg"/><Relationship Id="rId10" Type="http://schemas.openxmlformats.org/officeDocument/2006/relationships/image" Target="../media/image57.jpeg"/><Relationship Id="rId1" Type="http://schemas.openxmlformats.org/officeDocument/2006/relationships/image" Target="../media/image44.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67.jpeg"/><Relationship Id="rId1" Type="http://schemas.openxmlformats.org/officeDocument/2006/relationships/image" Target="../media/image44.jpe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1.xml"/><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47.xml"/><Relationship Id="rId8" Type="http://schemas.openxmlformats.org/officeDocument/2006/relationships/slideLayout" Target="../slideLayouts/slideLayout1.xml"/><Relationship Id="rId7" Type="http://schemas.openxmlformats.org/officeDocument/2006/relationships/image" Target="../media/image78.png"/><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70.jpe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70.jpe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70.jpe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70.jpe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70.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70.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70.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70.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66.xml"/><Relationship Id="rId6" Type="http://schemas.openxmlformats.org/officeDocument/2006/relationships/slideLayout" Target="../slideLayouts/slideLayout1.xml"/><Relationship Id="rId5" Type="http://schemas.openxmlformats.org/officeDocument/2006/relationships/image" Target="../media/image86.jpeg"/><Relationship Id="rId4" Type="http://schemas.openxmlformats.org/officeDocument/2006/relationships/image" Target="../media/image85.jpeg"/><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pn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7.xml"/><Relationship Id="rId7"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 Id="rId3" Type="http://schemas.openxmlformats.org/officeDocument/2006/relationships/image" Target="../media/image85.jpeg"/><Relationship Id="rId2" Type="http://schemas.openxmlformats.org/officeDocument/2006/relationships/image" Target="../media/image86.jpeg"/><Relationship Id="rId1" Type="http://schemas.openxmlformats.org/officeDocument/2006/relationships/image" Target="../media/image82.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1.xml"/><Relationship Id="rId4" Type="http://schemas.openxmlformats.org/officeDocument/2006/relationships/image" Target="../media/image89.png"/><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82.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1.xml"/><Relationship Id="rId4" Type="http://schemas.openxmlformats.org/officeDocument/2006/relationships/image" Target="../media/image89.png"/><Relationship Id="rId3" Type="http://schemas.openxmlformats.org/officeDocument/2006/relationships/image" Target="../media/image88.jpeg"/><Relationship Id="rId2" Type="http://schemas.openxmlformats.org/officeDocument/2006/relationships/image" Target="../media/image85.jpeg"/><Relationship Id="rId1" Type="http://schemas.openxmlformats.org/officeDocument/2006/relationships/image" Target="../media/image8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xml"/><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90.jpe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1.xml"/><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90.jpeg"/></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72.xml"/><Relationship Id="rId7"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2.jpeg"/><Relationship Id="rId3" Type="http://schemas.openxmlformats.org/officeDocument/2006/relationships/image" Target="../media/image73.jpeg"/><Relationship Id="rId2" Type="http://schemas.openxmlformats.org/officeDocument/2006/relationships/image" Target="../media/image75.jpeg"/><Relationship Id="rId1" Type="http://schemas.openxmlformats.org/officeDocument/2006/relationships/image" Target="../media/image74.jpeg"/></Relationships>
</file>

<file path=ppt/slides/_rels/slide73.xml.rels><?xml version="1.0" encoding="UTF-8" standalone="yes"?>
<Relationships xmlns="http://schemas.openxmlformats.org/package/2006/relationships"><Relationship Id="rId9" Type="http://schemas.openxmlformats.org/officeDocument/2006/relationships/notesSlide" Target="../notesSlides/notesSlide73.xml"/><Relationship Id="rId8" Type="http://schemas.openxmlformats.org/officeDocument/2006/relationships/slideLayout" Target="../slideLayouts/slideLayout1.xml"/><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1.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image" Target="../media/image20.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3.xml"/><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image" Target="../media/image23.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3.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99.png"/><Relationship Id="rId1"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3.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slideLayout" Target="../slideLayouts/slideLayout3.xml"/><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3.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image" Target="../media/image113.png"/></Relationships>
</file>

<file path=ppt/slides/_rels/slide94.xml.rels><?xml version="1.0" encoding="UTF-8" standalone="yes"?>
<Relationships xmlns="http://schemas.openxmlformats.org/package/2006/relationships"><Relationship Id="rId7" Type="http://schemas.openxmlformats.org/officeDocument/2006/relationships/notesSlide" Target="../notesSlides/notesSlide94.xml"/><Relationship Id="rId6"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13.png"/></Relationships>
</file>

<file path=ppt/slides/_rels/slide95.xml.rels><?xml version="1.0" encoding="UTF-8" standalone="yes"?>
<Relationships xmlns="http://schemas.openxmlformats.org/package/2006/relationships"><Relationship Id="rId7" Type="http://schemas.openxmlformats.org/officeDocument/2006/relationships/notesSlide" Target="../notesSlides/notesSlide95.xml"/><Relationship Id="rId6"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13.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image" Target="../media/image11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slideLayout" Target="../slideLayouts/slideLayout3.xml"/><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FFFFFF"/>
                </a:solidFill>
              </a:rPr>
              <a:t>ML Visuals</a:t>
            </a:r>
            <a:endParaRPr dirty="0">
              <a:solidFill>
                <a:srgbClr val="FFFFFF"/>
              </a:solidFill>
            </a:endParaRPr>
          </a:p>
          <a:p>
            <a:pPr marL="0" lvl="0" indent="0" algn="ctr" rtl="0">
              <a:spcBef>
                <a:spcPts val="0"/>
              </a:spcBef>
              <a:spcAft>
                <a:spcPts val="0"/>
              </a:spcAft>
              <a:buNone/>
            </a:pPr>
            <a:r>
              <a:rPr lang="en-GB" sz="1700" dirty="0">
                <a:solidFill>
                  <a:srgbClr val="FFFFFF"/>
                </a:solidFill>
              </a:rPr>
              <a:t>By </a:t>
            </a:r>
            <a:r>
              <a:rPr lang="en-GB" sz="1700" u="sng" dirty="0">
                <a:solidFill>
                  <a:srgbClr val="FFFFFF"/>
                </a:solidFill>
                <a:hlinkClick r:id="rId1"/>
              </a:rPr>
              <a:t>dair.ai</a:t>
            </a:r>
            <a:endParaRPr sz="1700" dirty="0">
              <a:solidFill>
                <a:srgbClr val="FFFFFF"/>
              </a:solidFill>
            </a:endParaRPr>
          </a:p>
          <a:p>
            <a:pPr marL="0" lvl="0" indent="0" algn="ctr" rtl="0">
              <a:spcBef>
                <a:spcPts val="0"/>
              </a:spcBef>
              <a:spcAft>
                <a:spcPts val="0"/>
              </a:spcAft>
              <a:buNone/>
            </a:pPr>
            <a:endParaRPr sz="1700" dirty="0">
              <a:solidFill>
                <a:srgbClr val="FFFFFF"/>
              </a:solidFill>
            </a:endParaRPr>
          </a:p>
          <a:p>
            <a:pPr marL="0" lvl="0" indent="0" algn="ctr" rtl="0">
              <a:spcBef>
                <a:spcPts val="0"/>
              </a:spcBef>
              <a:spcAft>
                <a:spcPts val="0"/>
              </a:spcAft>
              <a:buNone/>
            </a:pPr>
            <a:r>
              <a:rPr lang="en-GB" sz="1700" u="sng" dirty="0">
                <a:solidFill>
                  <a:srgbClr val="FFFFFF"/>
                </a:solidFill>
                <a:hlinkClick r:id="rId2"/>
              </a:rPr>
              <a:t>https://github.com/dair-ai/ml-visuals</a:t>
            </a:r>
            <a:endParaRPr sz="17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Video Stream</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72" name="Google Shape;172;p22"/>
          <p:cNvSpPr/>
          <p:nvPr/>
        </p:nvSpPr>
        <p:spPr>
          <a:xfrm>
            <a:off x="21931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Skeleton Extraction</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73" name="Google Shape;173;p22"/>
          <p:cNvSpPr/>
          <p:nvPr/>
        </p:nvSpPr>
        <p:spPr>
          <a:xfrm>
            <a:off x="38524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Fall</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Detection</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74" name="Google Shape;174;p22"/>
          <p:cNvSpPr/>
          <p:nvPr/>
        </p:nvSpPr>
        <p:spPr>
          <a:xfrm>
            <a:off x="60947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Email</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Alert</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5" name="Google Shape;175;p22"/>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2"/>
          <p:cNvSpPr txBox="1"/>
          <p:nvPr/>
        </p:nvSpPr>
        <p:spPr>
          <a:xfrm>
            <a:off x="497355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Abnormal</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7" name="Google Shape;177;p22"/>
          <p:cNvSpPr/>
          <p:nvPr/>
        </p:nvSpPr>
        <p:spPr>
          <a:xfrm rot="10800000">
            <a:off x="910450" y="2493625"/>
            <a:ext cx="35400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2"/>
          <p:cNvSpPr/>
          <p:nvPr/>
        </p:nvSpPr>
        <p:spPr>
          <a:xfrm>
            <a:off x="33565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2"/>
          <p:cNvSpPr/>
          <p:nvPr/>
        </p:nvSpPr>
        <p:spPr>
          <a:xfrm>
            <a:off x="5075400" y="1943675"/>
            <a:ext cx="856200" cy="4002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2"/>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Normal</a:t>
            </a: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85"/>
        <p:cNvGrpSpPr/>
        <p:nvPr/>
      </p:nvGrpSpPr>
      <p:grpSpPr>
        <a:xfrm>
          <a:off x="0" y="0"/>
          <a:ext cx="0" cy="0"/>
          <a:chOff x="0" y="0"/>
          <a:chExt cx="0" cy="0"/>
        </a:xfrm>
      </p:grpSpPr>
      <p:sp>
        <p:nvSpPr>
          <p:cNvPr id="4786" name="Google Shape;4786;p112"/>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 LSTM</a:t>
            </a:r>
            <a:endParaRPr sz="1100"/>
          </a:p>
        </p:txBody>
      </p:sp>
      <p:sp>
        <p:nvSpPr>
          <p:cNvPr id="4787" name="Google Shape;4787;p112"/>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B) </a:t>
            </a:r>
            <a:r>
              <a:rPr lang="en-GB" sz="1100">
                <a:solidFill>
                  <a:schemeClr val="dk1"/>
                </a:solidFill>
              </a:rPr>
              <a:t>LSTM / 1D-Conv</a:t>
            </a:r>
            <a:endParaRPr sz="1100"/>
          </a:p>
        </p:txBody>
      </p:sp>
      <p:sp>
        <p:nvSpPr>
          <p:cNvPr id="4788" name="Google Shape;4788;p112"/>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D) Att-BiLSTM</a:t>
            </a:r>
            <a:endParaRPr sz="1100"/>
          </a:p>
        </p:txBody>
      </p:sp>
      <p:sp>
        <p:nvSpPr>
          <p:cNvPr id="4789" name="Google Shape;4789;p112"/>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 BiLSTM</a:t>
            </a:r>
            <a:endParaRPr sz="1100"/>
          </a:p>
        </p:txBody>
      </p:sp>
      <p:pic>
        <p:nvPicPr>
          <p:cNvPr id="4790" name="Google Shape;4790;p112"/>
          <p:cNvPicPr preferRelativeResize="0"/>
          <p:nvPr/>
        </p:nvPicPr>
        <p:blipFill>
          <a:blip r:embed="rId1"/>
          <a:stretch>
            <a:fillRect/>
          </a:stretch>
        </p:blipFill>
        <p:spPr>
          <a:xfrm>
            <a:off x="709600" y="348725"/>
            <a:ext cx="3071175" cy="1925250"/>
          </a:xfrm>
          <a:prstGeom prst="rect">
            <a:avLst/>
          </a:prstGeom>
          <a:noFill/>
          <a:ln>
            <a:noFill/>
          </a:ln>
        </p:spPr>
      </p:pic>
      <p:pic>
        <p:nvPicPr>
          <p:cNvPr id="4791" name="Google Shape;4791;p112"/>
          <p:cNvPicPr preferRelativeResize="0"/>
          <p:nvPr/>
        </p:nvPicPr>
        <p:blipFill>
          <a:blip r:embed="rId2"/>
          <a:stretch>
            <a:fillRect/>
          </a:stretch>
        </p:blipFill>
        <p:spPr>
          <a:xfrm>
            <a:off x="4533100" y="331388"/>
            <a:ext cx="3728538" cy="1959924"/>
          </a:xfrm>
          <a:prstGeom prst="rect">
            <a:avLst/>
          </a:prstGeom>
          <a:noFill/>
          <a:ln>
            <a:noFill/>
          </a:ln>
        </p:spPr>
      </p:pic>
      <p:pic>
        <p:nvPicPr>
          <p:cNvPr id="4792" name="Google Shape;4792;p112"/>
          <p:cNvPicPr preferRelativeResize="0"/>
          <p:nvPr/>
        </p:nvPicPr>
        <p:blipFill>
          <a:blip r:embed="rId3"/>
          <a:stretch>
            <a:fillRect/>
          </a:stretch>
        </p:blipFill>
        <p:spPr>
          <a:xfrm>
            <a:off x="4533100" y="2677500"/>
            <a:ext cx="3426453" cy="2399326"/>
          </a:xfrm>
          <a:prstGeom prst="rect">
            <a:avLst/>
          </a:prstGeom>
          <a:noFill/>
          <a:ln>
            <a:noFill/>
          </a:ln>
        </p:spPr>
      </p:pic>
      <p:pic>
        <p:nvPicPr>
          <p:cNvPr id="4793" name="Google Shape;4793;p112"/>
          <p:cNvPicPr preferRelativeResize="0"/>
          <p:nvPr/>
        </p:nvPicPr>
        <p:blipFill>
          <a:blip r:embed="rId4"/>
          <a:stretch>
            <a:fillRect/>
          </a:stretch>
        </p:blipFill>
        <p:spPr>
          <a:xfrm>
            <a:off x="664025" y="2677500"/>
            <a:ext cx="3478224" cy="23993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4798" name="Google Shape;4798;p113"/>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799" name="Google Shape;4799;p113"/>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00" name="Google Shape;4800;p113"/>
          <p:cNvCxnSpPr>
            <a:stCxn id="4798" idx="3"/>
            <a:endCxn id="4799" idx="1"/>
          </p:cNvCxnSpPr>
          <p:nvPr/>
        </p:nvCxnSpPr>
        <p:spPr>
          <a:xfrm>
            <a:off x="1927425" y="27321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4801" name="Google Shape;4801;p113"/>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802" name="Google Shape;4802;p113"/>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03" name="Google Shape;4803;p113"/>
          <p:cNvCxnSpPr>
            <a:stCxn id="4801" idx="3"/>
            <a:endCxn id="4802" idx="1"/>
          </p:cNvCxnSpPr>
          <p:nvPr/>
        </p:nvCxnSpPr>
        <p:spPr>
          <a:xfrm>
            <a:off x="2882330" y="27322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4804" name="Google Shape;4804;p113"/>
          <p:cNvCxnSpPr>
            <a:stCxn id="4799" idx="3"/>
            <a:endCxn id="4801" idx="1"/>
          </p:cNvCxnSpPr>
          <p:nvPr/>
        </p:nvCxnSpPr>
        <p:spPr>
          <a:xfrm>
            <a:off x="2404876" y="27322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4805" name="Google Shape;4805;p113"/>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06" name="Google Shape;4806;p113"/>
          <p:cNvCxnSpPr>
            <a:stCxn id="4802" idx="3"/>
            <a:endCxn id="4805" idx="1"/>
          </p:cNvCxnSpPr>
          <p:nvPr/>
        </p:nvCxnSpPr>
        <p:spPr>
          <a:xfrm>
            <a:off x="3362356" y="27322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4807" name="Google Shape;4807;p113"/>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808" name="Google Shape;4808;p113"/>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09" name="Google Shape;4809;p113"/>
          <p:cNvCxnSpPr>
            <a:stCxn id="4807" idx="3"/>
            <a:endCxn id="4808" idx="1"/>
          </p:cNvCxnSpPr>
          <p:nvPr/>
        </p:nvCxnSpPr>
        <p:spPr>
          <a:xfrm>
            <a:off x="4311024"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10" name="Google Shape;4810;p113"/>
          <p:cNvCxnSpPr>
            <a:stCxn id="4805" idx="3"/>
            <a:endCxn id="4807" idx="1"/>
          </p:cNvCxnSpPr>
          <p:nvPr/>
        </p:nvCxnSpPr>
        <p:spPr>
          <a:xfrm>
            <a:off x="3836695"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11" name="Google Shape;4811;p113"/>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812" name="Google Shape;4812;p113"/>
          <p:cNvCxnSpPr>
            <a:stCxn id="4813" idx="0"/>
            <a:endCxn id="4798" idx="2"/>
          </p:cNvCxnSpPr>
          <p:nvPr/>
        </p:nvCxnSpPr>
        <p:spPr>
          <a:xfrm rot="10800000">
            <a:off x="17960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13" name="Google Shape;4813;p113"/>
          <p:cNvSpPr/>
          <p:nvPr/>
        </p:nvSpPr>
        <p:spPr>
          <a:xfrm>
            <a:off x="16646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113"/>
          <p:cNvSpPr txBox="1"/>
          <p:nvPr/>
        </p:nvSpPr>
        <p:spPr>
          <a:xfrm>
            <a:off x="15584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815" name="Google Shape;4815;p113"/>
          <p:cNvSpPr/>
          <p:nvPr/>
        </p:nvSpPr>
        <p:spPr>
          <a:xfrm>
            <a:off x="1665663" y="1858425"/>
            <a:ext cx="45828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816" name="Google Shape;4816;p113"/>
          <p:cNvSpPr/>
          <p:nvPr/>
        </p:nvSpPr>
        <p:spPr>
          <a:xfrm>
            <a:off x="1664613" y="1394050"/>
            <a:ext cx="45837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4817" name="Google Shape;4817;p113"/>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18" name="Google Shape;4818;p113"/>
          <p:cNvCxnSpPr>
            <a:endCxn id="4817" idx="1"/>
          </p:cNvCxnSpPr>
          <p:nvPr/>
        </p:nvCxnSpPr>
        <p:spPr>
          <a:xfrm>
            <a:off x="4785370" y="27322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4819" name="Google Shape;4819;p113"/>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820" name="Google Shape;4820;p113"/>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21" name="Google Shape;4821;p113"/>
          <p:cNvCxnSpPr>
            <a:stCxn id="4819" idx="3"/>
            <a:endCxn id="4820" idx="1"/>
          </p:cNvCxnSpPr>
          <p:nvPr/>
        </p:nvCxnSpPr>
        <p:spPr>
          <a:xfrm>
            <a:off x="5733999"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22" name="Google Shape;4822;p113"/>
          <p:cNvCxnSpPr>
            <a:stCxn id="4817" idx="3"/>
            <a:endCxn id="4819" idx="1"/>
          </p:cNvCxnSpPr>
          <p:nvPr/>
        </p:nvCxnSpPr>
        <p:spPr>
          <a:xfrm>
            <a:off x="5259670"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4823" name="Google Shape;4823;p113"/>
          <p:cNvCxnSpPr>
            <a:stCxn id="4824" idx="0"/>
          </p:cNvCxnSpPr>
          <p:nvPr/>
        </p:nvCxnSpPr>
        <p:spPr>
          <a:xfrm rot="10800000">
            <a:off x="22734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24" name="Google Shape;4824;p113"/>
          <p:cNvSpPr/>
          <p:nvPr/>
        </p:nvSpPr>
        <p:spPr>
          <a:xfrm>
            <a:off x="21420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113"/>
          <p:cNvSpPr txBox="1"/>
          <p:nvPr/>
        </p:nvSpPr>
        <p:spPr>
          <a:xfrm>
            <a:off x="20358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826" name="Google Shape;4826;p113"/>
          <p:cNvCxnSpPr>
            <a:stCxn id="4827" idx="0"/>
          </p:cNvCxnSpPr>
          <p:nvPr/>
        </p:nvCxnSpPr>
        <p:spPr>
          <a:xfrm rot="10800000">
            <a:off x="275220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27" name="Google Shape;4827;p113"/>
          <p:cNvSpPr/>
          <p:nvPr/>
        </p:nvSpPr>
        <p:spPr>
          <a:xfrm>
            <a:off x="262080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113"/>
          <p:cNvSpPr txBox="1"/>
          <p:nvPr/>
        </p:nvSpPr>
        <p:spPr>
          <a:xfrm>
            <a:off x="251460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829" name="Google Shape;4829;p113"/>
          <p:cNvCxnSpPr>
            <a:stCxn id="4830" idx="0"/>
          </p:cNvCxnSpPr>
          <p:nvPr/>
        </p:nvCxnSpPr>
        <p:spPr>
          <a:xfrm rot="10800000">
            <a:off x="322965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0" name="Google Shape;4830;p113"/>
          <p:cNvSpPr/>
          <p:nvPr/>
        </p:nvSpPr>
        <p:spPr>
          <a:xfrm>
            <a:off x="309825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113"/>
          <p:cNvSpPr txBox="1"/>
          <p:nvPr/>
        </p:nvSpPr>
        <p:spPr>
          <a:xfrm>
            <a:off x="299205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832" name="Google Shape;4832;p113"/>
          <p:cNvCxnSpPr>
            <a:stCxn id="4833" idx="0"/>
          </p:cNvCxnSpPr>
          <p:nvPr/>
        </p:nvCxnSpPr>
        <p:spPr>
          <a:xfrm rot="10800000">
            <a:off x="37083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3" name="Google Shape;4833;p113"/>
          <p:cNvSpPr/>
          <p:nvPr/>
        </p:nvSpPr>
        <p:spPr>
          <a:xfrm>
            <a:off x="35769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113"/>
          <p:cNvSpPr txBox="1"/>
          <p:nvPr/>
        </p:nvSpPr>
        <p:spPr>
          <a:xfrm>
            <a:off x="34707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835" name="Google Shape;4835;p113"/>
          <p:cNvCxnSpPr>
            <a:stCxn id="4836" idx="0"/>
          </p:cNvCxnSpPr>
          <p:nvPr/>
        </p:nvCxnSpPr>
        <p:spPr>
          <a:xfrm rot="10800000">
            <a:off x="41858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6" name="Google Shape;4836;p113"/>
          <p:cNvSpPr/>
          <p:nvPr/>
        </p:nvSpPr>
        <p:spPr>
          <a:xfrm>
            <a:off x="40544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113"/>
          <p:cNvSpPr txBox="1"/>
          <p:nvPr/>
        </p:nvSpPr>
        <p:spPr>
          <a:xfrm>
            <a:off x="39482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838" name="Google Shape;4838;p113"/>
          <p:cNvCxnSpPr>
            <a:stCxn id="4839" idx="0"/>
          </p:cNvCxnSpPr>
          <p:nvPr/>
        </p:nvCxnSpPr>
        <p:spPr>
          <a:xfrm rot="10800000">
            <a:off x="466455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39" name="Google Shape;4839;p113"/>
          <p:cNvSpPr/>
          <p:nvPr/>
        </p:nvSpPr>
        <p:spPr>
          <a:xfrm>
            <a:off x="453315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113"/>
          <p:cNvSpPr txBox="1"/>
          <p:nvPr/>
        </p:nvSpPr>
        <p:spPr>
          <a:xfrm>
            <a:off x="442695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841" name="Google Shape;4841;p113"/>
          <p:cNvCxnSpPr>
            <a:stCxn id="4842" idx="0"/>
          </p:cNvCxnSpPr>
          <p:nvPr/>
        </p:nvCxnSpPr>
        <p:spPr>
          <a:xfrm rot="10800000">
            <a:off x="514200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42" name="Google Shape;4842;p113"/>
          <p:cNvSpPr/>
          <p:nvPr/>
        </p:nvSpPr>
        <p:spPr>
          <a:xfrm>
            <a:off x="501060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113"/>
          <p:cNvSpPr txBox="1"/>
          <p:nvPr/>
        </p:nvSpPr>
        <p:spPr>
          <a:xfrm>
            <a:off x="490440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844" name="Google Shape;4844;p113"/>
          <p:cNvCxnSpPr>
            <a:stCxn id="4845" idx="0"/>
          </p:cNvCxnSpPr>
          <p:nvPr/>
        </p:nvCxnSpPr>
        <p:spPr>
          <a:xfrm rot="10800000">
            <a:off x="562072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45" name="Google Shape;4845;p113"/>
          <p:cNvSpPr/>
          <p:nvPr/>
        </p:nvSpPr>
        <p:spPr>
          <a:xfrm>
            <a:off x="548932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113"/>
          <p:cNvSpPr txBox="1"/>
          <p:nvPr/>
        </p:nvSpPr>
        <p:spPr>
          <a:xfrm>
            <a:off x="538312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847" name="Google Shape;4847;p113"/>
          <p:cNvCxnSpPr>
            <a:stCxn id="4848" idx="0"/>
          </p:cNvCxnSpPr>
          <p:nvPr/>
        </p:nvCxnSpPr>
        <p:spPr>
          <a:xfrm rot="10800000">
            <a:off x="609817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4848" name="Google Shape;4848;p113"/>
          <p:cNvSpPr/>
          <p:nvPr/>
        </p:nvSpPr>
        <p:spPr>
          <a:xfrm>
            <a:off x="596677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113"/>
          <p:cNvSpPr txBox="1"/>
          <p:nvPr/>
        </p:nvSpPr>
        <p:spPr>
          <a:xfrm>
            <a:off x="586057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53"/>
        <p:cNvGrpSpPr/>
        <p:nvPr/>
      </p:nvGrpSpPr>
      <p:grpSpPr>
        <a:xfrm>
          <a:off x="0" y="0"/>
          <a:ext cx="0" cy="0"/>
          <a:chOff x="0" y="0"/>
          <a:chExt cx="0" cy="0"/>
        </a:xfrm>
      </p:grpSpPr>
      <p:sp>
        <p:nvSpPr>
          <p:cNvPr id="4854" name="Google Shape;4854;p114"/>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855" name="Google Shape;4855;p114"/>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56" name="Google Shape;4856;p114"/>
          <p:cNvCxnSpPr>
            <a:stCxn id="4854" idx="3"/>
            <a:endCxn id="4855"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857" name="Google Shape;4857;p114"/>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858" name="Google Shape;4858;p114"/>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59" name="Google Shape;4859;p114"/>
          <p:cNvCxnSpPr>
            <a:stCxn id="4857" idx="3"/>
            <a:endCxn id="4858"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860" name="Google Shape;4860;p114"/>
          <p:cNvCxnSpPr>
            <a:stCxn id="4855" idx="3"/>
            <a:endCxn id="4857"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861" name="Google Shape;4861;p114"/>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62" name="Google Shape;4862;p114"/>
          <p:cNvCxnSpPr>
            <a:stCxn id="4858" idx="3"/>
            <a:endCxn id="4861"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863" name="Google Shape;4863;p114"/>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864" name="Google Shape;4864;p114"/>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65" name="Google Shape;4865;p114"/>
          <p:cNvCxnSpPr>
            <a:stCxn id="4863" idx="3"/>
            <a:endCxn id="4864"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66" name="Google Shape;4866;p114"/>
          <p:cNvCxnSpPr>
            <a:stCxn id="4861" idx="3"/>
            <a:endCxn id="4863"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67" name="Google Shape;4867;p114"/>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868" name="Google Shape;4868;p114"/>
          <p:cNvCxnSpPr>
            <a:stCxn id="4869" idx="0"/>
            <a:endCxn id="4854"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4869" name="Google Shape;4869;p114"/>
          <p:cNvSpPr/>
          <p:nvPr/>
        </p:nvSpPr>
        <p:spPr>
          <a:xfrm>
            <a:off x="1664613"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870" name="Google Shape;4870;p114"/>
          <p:cNvCxnSpPr>
            <a:stCxn id="4871" idx="0"/>
            <a:endCxn id="4855"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4871" name="Google Shape;4871;p114"/>
          <p:cNvSpPr/>
          <p:nvPr/>
        </p:nvSpPr>
        <p:spPr>
          <a:xfrm>
            <a:off x="21428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872" name="Google Shape;4872;p114"/>
          <p:cNvCxnSpPr>
            <a:stCxn id="4873" idx="0"/>
            <a:endCxn id="4857"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4873" name="Google Shape;4873;p114"/>
          <p:cNvSpPr/>
          <p:nvPr/>
        </p:nvSpPr>
        <p:spPr>
          <a:xfrm>
            <a:off x="261977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874" name="Google Shape;4874;p114"/>
          <p:cNvCxnSpPr>
            <a:stCxn id="4875" idx="0"/>
            <a:endCxn id="4858"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4875" name="Google Shape;4875;p114"/>
          <p:cNvSpPr/>
          <p:nvPr/>
        </p:nvSpPr>
        <p:spPr>
          <a:xfrm>
            <a:off x="31011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876" name="Google Shape;4876;p114"/>
          <p:cNvCxnSpPr>
            <a:stCxn id="4877" idx="0"/>
            <a:endCxn id="4861"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4877" name="Google Shape;4877;p114"/>
          <p:cNvSpPr/>
          <p:nvPr/>
        </p:nvSpPr>
        <p:spPr>
          <a:xfrm>
            <a:off x="3571063"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878" name="Google Shape;4878;p114"/>
          <p:cNvCxnSpPr>
            <a:stCxn id="4879" idx="0"/>
            <a:endCxn id="4863"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879" name="Google Shape;4879;p114"/>
          <p:cNvSpPr/>
          <p:nvPr/>
        </p:nvSpPr>
        <p:spPr>
          <a:xfrm>
            <a:off x="405132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880" name="Google Shape;4880;p114"/>
          <p:cNvCxnSpPr>
            <a:stCxn id="4881" idx="0"/>
            <a:endCxn id="4864"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881" name="Google Shape;4881;p114"/>
          <p:cNvSpPr/>
          <p:nvPr/>
        </p:nvSpPr>
        <p:spPr>
          <a:xfrm>
            <a:off x="4525675"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114"/>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883" name="Google Shape;4883;p114"/>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884" name="Google Shape;4884;p114"/>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885" name="Google Shape;4885;p114"/>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886" name="Google Shape;4886;p114"/>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887" name="Google Shape;4887;p114"/>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888" name="Google Shape;4888;p114"/>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889" name="Google Shape;4889;p114"/>
          <p:cNvSpPr/>
          <p:nvPr/>
        </p:nvSpPr>
        <p:spPr>
          <a:xfrm>
            <a:off x="1665663" y="1858425"/>
            <a:ext cx="59196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890" name="Google Shape;4890;p114"/>
          <p:cNvSpPr/>
          <p:nvPr/>
        </p:nvSpPr>
        <p:spPr>
          <a:xfrm>
            <a:off x="1664613" y="1394050"/>
            <a:ext cx="59196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4891" name="Google Shape;4891;p114"/>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92" name="Google Shape;4892;p114"/>
          <p:cNvCxnSpPr>
            <a:endCxn id="4891"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893" name="Google Shape;4893;p114"/>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894" name="Google Shape;4894;p114"/>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895" name="Google Shape;4895;p114"/>
          <p:cNvCxnSpPr>
            <a:stCxn id="4893" idx="3"/>
            <a:endCxn id="4894"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96" name="Google Shape;4896;p114"/>
          <p:cNvCxnSpPr>
            <a:stCxn id="4891" idx="3"/>
            <a:endCxn id="4893"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897" name="Google Shape;4897;p114"/>
          <p:cNvCxnSpPr>
            <a:stCxn id="4898" idx="0"/>
            <a:endCxn id="4891"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898" name="Google Shape;4898;p114"/>
          <p:cNvSpPr/>
          <p:nvPr/>
        </p:nvSpPr>
        <p:spPr>
          <a:xfrm>
            <a:off x="4995550"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899" name="Google Shape;4899;p114"/>
          <p:cNvCxnSpPr>
            <a:stCxn id="4900" idx="0"/>
            <a:endCxn id="4893"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4900" name="Google Shape;4900;p114"/>
          <p:cNvSpPr/>
          <p:nvPr/>
        </p:nvSpPr>
        <p:spPr>
          <a:xfrm>
            <a:off x="5475813"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01" name="Google Shape;4901;p114"/>
          <p:cNvCxnSpPr>
            <a:stCxn id="4902" idx="0"/>
            <a:endCxn id="4894"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902" name="Google Shape;4902;p114"/>
          <p:cNvSpPr/>
          <p:nvPr/>
        </p:nvSpPr>
        <p:spPr>
          <a:xfrm>
            <a:off x="5944250" y="374826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114"/>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04" name="Google Shape;4904;p114"/>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05" name="Google Shape;4905;p114"/>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06" name="Google Shape;4906;p114"/>
          <p:cNvSpPr/>
          <p:nvPr/>
        </p:nvSpPr>
        <p:spPr>
          <a:xfrm>
            <a:off x="6682663" y="2572825"/>
            <a:ext cx="902700" cy="318900"/>
          </a:xfrm>
          <a:prstGeom prst="rect">
            <a:avLst/>
          </a:prstGeom>
          <a:solidFill>
            <a:srgbClr val="A7F36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4907" name="Google Shape;4907;p114"/>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4908" name="Google Shape;4908;p114"/>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09" name="Google Shape;4909;p114"/>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10" name="Google Shape;4910;p114"/>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11" name="Google Shape;4911;p114"/>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4912" name="Google Shape;4912;p114"/>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13" name="Google Shape;4913;p114"/>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4914" name="Google Shape;4914;p114"/>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15" name="Google Shape;4915;p114"/>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16" name="Google Shape;4916;p114"/>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17" name="Google Shape;4917;p114"/>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4918" name="Google Shape;4918;p114"/>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19" name="Google Shape;4919;p114"/>
          <p:cNvCxnSpPr>
            <a:stCxn id="4891"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920" name="Google Shape;4920;p114"/>
          <p:cNvCxnSpPr>
            <a:stCxn id="4864"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21" name="Google Shape;4921;p114"/>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22" name="Google Shape;4922;p114"/>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23" name="Google Shape;4923;p114"/>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24" name="Google Shape;4924;p114"/>
          <p:cNvCxnSpPr>
            <a:stCxn id="4857"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25" name="Google Shape;4925;p114"/>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26" name="Google Shape;4926;p114"/>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930"/>
        <p:cNvGrpSpPr/>
        <p:nvPr/>
      </p:nvGrpSpPr>
      <p:grpSpPr>
        <a:xfrm>
          <a:off x="0" y="0"/>
          <a:ext cx="0" cy="0"/>
          <a:chOff x="0" y="0"/>
          <a:chExt cx="0" cy="0"/>
        </a:xfrm>
      </p:grpSpPr>
      <p:sp>
        <p:nvSpPr>
          <p:cNvPr id="4931" name="Google Shape;4931;p115"/>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932" name="Google Shape;4932;p115"/>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933" name="Google Shape;4933;p115"/>
          <p:cNvCxnSpPr>
            <a:stCxn id="4931" idx="3"/>
            <a:endCxn id="4932"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934" name="Google Shape;4934;p115"/>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935" name="Google Shape;4935;p115"/>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936" name="Google Shape;4936;p115"/>
          <p:cNvCxnSpPr>
            <a:stCxn id="4934" idx="3"/>
            <a:endCxn id="4935"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937" name="Google Shape;4937;p115"/>
          <p:cNvCxnSpPr>
            <a:stCxn id="4932" idx="3"/>
            <a:endCxn id="4934"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938" name="Google Shape;4938;p115"/>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939" name="Google Shape;4939;p115"/>
          <p:cNvCxnSpPr>
            <a:stCxn id="4935" idx="3"/>
            <a:endCxn id="4938"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940" name="Google Shape;4940;p115"/>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941" name="Google Shape;4941;p115"/>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942" name="Google Shape;4942;p115"/>
          <p:cNvCxnSpPr>
            <a:stCxn id="4940" idx="3"/>
            <a:endCxn id="4941"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43" name="Google Shape;4943;p115"/>
          <p:cNvCxnSpPr>
            <a:stCxn id="4938" idx="3"/>
            <a:endCxn id="4940"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44" name="Google Shape;4944;p115"/>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45" name="Google Shape;4945;p115"/>
          <p:cNvCxnSpPr>
            <a:stCxn id="4946" idx="0"/>
            <a:endCxn id="4931"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4946" name="Google Shape;4946;p115"/>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47" name="Google Shape;4947;p115"/>
          <p:cNvCxnSpPr>
            <a:stCxn id="4948" idx="0"/>
            <a:endCxn id="4932"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4948" name="Google Shape;4948;p115"/>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49" name="Google Shape;4949;p115"/>
          <p:cNvCxnSpPr>
            <a:stCxn id="4950" idx="0"/>
            <a:endCxn id="4934"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4950" name="Google Shape;4950;p115"/>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51" name="Google Shape;4951;p115"/>
          <p:cNvCxnSpPr>
            <a:stCxn id="4952" idx="0"/>
            <a:endCxn id="4935"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4952" name="Google Shape;4952;p115"/>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53" name="Google Shape;4953;p115"/>
          <p:cNvCxnSpPr>
            <a:stCxn id="4954" idx="0"/>
            <a:endCxn id="4938"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4954" name="Google Shape;4954;p115"/>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55" name="Google Shape;4955;p115"/>
          <p:cNvCxnSpPr>
            <a:stCxn id="4956" idx="0"/>
            <a:endCxn id="4940"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956" name="Google Shape;4956;p115"/>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57" name="Google Shape;4957;p115"/>
          <p:cNvCxnSpPr>
            <a:stCxn id="4958" idx="0"/>
            <a:endCxn id="4941"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958" name="Google Shape;4958;p115"/>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115"/>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60" name="Google Shape;4960;p115"/>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61" name="Google Shape;4961;p115"/>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62" name="Google Shape;4962;p115"/>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63" name="Google Shape;4963;p115"/>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64" name="Google Shape;4964;p115"/>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65" name="Google Shape;4965;p115"/>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66" name="Google Shape;4966;p115"/>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967" name="Google Shape;4967;p115"/>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4968" name="Google Shape;4968;p115"/>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969" name="Google Shape;4969;p115"/>
          <p:cNvCxnSpPr>
            <a:endCxn id="4968"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970" name="Google Shape;4970;p115"/>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971" name="Google Shape;4971;p115"/>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972" name="Google Shape;4972;p115"/>
          <p:cNvCxnSpPr>
            <a:stCxn id="4970" idx="3"/>
            <a:endCxn id="4971"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73" name="Google Shape;4973;p115"/>
          <p:cNvCxnSpPr>
            <a:stCxn id="4968" idx="3"/>
            <a:endCxn id="4970"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974" name="Google Shape;4974;p115"/>
          <p:cNvCxnSpPr>
            <a:stCxn id="4975" idx="0"/>
            <a:endCxn id="4968"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975" name="Google Shape;4975;p115"/>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76" name="Google Shape;4976;p115"/>
          <p:cNvCxnSpPr>
            <a:stCxn id="4977" idx="0"/>
            <a:endCxn id="4970"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4977" name="Google Shape;4977;p115"/>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78" name="Google Shape;4978;p115"/>
          <p:cNvCxnSpPr>
            <a:stCxn id="4979" idx="0"/>
            <a:endCxn id="4971"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979" name="Google Shape;4979;p115"/>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115"/>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81" name="Google Shape;4981;p115"/>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82" name="Google Shape;4982;p115"/>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983" name="Google Shape;4983;p115"/>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4984" name="Google Shape;4984;p115"/>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4985" name="Google Shape;4985;p115"/>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86" name="Google Shape;4986;p115"/>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87" name="Google Shape;4987;p115"/>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88" name="Google Shape;4988;p115"/>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4989" name="Google Shape;4989;p115"/>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90" name="Google Shape;4990;p115"/>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4991" name="Google Shape;4991;p115"/>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992" name="Google Shape;4992;p115"/>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993" name="Google Shape;4993;p115"/>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994" name="Google Shape;4994;p115"/>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4995" name="Google Shape;4995;p115"/>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4996" name="Google Shape;4996;p115"/>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997" name="Google Shape;4997;p115"/>
          <p:cNvCxnSpPr>
            <a:stCxn id="4968"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998" name="Google Shape;4998;p115"/>
          <p:cNvCxnSpPr>
            <a:stCxn id="4941"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999" name="Google Shape;4999;p115"/>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00" name="Google Shape;5000;p115"/>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01" name="Google Shape;5001;p115"/>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02" name="Google Shape;5002;p115"/>
          <p:cNvCxnSpPr>
            <a:stCxn id="4934"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03" name="Google Shape;5003;p115"/>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04" name="Google Shape;5004;p115"/>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05" name="Google Shape;5005;p115"/>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5006" name="Google Shape;5006;p115"/>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007" name="Google Shape;5007;p115"/>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08" name="Google Shape;5008;p115"/>
          <p:cNvCxnSpPr>
            <a:stCxn id="5006" idx="3"/>
            <a:endCxn id="5007"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09" name="Google Shape;5009;p115"/>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010" name="Google Shape;5010;p115"/>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11" name="Google Shape;5011;p115"/>
          <p:cNvCxnSpPr>
            <a:stCxn id="5009" idx="3"/>
            <a:endCxn id="5010"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5012" name="Google Shape;5012;p115"/>
          <p:cNvCxnSpPr>
            <a:stCxn id="5007" idx="3"/>
            <a:endCxn id="5009"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13" name="Google Shape;5013;p115"/>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14" name="Google Shape;5014;p115"/>
          <p:cNvCxnSpPr>
            <a:stCxn id="5010" idx="3"/>
            <a:endCxn id="5013"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15" name="Google Shape;5015;p115"/>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016" name="Google Shape;5016;p115"/>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17" name="Google Shape;5017;p115"/>
          <p:cNvCxnSpPr>
            <a:stCxn id="5015" idx="3"/>
            <a:endCxn id="5016"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18" name="Google Shape;5018;p115"/>
          <p:cNvCxnSpPr>
            <a:stCxn id="5013" idx="3"/>
            <a:endCxn id="5015"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19" name="Google Shape;5019;p115"/>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5020" name="Google Shape;5020;p115"/>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21" name="Google Shape;5021;p115"/>
          <p:cNvCxnSpPr>
            <a:endCxn id="5020"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22" name="Google Shape;5022;p115"/>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023" name="Google Shape;5023;p115"/>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24" name="Google Shape;5024;p115"/>
          <p:cNvCxnSpPr>
            <a:stCxn id="5022" idx="3"/>
            <a:endCxn id="5023"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25" name="Google Shape;5025;p115"/>
          <p:cNvCxnSpPr>
            <a:stCxn id="5020" idx="3"/>
            <a:endCxn id="5022"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26" name="Google Shape;5026;p115"/>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27" name="Google Shape;5027;p115"/>
          <p:cNvCxnSpPr>
            <a:stCxn id="5020"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5028" name="Google Shape;5028;p115"/>
          <p:cNvCxnSpPr>
            <a:stCxn id="5016"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29" name="Google Shape;5029;p115"/>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30" name="Google Shape;5030;p115"/>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31" name="Google Shape;5031;p115"/>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32" name="Google Shape;5032;p115"/>
          <p:cNvCxnSpPr>
            <a:stCxn id="5009"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33" name="Google Shape;5033;p115"/>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034" name="Google Shape;5034;p115"/>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38"/>
        <p:cNvGrpSpPr/>
        <p:nvPr/>
      </p:nvGrpSpPr>
      <p:grpSpPr>
        <a:xfrm>
          <a:off x="0" y="0"/>
          <a:ext cx="0" cy="0"/>
          <a:chOff x="0" y="0"/>
          <a:chExt cx="0" cy="0"/>
        </a:xfrm>
      </p:grpSpPr>
      <p:sp>
        <p:nvSpPr>
          <p:cNvPr id="5039" name="Google Shape;5039;p116"/>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040" name="Google Shape;5040;p116"/>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41" name="Google Shape;5041;p116"/>
          <p:cNvCxnSpPr>
            <a:stCxn id="5039" idx="3"/>
            <a:endCxn id="5040"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42" name="Google Shape;5042;p116"/>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043" name="Google Shape;5043;p116"/>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44" name="Google Shape;5044;p116"/>
          <p:cNvCxnSpPr>
            <a:stCxn id="5042" idx="3"/>
            <a:endCxn id="5043"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5045" name="Google Shape;5045;p116"/>
          <p:cNvCxnSpPr>
            <a:stCxn id="5040" idx="3"/>
            <a:endCxn id="5042"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046" name="Google Shape;5046;p116"/>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47" name="Google Shape;5047;p116"/>
          <p:cNvCxnSpPr>
            <a:stCxn id="5043" idx="3"/>
            <a:endCxn id="5046"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48" name="Google Shape;5048;p116"/>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049" name="Google Shape;5049;p116"/>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50" name="Google Shape;5050;p116"/>
          <p:cNvCxnSpPr>
            <a:stCxn id="5048" idx="3"/>
            <a:endCxn id="5049"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51" name="Google Shape;5051;p116"/>
          <p:cNvCxnSpPr>
            <a:stCxn id="5046" idx="3"/>
            <a:endCxn id="5048"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52" name="Google Shape;5052;p116"/>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053" name="Google Shape;5053;p116"/>
          <p:cNvCxnSpPr>
            <a:stCxn id="5054" idx="0"/>
            <a:endCxn id="5039"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5054" name="Google Shape;5054;p116"/>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55" name="Google Shape;5055;p116"/>
          <p:cNvCxnSpPr>
            <a:stCxn id="5056" idx="0"/>
            <a:endCxn id="5040"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5056" name="Google Shape;5056;p116"/>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57" name="Google Shape;5057;p116"/>
          <p:cNvCxnSpPr>
            <a:stCxn id="5058" idx="0"/>
            <a:endCxn id="5042"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5058" name="Google Shape;5058;p116"/>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59" name="Google Shape;5059;p116"/>
          <p:cNvCxnSpPr>
            <a:stCxn id="5060" idx="0"/>
            <a:endCxn id="5043"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5060" name="Google Shape;5060;p116"/>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61" name="Google Shape;5061;p116"/>
          <p:cNvCxnSpPr>
            <a:stCxn id="5062" idx="0"/>
            <a:endCxn id="5046"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5062" name="Google Shape;5062;p116"/>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63" name="Google Shape;5063;p116"/>
          <p:cNvCxnSpPr>
            <a:stCxn id="5064" idx="0"/>
            <a:endCxn id="5048"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064" name="Google Shape;5064;p116"/>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65" name="Google Shape;5065;p116"/>
          <p:cNvCxnSpPr>
            <a:stCxn id="5066" idx="0"/>
            <a:endCxn id="5049"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066" name="Google Shape;5066;p116"/>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7" name="Google Shape;5067;p116"/>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68" name="Google Shape;5068;p116"/>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69" name="Google Shape;5069;p116"/>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70" name="Google Shape;5070;p116"/>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71" name="Google Shape;5071;p116"/>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72" name="Google Shape;5072;p116"/>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73" name="Google Shape;5073;p116"/>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74" name="Google Shape;5074;p116"/>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5075" name="Google Shape;5075;p116"/>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5076" name="Google Shape;5076;p116"/>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77" name="Google Shape;5077;p116"/>
          <p:cNvCxnSpPr>
            <a:endCxn id="5076"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078" name="Google Shape;5078;p116"/>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079" name="Google Shape;5079;p116"/>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080" name="Google Shape;5080;p116"/>
          <p:cNvCxnSpPr>
            <a:stCxn id="5078" idx="3"/>
            <a:endCxn id="5079"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81" name="Google Shape;5081;p116"/>
          <p:cNvCxnSpPr>
            <a:stCxn id="5076" idx="3"/>
            <a:endCxn id="5078"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082" name="Google Shape;5082;p116"/>
          <p:cNvCxnSpPr>
            <a:stCxn id="5083" idx="0"/>
            <a:endCxn id="5076"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083" name="Google Shape;5083;p116"/>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84" name="Google Shape;5084;p116"/>
          <p:cNvCxnSpPr>
            <a:stCxn id="5085" idx="0"/>
            <a:endCxn id="5078"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5085" name="Google Shape;5085;p116"/>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86" name="Google Shape;5086;p116"/>
          <p:cNvCxnSpPr>
            <a:stCxn id="5087" idx="0"/>
            <a:endCxn id="5079"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087" name="Google Shape;5087;p116"/>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8" name="Google Shape;5088;p116"/>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89" name="Google Shape;5089;p116"/>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90" name="Google Shape;5090;p116"/>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091" name="Google Shape;5091;p116"/>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5092" name="Google Shape;5092;p116"/>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5093" name="Google Shape;5093;p116"/>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094" name="Google Shape;5094;p116"/>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095" name="Google Shape;5095;p116"/>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096" name="Google Shape;5096;p116"/>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5097" name="Google Shape;5097;p116"/>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098" name="Google Shape;5098;p116"/>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5099" name="Google Shape;5099;p116"/>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100" name="Google Shape;5100;p116"/>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101" name="Google Shape;5101;p116"/>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102" name="Google Shape;5102;p116"/>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5103" name="Google Shape;5103;p116"/>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5104" name="Google Shape;5104;p116"/>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05" name="Google Shape;5105;p116"/>
          <p:cNvCxnSpPr>
            <a:stCxn id="5076"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5106" name="Google Shape;5106;p116"/>
          <p:cNvCxnSpPr>
            <a:stCxn id="5049"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07" name="Google Shape;5107;p116"/>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08" name="Google Shape;5108;p116"/>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09" name="Google Shape;5109;p116"/>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10" name="Google Shape;5110;p116"/>
          <p:cNvCxnSpPr>
            <a:stCxn id="5042"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11" name="Google Shape;5111;p116"/>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12" name="Google Shape;5112;p116"/>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13" name="Google Shape;5113;p116"/>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5114" name="Google Shape;5114;p116"/>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115" name="Google Shape;5115;p116"/>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16" name="Google Shape;5116;p116"/>
          <p:cNvCxnSpPr>
            <a:stCxn id="5114" idx="3"/>
            <a:endCxn id="5115"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117" name="Google Shape;5117;p116"/>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118" name="Google Shape;5118;p116"/>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19" name="Google Shape;5119;p116"/>
          <p:cNvCxnSpPr>
            <a:stCxn id="5117" idx="3"/>
            <a:endCxn id="5118"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5120" name="Google Shape;5120;p116"/>
          <p:cNvCxnSpPr>
            <a:stCxn id="5115" idx="3"/>
            <a:endCxn id="5117"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5121" name="Google Shape;5121;p116"/>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22" name="Google Shape;5122;p116"/>
          <p:cNvCxnSpPr>
            <a:stCxn id="5118" idx="3"/>
            <a:endCxn id="5121"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123" name="Google Shape;5123;p116"/>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124" name="Google Shape;5124;p116"/>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25" name="Google Shape;5125;p116"/>
          <p:cNvCxnSpPr>
            <a:stCxn id="5123" idx="3"/>
            <a:endCxn id="5124"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26" name="Google Shape;5126;p116"/>
          <p:cNvCxnSpPr>
            <a:stCxn id="5121" idx="3"/>
            <a:endCxn id="5123"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27" name="Google Shape;5127;p116"/>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5128" name="Google Shape;5128;p116"/>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29" name="Google Shape;5129;p116"/>
          <p:cNvCxnSpPr>
            <a:endCxn id="5128"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5130" name="Google Shape;5130;p116"/>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131" name="Google Shape;5131;p116"/>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32" name="Google Shape;5132;p116"/>
          <p:cNvCxnSpPr>
            <a:stCxn id="5130" idx="3"/>
            <a:endCxn id="5131"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33" name="Google Shape;5133;p116"/>
          <p:cNvCxnSpPr>
            <a:stCxn id="5128" idx="3"/>
            <a:endCxn id="5130"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5134" name="Google Shape;5134;p116"/>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35" name="Google Shape;5135;p116"/>
          <p:cNvCxnSpPr>
            <a:stCxn id="5128"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5136" name="Google Shape;5136;p116"/>
          <p:cNvCxnSpPr>
            <a:stCxn id="5124"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37" name="Google Shape;5137;p116"/>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38" name="Google Shape;5138;p116"/>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39" name="Google Shape;5139;p116"/>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40" name="Google Shape;5140;p116"/>
          <p:cNvCxnSpPr>
            <a:stCxn id="5117"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41" name="Google Shape;5141;p116"/>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5142" name="Google Shape;5142;p116"/>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46"/>
        <p:cNvGrpSpPr/>
        <p:nvPr/>
      </p:nvGrpSpPr>
      <p:grpSpPr>
        <a:xfrm>
          <a:off x="0" y="0"/>
          <a:ext cx="0" cy="0"/>
          <a:chOff x="0" y="0"/>
          <a:chExt cx="0" cy="0"/>
        </a:xfrm>
      </p:grpSpPr>
      <p:pic>
        <p:nvPicPr>
          <p:cNvPr id="5147" name="Google Shape;5147;p117"/>
          <p:cNvPicPr preferRelativeResize="0"/>
          <p:nvPr/>
        </p:nvPicPr>
        <p:blipFill>
          <a:blip r:embed="rId1"/>
          <a:stretch>
            <a:fillRect/>
          </a:stretch>
        </p:blipFill>
        <p:spPr>
          <a:xfrm>
            <a:off x="757475" y="169200"/>
            <a:ext cx="3047000" cy="1890425"/>
          </a:xfrm>
          <a:prstGeom prst="rect">
            <a:avLst/>
          </a:prstGeom>
          <a:noFill/>
          <a:ln>
            <a:noFill/>
          </a:ln>
        </p:spPr>
      </p:pic>
      <p:pic>
        <p:nvPicPr>
          <p:cNvPr id="5148" name="Google Shape;5148;p117"/>
          <p:cNvPicPr preferRelativeResize="0"/>
          <p:nvPr/>
        </p:nvPicPr>
        <p:blipFill>
          <a:blip r:embed="rId2"/>
          <a:stretch>
            <a:fillRect/>
          </a:stretch>
        </p:blipFill>
        <p:spPr>
          <a:xfrm>
            <a:off x="4094050" y="177250"/>
            <a:ext cx="3643775" cy="1924400"/>
          </a:xfrm>
          <a:prstGeom prst="rect">
            <a:avLst/>
          </a:prstGeom>
          <a:noFill/>
          <a:ln>
            <a:noFill/>
          </a:ln>
        </p:spPr>
      </p:pic>
      <p:pic>
        <p:nvPicPr>
          <p:cNvPr id="5149" name="Google Shape;5149;p117"/>
          <p:cNvPicPr preferRelativeResize="0"/>
          <p:nvPr/>
        </p:nvPicPr>
        <p:blipFill>
          <a:blip r:embed="rId3"/>
          <a:stretch>
            <a:fillRect/>
          </a:stretch>
        </p:blipFill>
        <p:spPr>
          <a:xfrm>
            <a:off x="757475" y="2480391"/>
            <a:ext cx="3336575" cy="2118459"/>
          </a:xfrm>
          <a:prstGeom prst="rect">
            <a:avLst/>
          </a:prstGeom>
          <a:noFill/>
          <a:ln>
            <a:noFill/>
          </a:ln>
        </p:spPr>
      </p:pic>
      <p:pic>
        <p:nvPicPr>
          <p:cNvPr id="5150" name="Google Shape;5150;p117"/>
          <p:cNvPicPr preferRelativeResize="0"/>
          <p:nvPr/>
        </p:nvPicPr>
        <p:blipFill>
          <a:blip r:embed="rId4"/>
          <a:stretch>
            <a:fillRect/>
          </a:stretch>
        </p:blipFill>
        <p:spPr>
          <a:xfrm>
            <a:off x="4094050" y="2480400"/>
            <a:ext cx="3548989" cy="26631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118"/>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156" name="Google Shape;5156;p118"/>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57" name="Google Shape;5157;p118"/>
          <p:cNvCxnSpPr>
            <a:stCxn id="5155" idx="3"/>
            <a:endCxn id="5156"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158" name="Google Shape;5158;p118"/>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159" name="Google Shape;5159;p118"/>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60" name="Google Shape;5160;p118"/>
          <p:cNvCxnSpPr>
            <a:stCxn id="5158" idx="3"/>
            <a:endCxn id="5159"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161" name="Google Shape;5161;p118"/>
          <p:cNvCxnSpPr>
            <a:stCxn id="5156" idx="3"/>
            <a:endCxn id="5158"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162" name="Google Shape;5162;p118"/>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63" name="Google Shape;5163;p118"/>
          <p:cNvCxnSpPr>
            <a:stCxn id="5159" idx="3"/>
            <a:endCxn id="5162"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5164" name="Google Shape;5164;p118"/>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165" name="Google Shape;5165;p118"/>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66" name="Google Shape;5166;p118"/>
          <p:cNvCxnSpPr>
            <a:stCxn id="5164" idx="3"/>
            <a:endCxn id="5165"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67" name="Google Shape;5167;p118"/>
          <p:cNvCxnSpPr>
            <a:stCxn id="5162" idx="3"/>
            <a:endCxn id="5164"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68" name="Google Shape;5168;p118"/>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169" name="Google Shape;5169;p118"/>
          <p:cNvCxnSpPr>
            <a:stCxn id="5170" idx="0"/>
            <a:endCxn id="5155"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5170" name="Google Shape;5170;p118"/>
          <p:cNvSpPr/>
          <p:nvPr/>
        </p:nvSpPr>
        <p:spPr>
          <a:xfrm>
            <a:off x="2004750"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71" name="Google Shape;5171;p118"/>
          <p:cNvCxnSpPr>
            <a:stCxn id="5172" idx="0"/>
            <a:endCxn id="5156"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5172" name="Google Shape;5172;p118"/>
          <p:cNvSpPr/>
          <p:nvPr/>
        </p:nvSpPr>
        <p:spPr>
          <a:xfrm>
            <a:off x="24829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73" name="Google Shape;5173;p118"/>
          <p:cNvCxnSpPr>
            <a:stCxn id="5174" idx="0"/>
            <a:endCxn id="5158"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5174" name="Google Shape;5174;p118"/>
          <p:cNvSpPr/>
          <p:nvPr/>
        </p:nvSpPr>
        <p:spPr>
          <a:xfrm>
            <a:off x="295991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75" name="Google Shape;5175;p118"/>
          <p:cNvCxnSpPr>
            <a:stCxn id="5176" idx="0"/>
            <a:endCxn id="5159"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5176" name="Google Shape;5176;p118"/>
          <p:cNvSpPr/>
          <p:nvPr/>
        </p:nvSpPr>
        <p:spPr>
          <a:xfrm>
            <a:off x="34412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77" name="Google Shape;5177;p118"/>
          <p:cNvCxnSpPr>
            <a:stCxn id="5178" idx="0"/>
            <a:endCxn id="5162"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5178" name="Google Shape;5178;p118"/>
          <p:cNvSpPr/>
          <p:nvPr/>
        </p:nvSpPr>
        <p:spPr>
          <a:xfrm>
            <a:off x="3911200"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79" name="Google Shape;5179;p118"/>
          <p:cNvCxnSpPr>
            <a:stCxn id="5180" idx="0"/>
            <a:endCxn id="5164"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180" name="Google Shape;5180;p118"/>
          <p:cNvSpPr/>
          <p:nvPr/>
        </p:nvSpPr>
        <p:spPr>
          <a:xfrm>
            <a:off x="439146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81" name="Google Shape;5181;p118"/>
          <p:cNvCxnSpPr>
            <a:stCxn id="5182" idx="0"/>
            <a:endCxn id="5165"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5182" name="Google Shape;5182;p118"/>
          <p:cNvSpPr/>
          <p:nvPr/>
        </p:nvSpPr>
        <p:spPr>
          <a:xfrm>
            <a:off x="4865813"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118"/>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84" name="Google Shape;5184;p118"/>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85" name="Google Shape;5185;p118"/>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86" name="Google Shape;5186;p118"/>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87" name="Google Shape;5187;p118"/>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88" name="Google Shape;5188;p118"/>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89" name="Google Shape;5189;p118"/>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90" name="Google Shape;5190;p118"/>
          <p:cNvSpPr/>
          <p:nvPr/>
        </p:nvSpPr>
        <p:spPr>
          <a:xfrm>
            <a:off x="2005800" y="1652400"/>
            <a:ext cx="5919600" cy="3189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5191" name="Google Shape;5191;p118"/>
          <p:cNvSpPr/>
          <p:nvPr/>
        </p:nvSpPr>
        <p:spPr>
          <a:xfrm>
            <a:off x="2004750" y="1188025"/>
            <a:ext cx="5919600" cy="318900"/>
          </a:xfrm>
          <a:prstGeom prst="rect">
            <a:avLst/>
          </a:prstGeom>
          <a:solidFill>
            <a:srgbClr val="EE787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5192" name="Google Shape;5192;p118"/>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93" name="Google Shape;5193;p118"/>
          <p:cNvCxnSpPr>
            <a:endCxn id="5192"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5194" name="Google Shape;5194;p118"/>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195" name="Google Shape;5195;p118"/>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196" name="Google Shape;5196;p118"/>
          <p:cNvCxnSpPr>
            <a:stCxn id="5194" idx="3"/>
            <a:endCxn id="5195"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97" name="Google Shape;5197;p118"/>
          <p:cNvCxnSpPr>
            <a:stCxn id="5192" idx="3"/>
            <a:endCxn id="5194"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5198" name="Google Shape;5198;p118"/>
          <p:cNvCxnSpPr>
            <a:stCxn id="5199" idx="0"/>
            <a:endCxn id="5192"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199" name="Google Shape;5199;p118"/>
          <p:cNvSpPr/>
          <p:nvPr/>
        </p:nvSpPr>
        <p:spPr>
          <a:xfrm>
            <a:off x="5335688"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00" name="Google Shape;5200;p118"/>
          <p:cNvCxnSpPr>
            <a:stCxn id="5201" idx="0"/>
            <a:endCxn id="5194"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5201" name="Google Shape;5201;p118"/>
          <p:cNvSpPr/>
          <p:nvPr/>
        </p:nvSpPr>
        <p:spPr>
          <a:xfrm>
            <a:off x="5815950"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02" name="Google Shape;5202;p118"/>
          <p:cNvCxnSpPr>
            <a:stCxn id="5203" idx="0"/>
            <a:endCxn id="5195"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5203" name="Google Shape;5203;p118"/>
          <p:cNvSpPr/>
          <p:nvPr/>
        </p:nvSpPr>
        <p:spPr>
          <a:xfrm>
            <a:off x="6284388" y="353916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4" name="Google Shape;5204;p118"/>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05" name="Google Shape;5205;p118"/>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06" name="Google Shape;5206;p118"/>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07" name="Google Shape;5207;p118"/>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5208" name="Google Shape;5208;p118"/>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5209" name="Google Shape;5209;p118"/>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210" name="Google Shape;5210;p118"/>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211" name="Google Shape;5211;p118"/>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212" name="Google Shape;5212;p118"/>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5213" name="Google Shape;5213;p118"/>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214" name="Google Shape;5214;p118"/>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5215" name="Google Shape;5215;p118"/>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5216" name="Google Shape;5216;p118"/>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5217" name="Google Shape;5217;p118"/>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5218" name="Google Shape;5218;p118"/>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222"/>
        <p:cNvGrpSpPr/>
        <p:nvPr/>
      </p:nvGrpSpPr>
      <p:grpSpPr>
        <a:xfrm>
          <a:off x="0" y="0"/>
          <a:ext cx="0" cy="0"/>
          <a:chOff x="0" y="0"/>
          <a:chExt cx="0" cy="0"/>
        </a:xfrm>
      </p:grpSpPr>
      <p:cxnSp>
        <p:nvCxnSpPr>
          <p:cNvPr id="5223" name="Google Shape;5223;p119"/>
          <p:cNvCxnSpPr>
            <a:stCxn id="5224"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24" name="Google Shape;5224;p119"/>
          <p:cNvSpPr/>
          <p:nvPr/>
        </p:nvSpPr>
        <p:spPr>
          <a:xfrm>
            <a:off x="17636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25" name="Google Shape;5225;p119"/>
          <p:cNvSpPr/>
          <p:nvPr/>
        </p:nvSpPr>
        <p:spPr>
          <a:xfrm>
            <a:off x="24557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26" name="Google Shape;5226;p119"/>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227" name="Google Shape;5227;p119"/>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228" name="Google Shape;5228;p119"/>
          <p:cNvSpPr/>
          <p:nvPr/>
        </p:nvSpPr>
        <p:spPr>
          <a:xfrm>
            <a:off x="17628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29" name="Google Shape;5229;p119"/>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30" name="Google Shape;5230;p119"/>
          <p:cNvSpPr/>
          <p:nvPr/>
        </p:nvSpPr>
        <p:spPr>
          <a:xfrm>
            <a:off x="24557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31" name="Google Shape;5231;p119"/>
          <p:cNvCxnSpPr>
            <a:stCxn id="5228" idx="6"/>
            <a:endCxn id="5230"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32" name="Google Shape;5232;p119"/>
          <p:cNvCxnSpPr>
            <a:stCxn id="5230" idx="6"/>
            <a:endCxn id="5233"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5234" name="Google Shape;5234;p119"/>
          <p:cNvCxnSpPr>
            <a:stCxn id="5235"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35" name="Google Shape;5235;p119"/>
          <p:cNvSpPr/>
          <p:nvPr/>
        </p:nvSpPr>
        <p:spPr>
          <a:xfrm>
            <a:off x="31859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36" name="Google Shape;5236;p119"/>
          <p:cNvSpPr/>
          <p:nvPr/>
        </p:nvSpPr>
        <p:spPr>
          <a:xfrm>
            <a:off x="387806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37" name="Google Shape;5237;p119"/>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238" name="Google Shape;5238;p119"/>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233" name="Google Shape;5233;p119"/>
          <p:cNvSpPr/>
          <p:nvPr/>
        </p:nvSpPr>
        <p:spPr>
          <a:xfrm>
            <a:off x="31852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39" name="Google Shape;5239;p119"/>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40" name="Google Shape;5240;p119"/>
          <p:cNvSpPr/>
          <p:nvPr/>
        </p:nvSpPr>
        <p:spPr>
          <a:xfrm>
            <a:off x="38780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41" name="Google Shape;5241;p119"/>
          <p:cNvCxnSpPr>
            <a:stCxn id="5233" idx="6"/>
            <a:endCxn id="5240"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42" name="Google Shape;5242;p119"/>
          <p:cNvCxnSpPr>
            <a:stCxn id="5240" idx="6"/>
            <a:endCxn id="5243"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244" name="Google Shape;5244;p119"/>
          <p:cNvCxnSpPr>
            <a:stCxn id="5245"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45" name="Google Shape;5245;p119"/>
          <p:cNvSpPr/>
          <p:nvPr/>
        </p:nvSpPr>
        <p:spPr>
          <a:xfrm>
            <a:off x="45995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46" name="Google Shape;5246;p119"/>
          <p:cNvSpPr/>
          <p:nvPr/>
        </p:nvSpPr>
        <p:spPr>
          <a:xfrm>
            <a:off x="52916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47" name="Google Shape;5247;p119"/>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248" name="Google Shape;5248;p119"/>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243" name="Google Shape;5243;p119"/>
          <p:cNvSpPr/>
          <p:nvPr/>
        </p:nvSpPr>
        <p:spPr>
          <a:xfrm>
            <a:off x="45987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49" name="Google Shape;5249;p119"/>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50" name="Google Shape;5250;p119"/>
          <p:cNvSpPr/>
          <p:nvPr/>
        </p:nvSpPr>
        <p:spPr>
          <a:xfrm>
            <a:off x="52916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51" name="Google Shape;5251;p119"/>
          <p:cNvCxnSpPr>
            <a:stCxn id="5243" idx="6"/>
            <a:endCxn id="5250"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52" name="Google Shape;5252;p119"/>
          <p:cNvCxnSpPr>
            <a:stCxn id="5250" idx="6"/>
            <a:endCxn id="5253"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254" name="Google Shape;5254;p119"/>
          <p:cNvCxnSpPr>
            <a:stCxn id="5255"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255" name="Google Shape;5255;p119"/>
          <p:cNvSpPr/>
          <p:nvPr/>
        </p:nvSpPr>
        <p:spPr>
          <a:xfrm>
            <a:off x="60130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56" name="Google Shape;5256;p119"/>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253" name="Google Shape;5253;p119"/>
          <p:cNvSpPr/>
          <p:nvPr/>
        </p:nvSpPr>
        <p:spPr>
          <a:xfrm>
            <a:off x="60123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57" name="Google Shape;5257;p119"/>
          <p:cNvSpPr/>
          <p:nvPr/>
        </p:nvSpPr>
        <p:spPr>
          <a:xfrm>
            <a:off x="17569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58" name="Google Shape;5258;p119"/>
          <p:cNvSpPr/>
          <p:nvPr/>
        </p:nvSpPr>
        <p:spPr>
          <a:xfrm>
            <a:off x="24498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5259" name="Google Shape;5259;p119"/>
          <p:cNvCxnSpPr>
            <a:stCxn id="5257" idx="6"/>
            <a:endCxn id="5258"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60" name="Google Shape;5260;p119"/>
          <p:cNvCxnSpPr>
            <a:stCxn id="5258" idx="6"/>
            <a:endCxn id="5261"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5261" name="Google Shape;5261;p119"/>
          <p:cNvSpPr/>
          <p:nvPr/>
        </p:nvSpPr>
        <p:spPr>
          <a:xfrm>
            <a:off x="31793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62" name="Google Shape;5262;p119"/>
          <p:cNvSpPr/>
          <p:nvPr/>
        </p:nvSpPr>
        <p:spPr>
          <a:xfrm>
            <a:off x="38721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63" name="Google Shape;5263;p119"/>
          <p:cNvCxnSpPr>
            <a:stCxn id="5261" idx="6"/>
            <a:endCxn id="5262"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5264" name="Google Shape;5264;p119"/>
          <p:cNvCxnSpPr>
            <a:stCxn id="5262" idx="6"/>
            <a:endCxn id="5265"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65" name="Google Shape;5265;p119"/>
          <p:cNvSpPr/>
          <p:nvPr/>
        </p:nvSpPr>
        <p:spPr>
          <a:xfrm>
            <a:off x="45928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66" name="Google Shape;5266;p119"/>
          <p:cNvSpPr/>
          <p:nvPr/>
        </p:nvSpPr>
        <p:spPr>
          <a:xfrm>
            <a:off x="52857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67" name="Google Shape;5267;p119"/>
          <p:cNvCxnSpPr>
            <a:stCxn id="5265" idx="6"/>
            <a:endCxn id="5266"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68" name="Google Shape;5268;p119"/>
          <p:cNvCxnSpPr>
            <a:stCxn id="5266" idx="6"/>
            <a:endCxn id="5269"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69" name="Google Shape;5269;p119"/>
          <p:cNvSpPr/>
          <p:nvPr/>
        </p:nvSpPr>
        <p:spPr>
          <a:xfrm>
            <a:off x="60064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70" name="Google Shape;5270;p119"/>
          <p:cNvSpPr/>
          <p:nvPr/>
        </p:nvSpPr>
        <p:spPr>
          <a:xfrm>
            <a:off x="17531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71" name="Google Shape;5271;p119"/>
          <p:cNvSpPr/>
          <p:nvPr/>
        </p:nvSpPr>
        <p:spPr>
          <a:xfrm>
            <a:off x="24460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72" name="Google Shape;5272;p119"/>
          <p:cNvCxnSpPr>
            <a:stCxn id="5270" idx="6"/>
            <a:endCxn id="5271"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73" name="Google Shape;5273;p119"/>
          <p:cNvCxnSpPr>
            <a:stCxn id="5271" idx="6"/>
            <a:endCxn id="5274"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5274" name="Google Shape;5274;p119"/>
          <p:cNvSpPr/>
          <p:nvPr/>
        </p:nvSpPr>
        <p:spPr>
          <a:xfrm>
            <a:off x="31755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75" name="Google Shape;5275;p119"/>
          <p:cNvSpPr/>
          <p:nvPr/>
        </p:nvSpPr>
        <p:spPr>
          <a:xfrm>
            <a:off x="38683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76" name="Google Shape;5276;p119"/>
          <p:cNvCxnSpPr>
            <a:stCxn id="5274" idx="6"/>
            <a:endCxn id="5275"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77" name="Google Shape;5277;p119"/>
          <p:cNvCxnSpPr>
            <a:stCxn id="5275" idx="6"/>
            <a:endCxn id="5278"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278" name="Google Shape;5278;p119"/>
          <p:cNvSpPr/>
          <p:nvPr/>
        </p:nvSpPr>
        <p:spPr>
          <a:xfrm>
            <a:off x="45890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79" name="Google Shape;5279;p119"/>
          <p:cNvSpPr/>
          <p:nvPr/>
        </p:nvSpPr>
        <p:spPr>
          <a:xfrm>
            <a:off x="52819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80" name="Google Shape;5280;p119"/>
          <p:cNvCxnSpPr>
            <a:stCxn id="5278" idx="6"/>
            <a:endCxn id="5279"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281" name="Google Shape;5281;p119"/>
          <p:cNvCxnSpPr>
            <a:stCxn id="5279" idx="6"/>
            <a:endCxn id="5282"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282" name="Google Shape;5282;p119"/>
          <p:cNvSpPr/>
          <p:nvPr/>
        </p:nvSpPr>
        <p:spPr>
          <a:xfrm>
            <a:off x="60026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83" name="Google Shape;5283;p119"/>
          <p:cNvSpPr/>
          <p:nvPr/>
        </p:nvSpPr>
        <p:spPr>
          <a:xfrm>
            <a:off x="17531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84" name="Google Shape;5284;p119"/>
          <p:cNvSpPr/>
          <p:nvPr/>
        </p:nvSpPr>
        <p:spPr>
          <a:xfrm>
            <a:off x="24460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85" name="Google Shape;5285;p119"/>
          <p:cNvCxnSpPr>
            <a:stCxn id="5283" idx="6"/>
            <a:endCxn id="5284"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86" name="Google Shape;5286;p119"/>
          <p:cNvCxnSpPr>
            <a:stCxn id="5284" idx="6"/>
            <a:endCxn id="5287"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5287" name="Google Shape;5287;p119"/>
          <p:cNvSpPr/>
          <p:nvPr/>
        </p:nvSpPr>
        <p:spPr>
          <a:xfrm>
            <a:off x="31755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88" name="Google Shape;5288;p119"/>
          <p:cNvSpPr/>
          <p:nvPr/>
        </p:nvSpPr>
        <p:spPr>
          <a:xfrm>
            <a:off x="38683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89" name="Google Shape;5289;p119"/>
          <p:cNvCxnSpPr>
            <a:stCxn id="5287" idx="6"/>
            <a:endCxn id="5288"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90" name="Google Shape;5290;p119"/>
          <p:cNvCxnSpPr>
            <a:stCxn id="5288" idx="6"/>
            <a:endCxn id="5291"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91" name="Google Shape;5291;p119"/>
          <p:cNvSpPr/>
          <p:nvPr/>
        </p:nvSpPr>
        <p:spPr>
          <a:xfrm>
            <a:off x="45890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92" name="Google Shape;5292;p119"/>
          <p:cNvSpPr/>
          <p:nvPr/>
        </p:nvSpPr>
        <p:spPr>
          <a:xfrm>
            <a:off x="52819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293" name="Google Shape;5293;p119"/>
          <p:cNvCxnSpPr>
            <a:stCxn id="5291" idx="6"/>
            <a:endCxn id="5292"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294" name="Google Shape;5294;p119"/>
          <p:cNvCxnSpPr>
            <a:stCxn id="5292" idx="6"/>
            <a:endCxn id="5295"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295" name="Google Shape;5295;p119"/>
          <p:cNvSpPr/>
          <p:nvPr/>
        </p:nvSpPr>
        <p:spPr>
          <a:xfrm>
            <a:off x="60026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296" name="Google Shape;5296;p119"/>
          <p:cNvSpPr/>
          <p:nvPr/>
        </p:nvSpPr>
        <p:spPr>
          <a:xfrm>
            <a:off x="17569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297" name="Google Shape;5297;p119"/>
          <p:cNvSpPr/>
          <p:nvPr/>
        </p:nvSpPr>
        <p:spPr>
          <a:xfrm>
            <a:off x="24498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298" name="Google Shape;5298;p119"/>
          <p:cNvSpPr/>
          <p:nvPr/>
        </p:nvSpPr>
        <p:spPr>
          <a:xfrm>
            <a:off x="31793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299" name="Google Shape;5299;p119"/>
          <p:cNvSpPr/>
          <p:nvPr/>
        </p:nvSpPr>
        <p:spPr>
          <a:xfrm>
            <a:off x="38721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300" name="Google Shape;5300;p119"/>
          <p:cNvSpPr/>
          <p:nvPr/>
        </p:nvSpPr>
        <p:spPr>
          <a:xfrm>
            <a:off x="45928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301" name="Google Shape;5301;p119"/>
          <p:cNvSpPr/>
          <p:nvPr/>
        </p:nvSpPr>
        <p:spPr>
          <a:xfrm>
            <a:off x="52857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302" name="Google Shape;5302;p119"/>
          <p:cNvSpPr/>
          <p:nvPr/>
        </p:nvSpPr>
        <p:spPr>
          <a:xfrm>
            <a:off x="60064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5303" name="Google Shape;5303;p119"/>
          <p:cNvCxnSpPr>
            <a:endCxn id="5257"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5304" name="Google Shape;5304;p119"/>
          <p:cNvCxnSpPr>
            <a:stCxn id="5257" idx="0"/>
            <a:endCxn id="5283"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5305" name="Google Shape;5305;p119"/>
          <p:cNvCxnSpPr>
            <a:endCxn id="5296"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06" name="Google Shape;5306;p119"/>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07" name="Google Shape;5307;p119"/>
          <p:cNvCxnSpPr>
            <a:endCxn id="5284"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5308" name="Google Shape;5308;p119"/>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09" name="Google Shape;5309;p119"/>
          <p:cNvCxnSpPr>
            <a:endCxn id="5287"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5310" name="Google Shape;5310;p119"/>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11" name="Google Shape;5311;p119"/>
          <p:cNvCxnSpPr>
            <a:endCxn id="5258"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5312" name="Google Shape;5312;p119"/>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13" name="Google Shape;5313;p119"/>
          <p:cNvCxnSpPr>
            <a:stCxn id="5235" idx="0"/>
            <a:endCxn id="5261"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314" name="Google Shape;5314;p119"/>
          <p:cNvCxnSpPr>
            <a:endCxn id="5274"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15" name="Google Shape;5315;p119"/>
          <p:cNvCxnSpPr>
            <a:stCxn id="5236" idx="0"/>
            <a:endCxn id="5262"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316" name="Google Shape;5316;p119"/>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17" name="Google Shape;5317;p119"/>
          <p:cNvCxnSpPr>
            <a:endCxn id="5288"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5318" name="Google Shape;5318;p119"/>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319" name="Google Shape;5319;p119"/>
          <p:cNvCxnSpPr>
            <a:stCxn id="5245" idx="0"/>
            <a:endCxn id="5265"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320" name="Google Shape;5320;p119"/>
          <p:cNvCxnSpPr>
            <a:endCxn id="5269"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321" name="Google Shape;5321;p119"/>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22" name="Google Shape;5322;p119"/>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323" name="Google Shape;5323;p119"/>
          <p:cNvCxnSpPr>
            <a:stCxn id="5253" idx="0"/>
            <a:endCxn id="5282"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5324" name="Google Shape;5324;p119"/>
          <p:cNvCxnSpPr>
            <a:stCxn id="5246" idx="0"/>
            <a:endCxn id="5266"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325" name="Google Shape;5325;p119"/>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326" name="Google Shape;5326;p119"/>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327" name="Google Shape;5327;p119"/>
          <p:cNvCxnSpPr>
            <a:endCxn id="5291"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5328" name="Google Shape;5328;p119"/>
          <p:cNvCxnSpPr>
            <a:stCxn id="5283" idx="0"/>
            <a:endCxn id="5296"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29" name="Google Shape;5329;p119"/>
          <p:cNvCxnSpPr>
            <a:stCxn id="5284" idx="0"/>
            <a:endCxn id="5297"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0" name="Google Shape;5330;p119"/>
          <p:cNvCxnSpPr>
            <a:stCxn id="5287" idx="0"/>
            <a:endCxn id="5298"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1" name="Google Shape;5331;p119"/>
          <p:cNvCxnSpPr>
            <a:endCxn id="5299"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5332" name="Google Shape;5332;p119"/>
          <p:cNvCxnSpPr>
            <a:stCxn id="5291" idx="0"/>
            <a:endCxn id="5300"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3" name="Google Shape;5333;p119"/>
          <p:cNvCxnSpPr>
            <a:stCxn id="5292" idx="0"/>
            <a:endCxn id="5301"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334" name="Google Shape;5334;p119"/>
          <p:cNvCxnSpPr>
            <a:stCxn id="5295" idx="0"/>
            <a:endCxn id="5302"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5335" name="Google Shape;5335;p119"/>
          <p:cNvSpPr/>
          <p:nvPr/>
        </p:nvSpPr>
        <p:spPr>
          <a:xfrm>
            <a:off x="4933013" y="2130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36" name="Google Shape;5336;p119"/>
          <p:cNvCxnSpPr>
            <a:stCxn id="5296" idx="0"/>
            <a:endCxn id="5335" idx="4"/>
          </p:cNvCxnSpPr>
          <p:nvPr/>
        </p:nvCxnSpPr>
        <p:spPr>
          <a:xfrm rot="10800000" flipH="1">
            <a:off x="1912813" y="533188"/>
            <a:ext cx="3176100" cy="425400"/>
          </a:xfrm>
          <a:prstGeom prst="straightConnector1">
            <a:avLst/>
          </a:prstGeom>
          <a:noFill/>
          <a:ln w="9525" cap="flat" cmpd="sng">
            <a:solidFill>
              <a:srgbClr val="000000"/>
            </a:solidFill>
            <a:prstDash val="solid"/>
            <a:round/>
            <a:headEnd type="none" w="med" len="med"/>
            <a:tailEnd type="triangle" w="med" len="med"/>
          </a:ln>
        </p:spPr>
      </p:cxnSp>
      <p:cxnSp>
        <p:nvCxnSpPr>
          <p:cNvPr id="5337" name="Google Shape;5337;p119"/>
          <p:cNvCxnSpPr>
            <a:stCxn id="5297" idx="0"/>
            <a:endCxn id="5335" idx="4"/>
          </p:cNvCxnSpPr>
          <p:nvPr/>
        </p:nvCxnSpPr>
        <p:spPr>
          <a:xfrm rot="10800000" flipH="1">
            <a:off x="2605663" y="533188"/>
            <a:ext cx="2483100" cy="425400"/>
          </a:xfrm>
          <a:prstGeom prst="straightConnector1">
            <a:avLst/>
          </a:prstGeom>
          <a:noFill/>
          <a:ln w="9525" cap="flat" cmpd="sng">
            <a:solidFill>
              <a:srgbClr val="000000"/>
            </a:solidFill>
            <a:prstDash val="solid"/>
            <a:round/>
            <a:headEnd type="none" w="med" len="med"/>
            <a:tailEnd type="triangle" w="med" len="med"/>
          </a:ln>
        </p:spPr>
      </p:cxnSp>
      <p:cxnSp>
        <p:nvCxnSpPr>
          <p:cNvPr id="5338" name="Google Shape;5338;p119"/>
          <p:cNvCxnSpPr>
            <a:stCxn id="5298" idx="0"/>
            <a:endCxn id="5335" idx="4"/>
          </p:cNvCxnSpPr>
          <p:nvPr/>
        </p:nvCxnSpPr>
        <p:spPr>
          <a:xfrm rot="10800000" flipH="1">
            <a:off x="3335163" y="533188"/>
            <a:ext cx="1753800" cy="425400"/>
          </a:xfrm>
          <a:prstGeom prst="straightConnector1">
            <a:avLst/>
          </a:prstGeom>
          <a:noFill/>
          <a:ln w="9525" cap="flat" cmpd="sng">
            <a:solidFill>
              <a:srgbClr val="000000"/>
            </a:solidFill>
            <a:prstDash val="solid"/>
            <a:round/>
            <a:headEnd type="none" w="med" len="med"/>
            <a:tailEnd type="triangle" w="med" len="med"/>
          </a:ln>
        </p:spPr>
      </p:cxnSp>
      <p:cxnSp>
        <p:nvCxnSpPr>
          <p:cNvPr id="5339" name="Google Shape;5339;p119"/>
          <p:cNvCxnSpPr>
            <a:stCxn id="5299" idx="0"/>
            <a:endCxn id="5335" idx="4"/>
          </p:cNvCxnSpPr>
          <p:nvPr/>
        </p:nvCxnSpPr>
        <p:spPr>
          <a:xfrm rot="10800000" flipH="1">
            <a:off x="4028013" y="533188"/>
            <a:ext cx="10608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0" name="Google Shape;5340;p119"/>
          <p:cNvCxnSpPr>
            <a:stCxn id="5300" idx="0"/>
            <a:endCxn id="5335" idx="4"/>
          </p:cNvCxnSpPr>
          <p:nvPr/>
        </p:nvCxnSpPr>
        <p:spPr>
          <a:xfrm rot="10800000" flipH="1">
            <a:off x="4748713" y="533188"/>
            <a:ext cx="3402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1" name="Google Shape;5341;p119"/>
          <p:cNvCxnSpPr>
            <a:stCxn id="5301" idx="0"/>
            <a:endCxn id="5335" idx="4"/>
          </p:cNvCxnSpPr>
          <p:nvPr/>
        </p:nvCxnSpPr>
        <p:spPr>
          <a:xfrm rot="10800000">
            <a:off x="5088763" y="533188"/>
            <a:ext cx="3528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2" name="Google Shape;5342;p119"/>
          <p:cNvCxnSpPr>
            <a:stCxn id="5302" idx="0"/>
            <a:endCxn id="5335" idx="4"/>
          </p:cNvCxnSpPr>
          <p:nvPr/>
        </p:nvCxnSpPr>
        <p:spPr>
          <a:xfrm rot="10800000">
            <a:off x="5088863" y="533188"/>
            <a:ext cx="1073400" cy="425400"/>
          </a:xfrm>
          <a:prstGeom prst="straightConnector1">
            <a:avLst/>
          </a:prstGeom>
          <a:noFill/>
          <a:ln w="9525" cap="flat" cmpd="sng">
            <a:solidFill>
              <a:srgbClr val="000000"/>
            </a:solidFill>
            <a:prstDash val="solid"/>
            <a:round/>
            <a:headEnd type="none" w="med" len="med"/>
            <a:tailEnd type="triangle" w="med" len="med"/>
          </a:ln>
        </p:spPr>
      </p:cxnSp>
      <p:cxnSp>
        <p:nvCxnSpPr>
          <p:cNvPr id="5343" name="Google Shape;5343;p119"/>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344" name="Google Shape;5344;p119"/>
          <p:cNvCxnSpPr>
            <a:endCxn id="5300"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5345" name="Google Shape;5345;p119"/>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346" name="Google Shape;5346;p119"/>
          <p:cNvCxnSpPr>
            <a:endCxn id="5301"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5347" name="Google Shape;5347;p119"/>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348" name="Google Shape;5348;p119"/>
          <p:cNvCxnSpPr>
            <a:endCxn id="5302"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5349" name="Google Shape;5349;p119"/>
          <p:cNvSpPr txBox="1"/>
          <p:nvPr/>
        </p:nvSpPr>
        <p:spPr>
          <a:xfrm>
            <a:off x="2807450" y="181210"/>
            <a:ext cx="10479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Attention 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50" name="Google Shape;5350;p119"/>
          <p:cNvSpPr/>
          <p:nvPr/>
        </p:nvSpPr>
        <p:spPr>
          <a:xfrm>
            <a:off x="4933013" y="2130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5351" name="Google Shape;5351;p119"/>
          <p:cNvPicPr preferRelativeResize="0"/>
          <p:nvPr/>
        </p:nvPicPr>
        <p:blipFill>
          <a:blip r:embed="rId1"/>
          <a:stretch>
            <a:fillRect/>
          </a:stretch>
        </p:blipFill>
        <p:spPr>
          <a:xfrm>
            <a:off x="1838153" y="3367963"/>
            <a:ext cx="141709" cy="196950"/>
          </a:xfrm>
          <a:prstGeom prst="rect">
            <a:avLst/>
          </a:prstGeom>
          <a:noFill/>
          <a:ln>
            <a:noFill/>
          </a:ln>
        </p:spPr>
      </p:pic>
      <p:pic>
        <p:nvPicPr>
          <p:cNvPr id="5352" name="Google Shape;5352;p119"/>
          <p:cNvPicPr preferRelativeResize="0"/>
          <p:nvPr/>
        </p:nvPicPr>
        <p:blipFill>
          <a:blip r:embed="rId1"/>
          <a:stretch>
            <a:fillRect/>
          </a:stretch>
        </p:blipFill>
        <p:spPr>
          <a:xfrm>
            <a:off x="2540628" y="3363388"/>
            <a:ext cx="141709" cy="196950"/>
          </a:xfrm>
          <a:prstGeom prst="rect">
            <a:avLst/>
          </a:prstGeom>
          <a:noFill/>
          <a:ln>
            <a:noFill/>
          </a:ln>
        </p:spPr>
      </p:pic>
      <p:pic>
        <p:nvPicPr>
          <p:cNvPr id="5353" name="Google Shape;5353;p119"/>
          <p:cNvPicPr preferRelativeResize="0"/>
          <p:nvPr/>
        </p:nvPicPr>
        <p:blipFill>
          <a:blip r:embed="rId1"/>
          <a:stretch>
            <a:fillRect/>
          </a:stretch>
        </p:blipFill>
        <p:spPr>
          <a:xfrm>
            <a:off x="3270253" y="3366238"/>
            <a:ext cx="141709" cy="196950"/>
          </a:xfrm>
          <a:prstGeom prst="rect">
            <a:avLst/>
          </a:prstGeom>
          <a:noFill/>
          <a:ln>
            <a:noFill/>
          </a:ln>
        </p:spPr>
      </p:pic>
      <p:pic>
        <p:nvPicPr>
          <p:cNvPr id="5354" name="Google Shape;5354;p119"/>
          <p:cNvPicPr preferRelativeResize="0"/>
          <p:nvPr/>
        </p:nvPicPr>
        <p:blipFill>
          <a:blip r:embed="rId1"/>
          <a:stretch>
            <a:fillRect/>
          </a:stretch>
        </p:blipFill>
        <p:spPr>
          <a:xfrm>
            <a:off x="3962978" y="3366238"/>
            <a:ext cx="141709" cy="196950"/>
          </a:xfrm>
          <a:prstGeom prst="rect">
            <a:avLst/>
          </a:prstGeom>
          <a:noFill/>
          <a:ln>
            <a:noFill/>
          </a:ln>
        </p:spPr>
      </p:pic>
      <p:pic>
        <p:nvPicPr>
          <p:cNvPr id="5355" name="Google Shape;5355;p119"/>
          <p:cNvPicPr preferRelativeResize="0"/>
          <p:nvPr/>
        </p:nvPicPr>
        <p:blipFill>
          <a:blip r:embed="rId1"/>
          <a:stretch>
            <a:fillRect/>
          </a:stretch>
        </p:blipFill>
        <p:spPr>
          <a:xfrm>
            <a:off x="4683703" y="3366313"/>
            <a:ext cx="141709" cy="196950"/>
          </a:xfrm>
          <a:prstGeom prst="rect">
            <a:avLst/>
          </a:prstGeom>
          <a:noFill/>
          <a:ln>
            <a:noFill/>
          </a:ln>
        </p:spPr>
      </p:pic>
      <p:pic>
        <p:nvPicPr>
          <p:cNvPr id="5356" name="Google Shape;5356;p119"/>
          <p:cNvPicPr preferRelativeResize="0"/>
          <p:nvPr/>
        </p:nvPicPr>
        <p:blipFill>
          <a:blip r:embed="rId1"/>
          <a:stretch>
            <a:fillRect/>
          </a:stretch>
        </p:blipFill>
        <p:spPr>
          <a:xfrm>
            <a:off x="5376528" y="3366238"/>
            <a:ext cx="141709" cy="196950"/>
          </a:xfrm>
          <a:prstGeom prst="rect">
            <a:avLst/>
          </a:prstGeom>
          <a:noFill/>
          <a:ln>
            <a:noFill/>
          </a:ln>
        </p:spPr>
      </p:pic>
      <p:pic>
        <p:nvPicPr>
          <p:cNvPr id="5357" name="Google Shape;5357;p119"/>
          <p:cNvPicPr preferRelativeResize="0"/>
          <p:nvPr/>
        </p:nvPicPr>
        <p:blipFill>
          <a:blip r:embed="rId1"/>
          <a:stretch>
            <a:fillRect/>
          </a:stretch>
        </p:blipFill>
        <p:spPr>
          <a:xfrm>
            <a:off x="6097278" y="3362563"/>
            <a:ext cx="141709" cy="196950"/>
          </a:xfrm>
          <a:prstGeom prst="rect">
            <a:avLst/>
          </a:prstGeom>
          <a:noFill/>
          <a:ln>
            <a:noFill/>
          </a:ln>
        </p:spPr>
      </p:pic>
      <p:pic>
        <p:nvPicPr>
          <p:cNvPr id="5358" name="Google Shape;5358;p119"/>
          <p:cNvPicPr preferRelativeResize="0"/>
          <p:nvPr/>
        </p:nvPicPr>
        <p:blipFill>
          <a:blip r:embed="rId1"/>
          <a:stretch>
            <a:fillRect/>
          </a:stretch>
        </p:blipFill>
        <p:spPr>
          <a:xfrm>
            <a:off x="1831328" y="2191363"/>
            <a:ext cx="141709" cy="196950"/>
          </a:xfrm>
          <a:prstGeom prst="rect">
            <a:avLst/>
          </a:prstGeom>
          <a:noFill/>
          <a:ln>
            <a:noFill/>
          </a:ln>
        </p:spPr>
      </p:pic>
      <p:pic>
        <p:nvPicPr>
          <p:cNvPr id="5359" name="Google Shape;5359;p119"/>
          <p:cNvPicPr preferRelativeResize="0"/>
          <p:nvPr/>
        </p:nvPicPr>
        <p:blipFill>
          <a:blip r:embed="rId1"/>
          <a:stretch>
            <a:fillRect/>
          </a:stretch>
        </p:blipFill>
        <p:spPr>
          <a:xfrm>
            <a:off x="2530928" y="2191363"/>
            <a:ext cx="141709" cy="196950"/>
          </a:xfrm>
          <a:prstGeom prst="rect">
            <a:avLst/>
          </a:prstGeom>
          <a:noFill/>
          <a:ln>
            <a:noFill/>
          </a:ln>
        </p:spPr>
      </p:pic>
      <p:pic>
        <p:nvPicPr>
          <p:cNvPr id="5360" name="Google Shape;5360;p119"/>
          <p:cNvPicPr preferRelativeResize="0"/>
          <p:nvPr/>
        </p:nvPicPr>
        <p:blipFill>
          <a:blip r:embed="rId1"/>
          <a:stretch>
            <a:fillRect/>
          </a:stretch>
        </p:blipFill>
        <p:spPr>
          <a:xfrm>
            <a:off x="3260553" y="2191363"/>
            <a:ext cx="141709" cy="196950"/>
          </a:xfrm>
          <a:prstGeom prst="rect">
            <a:avLst/>
          </a:prstGeom>
          <a:noFill/>
          <a:ln>
            <a:noFill/>
          </a:ln>
        </p:spPr>
      </p:pic>
      <p:pic>
        <p:nvPicPr>
          <p:cNvPr id="5361" name="Google Shape;5361;p119"/>
          <p:cNvPicPr preferRelativeResize="0"/>
          <p:nvPr/>
        </p:nvPicPr>
        <p:blipFill>
          <a:blip r:embed="rId1"/>
          <a:stretch>
            <a:fillRect/>
          </a:stretch>
        </p:blipFill>
        <p:spPr>
          <a:xfrm>
            <a:off x="3953278" y="2191363"/>
            <a:ext cx="141709" cy="196950"/>
          </a:xfrm>
          <a:prstGeom prst="rect">
            <a:avLst/>
          </a:prstGeom>
          <a:noFill/>
          <a:ln>
            <a:noFill/>
          </a:ln>
        </p:spPr>
      </p:pic>
      <p:pic>
        <p:nvPicPr>
          <p:cNvPr id="5362" name="Google Shape;5362;p119"/>
          <p:cNvPicPr preferRelativeResize="0"/>
          <p:nvPr/>
        </p:nvPicPr>
        <p:blipFill>
          <a:blip r:embed="rId1"/>
          <a:stretch>
            <a:fillRect/>
          </a:stretch>
        </p:blipFill>
        <p:spPr>
          <a:xfrm>
            <a:off x="4674003" y="2191363"/>
            <a:ext cx="141709" cy="196950"/>
          </a:xfrm>
          <a:prstGeom prst="rect">
            <a:avLst/>
          </a:prstGeom>
          <a:noFill/>
          <a:ln>
            <a:noFill/>
          </a:ln>
        </p:spPr>
      </p:pic>
      <p:pic>
        <p:nvPicPr>
          <p:cNvPr id="5363" name="Google Shape;5363;p119"/>
          <p:cNvPicPr preferRelativeResize="0"/>
          <p:nvPr/>
        </p:nvPicPr>
        <p:blipFill>
          <a:blip r:embed="rId1"/>
          <a:stretch>
            <a:fillRect/>
          </a:stretch>
        </p:blipFill>
        <p:spPr>
          <a:xfrm>
            <a:off x="5366828" y="2191363"/>
            <a:ext cx="141709" cy="196950"/>
          </a:xfrm>
          <a:prstGeom prst="rect">
            <a:avLst/>
          </a:prstGeom>
          <a:noFill/>
          <a:ln>
            <a:noFill/>
          </a:ln>
        </p:spPr>
      </p:pic>
      <p:pic>
        <p:nvPicPr>
          <p:cNvPr id="5364" name="Google Shape;5364;p119"/>
          <p:cNvPicPr preferRelativeResize="0"/>
          <p:nvPr/>
        </p:nvPicPr>
        <p:blipFill>
          <a:blip r:embed="rId1"/>
          <a:stretch>
            <a:fillRect/>
          </a:stretch>
        </p:blipFill>
        <p:spPr>
          <a:xfrm>
            <a:off x="6087578" y="2191363"/>
            <a:ext cx="141709" cy="196950"/>
          </a:xfrm>
          <a:prstGeom prst="rect">
            <a:avLst/>
          </a:prstGeom>
          <a:noFill/>
          <a:ln>
            <a:noFill/>
          </a:ln>
        </p:spPr>
      </p:pic>
      <p:pic>
        <p:nvPicPr>
          <p:cNvPr id="5365" name="Google Shape;5365;p119"/>
          <p:cNvPicPr preferRelativeResize="0"/>
          <p:nvPr/>
        </p:nvPicPr>
        <p:blipFill>
          <a:blip r:embed="rId2"/>
          <a:stretch>
            <a:fillRect/>
          </a:stretch>
        </p:blipFill>
        <p:spPr>
          <a:xfrm>
            <a:off x="2518462" y="1605763"/>
            <a:ext cx="166650" cy="196950"/>
          </a:xfrm>
          <a:prstGeom prst="rect">
            <a:avLst/>
          </a:prstGeom>
          <a:noFill/>
          <a:ln>
            <a:noFill/>
          </a:ln>
        </p:spPr>
      </p:pic>
      <p:pic>
        <p:nvPicPr>
          <p:cNvPr id="5366" name="Google Shape;5366;p119"/>
          <p:cNvPicPr preferRelativeResize="0"/>
          <p:nvPr/>
        </p:nvPicPr>
        <p:blipFill>
          <a:blip r:embed="rId2"/>
          <a:stretch>
            <a:fillRect/>
          </a:stretch>
        </p:blipFill>
        <p:spPr>
          <a:xfrm>
            <a:off x="1825612" y="1605763"/>
            <a:ext cx="166650" cy="196950"/>
          </a:xfrm>
          <a:prstGeom prst="rect">
            <a:avLst/>
          </a:prstGeom>
          <a:noFill/>
          <a:ln>
            <a:noFill/>
          </a:ln>
        </p:spPr>
      </p:pic>
      <p:pic>
        <p:nvPicPr>
          <p:cNvPr id="5367" name="Google Shape;5367;p119"/>
          <p:cNvPicPr preferRelativeResize="0"/>
          <p:nvPr/>
        </p:nvPicPr>
        <p:blipFill>
          <a:blip r:embed="rId2"/>
          <a:stretch>
            <a:fillRect/>
          </a:stretch>
        </p:blipFill>
        <p:spPr>
          <a:xfrm>
            <a:off x="3248087" y="1605763"/>
            <a:ext cx="166650" cy="196950"/>
          </a:xfrm>
          <a:prstGeom prst="rect">
            <a:avLst/>
          </a:prstGeom>
          <a:noFill/>
          <a:ln>
            <a:noFill/>
          </a:ln>
        </p:spPr>
      </p:pic>
      <p:pic>
        <p:nvPicPr>
          <p:cNvPr id="5368" name="Google Shape;5368;p119"/>
          <p:cNvPicPr preferRelativeResize="0"/>
          <p:nvPr/>
        </p:nvPicPr>
        <p:blipFill>
          <a:blip r:embed="rId2"/>
          <a:stretch>
            <a:fillRect/>
          </a:stretch>
        </p:blipFill>
        <p:spPr>
          <a:xfrm>
            <a:off x="3947987" y="1605763"/>
            <a:ext cx="166650" cy="196950"/>
          </a:xfrm>
          <a:prstGeom prst="rect">
            <a:avLst/>
          </a:prstGeom>
          <a:noFill/>
          <a:ln>
            <a:noFill/>
          </a:ln>
        </p:spPr>
      </p:pic>
      <p:pic>
        <p:nvPicPr>
          <p:cNvPr id="5369" name="Google Shape;5369;p119"/>
          <p:cNvPicPr preferRelativeResize="0"/>
          <p:nvPr/>
        </p:nvPicPr>
        <p:blipFill>
          <a:blip r:embed="rId2"/>
          <a:stretch>
            <a:fillRect/>
          </a:stretch>
        </p:blipFill>
        <p:spPr>
          <a:xfrm>
            <a:off x="4661537" y="1605763"/>
            <a:ext cx="166650" cy="196950"/>
          </a:xfrm>
          <a:prstGeom prst="rect">
            <a:avLst/>
          </a:prstGeom>
          <a:noFill/>
          <a:ln>
            <a:noFill/>
          </a:ln>
        </p:spPr>
      </p:pic>
      <p:pic>
        <p:nvPicPr>
          <p:cNvPr id="5370" name="Google Shape;5370;p119"/>
          <p:cNvPicPr preferRelativeResize="0"/>
          <p:nvPr/>
        </p:nvPicPr>
        <p:blipFill>
          <a:blip r:embed="rId2"/>
          <a:stretch>
            <a:fillRect/>
          </a:stretch>
        </p:blipFill>
        <p:spPr>
          <a:xfrm>
            <a:off x="5363587" y="1605763"/>
            <a:ext cx="166650" cy="196950"/>
          </a:xfrm>
          <a:prstGeom prst="rect">
            <a:avLst/>
          </a:prstGeom>
          <a:noFill/>
          <a:ln>
            <a:noFill/>
          </a:ln>
        </p:spPr>
      </p:pic>
      <p:pic>
        <p:nvPicPr>
          <p:cNvPr id="5371" name="Google Shape;5371;p119"/>
          <p:cNvPicPr preferRelativeResize="0"/>
          <p:nvPr/>
        </p:nvPicPr>
        <p:blipFill>
          <a:blip r:embed="rId2"/>
          <a:stretch>
            <a:fillRect/>
          </a:stretch>
        </p:blipFill>
        <p:spPr>
          <a:xfrm>
            <a:off x="6065887" y="1605763"/>
            <a:ext cx="166650" cy="196950"/>
          </a:xfrm>
          <a:prstGeom prst="rect">
            <a:avLst/>
          </a:prstGeom>
          <a:noFill/>
          <a:ln>
            <a:noFill/>
          </a:ln>
        </p:spPr>
      </p:pic>
      <p:pic>
        <p:nvPicPr>
          <p:cNvPr id="5372" name="Google Shape;5372;p119"/>
          <p:cNvPicPr preferRelativeResize="0"/>
          <p:nvPr/>
        </p:nvPicPr>
        <p:blipFill>
          <a:blip r:embed="rId2"/>
          <a:stretch>
            <a:fillRect/>
          </a:stretch>
        </p:blipFill>
        <p:spPr>
          <a:xfrm>
            <a:off x="2522262" y="2776963"/>
            <a:ext cx="166650" cy="196950"/>
          </a:xfrm>
          <a:prstGeom prst="rect">
            <a:avLst/>
          </a:prstGeom>
          <a:noFill/>
          <a:ln>
            <a:noFill/>
          </a:ln>
        </p:spPr>
      </p:pic>
      <p:pic>
        <p:nvPicPr>
          <p:cNvPr id="5373" name="Google Shape;5373;p119"/>
          <p:cNvPicPr preferRelativeResize="0"/>
          <p:nvPr/>
        </p:nvPicPr>
        <p:blipFill>
          <a:blip r:embed="rId2"/>
          <a:stretch>
            <a:fillRect/>
          </a:stretch>
        </p:blipFill>
        <p:spPr>
          <a:xfrm>
            <a:off x="1829412" y="2776963"/>
            <a:ext cx="166650" cy="196950"/>
          </a:xfrm>
          <a:prstGeom prst="rect">
            <a:avLst/>
          </a:prstGeom>
          <a:noFill/>
          <a:ln>
            <a:noFill/>
          </a:ln>
        </p:spPr>
      </p:pic>
      <p:pic>
        <p:nvPicPr>
          <p:cNvPr id="5374" name="Google Shape;5374;p119"/>
          <p:cNvPicPr preferRelativeResize="0"/>
          <p:nvPr/>
        </p:nvPicPr>
        <p:blipFill>
          <a:blip r:embed="rId2"/>
          <a:stretch>
            <a:fillRect/>
          </a:stretch>
        </p:blipFill>
        <p:spPr>
          <a:xfrm>
            <a:off x="3251887" y="2776963"/>
            <a:ext cx="166650" cy="196950"/>
          </a:xfrm>
          <a:prstGeom prst="rect">
            <a:avLst/>
          </a:prstGeom>
          <a:noFill/>
          <a:ln>
            <a:noFill/>
          </a:ln>
        </p:spPr>
      </p:pic>
      <p:pic>
        <p:nvPicPr>
          <p:cNvPr id="5375" name="Google Shape;5375;p119"/>
          <p:cNvPicPr preferRelativeResize="0"/>
          <p:nvPr/>
        </p:nvPicPr>
        <p:blipFill>
          <a:blip r:embed="rId2"/>
          <a:stretch>
            <a:fillRect/>
          </a:stretch>
        </p:blipFill>
        <p:spPr>
          <a:xfrm>
            <a:off x="3944612" y="2776963"/>
            <a:ext cx="166650" cy="196950"/>
          </a:xfrm>
          <a:prstGeom prst="rect">
            <a:avLst/>
          </a:prstGeom>
          <a:noFill/>
          <a:ln>
            <a:noFill/>
          </a:ln>
        </p:spPr>
      </p:pic>
      <p:pic>
        <p:nvPicPr>
          <p:cNvPr id="5376" name="Google Shape;5376;p119"/>
          <p:cNvPicPr preferRelativeResize="0"/>
          <p:nvPr/>
        </p:nvPicPr>
        <p:blipFill>
          <a:blip r:embed="rId2"/>
          <a:stretch>
            <a:fillRect/>
          </a:stretch>
        </p:blipFill>
        <p:spPr>
          <a:xfrm>
            <a:off x="4665337" y="2776963"/>
            <a:ext cx="166650" cy="196950"/>
          </a:xfrm>
          <a:prstGeom prst="rect">
            <a:avLst/>
          </a:prstGeom>
          <a:noFill/>
          <a:ln>
            <a:noFill/>
          </a:ln>
        </p:spPr>
      </p:pic>
      <p:pic>
        <p:nvPicPr>
          <p:cNvPr id="5377" name="Google Shape;5377;p119"/>
          <p:cNvPicPr preferRelativeResize="0"/>
          <p:nvPr/>
        </p:nvPicPr>
        <p:blipFill>
          <a:blip r:embed="rId2"/>
          <a:stretch>
            <a:fillRect/>
          </a:stretch>
        </p:blipFill>
        <p:spPr>
          <a:xfrm>
            <a:off x="5358162" y="2776963"/>
            <a:ext cx="166650" cy="196950"/>
          </a:xfrm>
          <a:prstGeom prst="rect">
            <a:avLst/>
          </a:prstGeom>
          <a:noFill/>
          <a:ln>
            <a:noFill/>
          </a:ln>
        </p:spPr>
      </p:pic>
      <p:pic>
        <p:nvPicPr>
          <p:cNvPr id="5378" name="Google Shape;5378;p119"/>
          <p:cNvPicPr preferRelativeResize="0"/>
          <p:nvPr/>
        </p:nvPicPr>
        <p:blipFill>
          <a:blip r:embed="rId2"/>
          <a:stretch>
            <a:fillRect/>
          </a:stretch>
        </p:blipFill>
        <p:spPr>
          <a:xfrm>
            <a:off x="6078912" y="2776963"/>
            <a:ext cx="166650" cy="196950"/>
          </a:xfrm>
          <a:prstGeom prst="rect">
            <a:avLst/>
          </a:prstGeom>
          <a:noFill/>
          <a:ln>
            <a:noFill/>
          </a:ln>
        </p:spPr>
      </p:pic>
      <p:pic>
        <p:nvPicPr>
          <p:cNvPr id="5379" name="Google Shape;5379;p119"/>
          <p:cNvPicPr preferRelativeResize="0"/>
          <p:nvPr/>
        </p:nvPicPr>
        <p:blipFill>
          <a:blip r:embed="rId3"/>
          <a:stretch>
            <a:fillRect/>
          </a:stretch>
        </p:blipFill>
        <p:spPr>
          <a:xfrm>
            <a:off x="3247437" y="1020163"/>
            <a:ext cx="166650" cy="196950"/>
          </a:xfrm>
          <a:prstGeom prst="rect">
            <a:avLst/>
          </a:prstGeom>
          <a:noFill/>
          <a:ln>
            <a:noFill/>
          </a:ln>
        </p:spPr>
      </p:pic>
      <p:pic>
        <p:nvPicPr>
          <p:cNvPr id="5380" name="Google Shape;5380;p119"/>
          <p:cNvPicPr preferRelativeResize="0"/>
          <p:nvPr/>
        </p:nvPicPr>
        <p:blipFill>
          <a:blip r:embed="rId3"/>
          <a:stretch>
            <a:fillRect/>
          </a:stretch>
        </p:blipFill>
        <p:spPr>
          <a:xfrm>
            <a:off x="3958612" y="1020163"/>
            <a:ext cx="166650" cy="196950"/>
          </a:xfrm>
          <a:prstGeom prst="rect">
            <a:avLst/>
          </a:prstGeom>
          <a:noFill/>
          <a:ln>
            <a:noFill/>
          </a:ln>
        </p:spPr>
      </p:pic>
      <p:pic>
        <p:nvPicPr>
          <p:cNvPr id="5381" name="Google Shape;5381;p119"/>
          <p:cNvPicPr preferRelativeResize="0"/>
          <p:nvPr/>
        </p:nvPicPr>
        <p:blipFill>
          <a:blip r:embed="rId3"/>
          <a:stretch>
            <a:fillRect/>
          </a:stretch>
        </p:blipFill>
        <p:spPr>
          <a:xfrm>
            <a:off x="4665387" y="1020163"/>
            <a:ext cx="166650" cy="196950"/>
          </a:xfrm>
          <a:prstGeom prst="rect">
            <a:avLst/>
          </a:prstGeom>
          <a:noFill/>
          <a:ln>
            <a:noFill/>
          </a:ln>
        </p:spPr>
      </p:pic>
      <p:pic>
        <p:nvPicPr>
          <p:cNvPr id="5382" name="Google Shape;5382;p119"/>
          <p:cNvPicPr preferRelativeResize="0"/>
          <p:nvPr/>
        </p:nvPicPr>
        <p:blipFill>
          <a:blip r:embed="rId3"/>
          <a:stretch>
            <a:fillRect/>
          </a:stretch>
        </p:blipFill>
        <p:spPr>
          <a:xfrm>
            <a:off x="5372162" y="1020163"/>
            <a:ext cx="166650" cy="196950"/>
          </a:xfrm>
          <a:prstGeom prst="rect">
            <a:avLst/>
          </a:prstGeom>
          <a:noFill/>
          <a:ln>
            <a:noFill/>
          </a:ln>
        </p:spPr>
      </p:pic>
      <p:pic>
        <p:nvPicPr>
          <p:cNvPr id="5383" name="Google Shape;5383;p119"/>
          <p:cNvPicPr preferRelativeResize="0"/>
          <p:nvPr/>
        </p:nvPicPr>
        <p:blipFill>
          <a:blip r:embed="rId3"/>
          <a:stretch>
            <a:fillRect/>
          </a:stretch>
        </p:blipFill>
        <p:spPr>
          <a:xfrm>
            <a:off x="6078937" y="1020163"/>
            <a:ext cx="166650" cy="196950"/>
          </a:xfrm>
          <a:prstGeom prst="rect">
            <a:avLst/>
          </a:prstGeom>
          <a:noFill/>
          <a:ln>
            <a:noFill/>
          </a:ln>
        </p:spPr>
      </p:pic>
      <p:pic>
        <p:nvPicPr>
          <p:cNvPr id="5384" name="Google Shape;5384;p119"/>
          <p:cNvPicPr preferRelativeResize="0"/>
          <p:nvPr/>
        </p:nvPicPr>
        <p:blipFill>
          <a:blip r:embed="rId3"/>
          <a:stretch>
            <a:fillRect/>
          </a:stretch>
        </p:blipFill>
        <p:spPr>
          <a:xfrm>
            <a:off x="2506600" y="1020163"/>
            <a:ext cx="166650" cy="196950"/>
          </a:xfrm>
          <a:prstGeom prst="rect">
            <a:avLst/>
          </a:prstGeom>
          <a:noFill/>
          <a:ln>
            <a:noFill/>
          </a:ln>
        </p:spPr>
      </p:pic>
      <p:pic>
        <p:nvPicPr>
          <p:cNvPr id="5385" name="Google Shape;5385;p119"/>
          <p:cNvPicPr preferRelativeResize="0"/>
          <p:nvPr/>
        </p:nvPicPr>
        <p:blipFill>
          <a:blip r:embed="rId3"/>
          <a:stretch>
            <a:fillRect/>
          </a:stretch>
        </p:blipFill>
        <p:spPr>
          <a:xfrm>
            <a:off x="1833887" y="1020163"/>
            <a:ext cx="166650" cy="196950"/>
          </a:xfrm>
          <a:prstGeom prst="rect">
            <a:avLst/>
          </a:prstGeom>
          <a:noFill/>
          <a:ln>
            <a:noFill/>
          </a:ln>
        </p:spPr>
      </p:pic>
      <p:cxnSp>
        <p:nvCxnSpPr>
          <p:cNvPr id="5386" name="Google Shape;5386;p119"/>
          <p:cNvCxnSpPr>
            <a:endCxn id="5387"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388" name="Google Shape;5388;p119"/>
          <p:cNvCxnSpPr>
            <a:stCxn id="5389"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389" name="Google Shape;5389;p119"/>
          <p:cNvSpPr/>
          <p:nvPr/>
        </p:nvSpPr>
        <p:spPr>
          <a:xfrm>
            <a:off x="672533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390" name="Google Shape;5390;p119"/>
          <p:cNvSpPr/>
          <p:nvPr/>
        </p:nvSpPr>
        <p:spPr>
          <a:xfrm>
            <a:off x="7417413"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391" name="Google Shape;5391;p119"/>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392" name="Google Shape;5392;p119"/>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387" name="Google Shape;5387;p119"/>
          <p:cNvSpPr/>
          <p:nvPr/>
        </p:nvSpPr>
        <p:spPr>
          <a:xfrm>
            <a:off x="672456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393" name="Google Shape;5393;p119"/>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394" name="Google Shape;5394;p119"/>
          <p:cNvSpPr/>
          <p:nvPr/>
        </p:nvSpPr>
        <p:spPr>
          <a:xfrm>
            <a:off x="74174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395" name="Google Shape;5395;p119"/>
          <p:cNvCxnSpPr>
            <a:stCxn id="5387" idx="6"/>
            <a:endCxn id="5394"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396" name="Google Shape;5396;p119"/>
          <p:cNvCxnSpPr>
            <a:stCxn id="5394" idx="6"/>
            <a:endCxn id="5397"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398" name="Google Shape;5398;p119"/>
          <p:cNvCxnSpPr>
            <a:stCxn id="5399"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399" name="Google Shape;5399;p119"/>
          <p:cNvSpPr/>
          <p:nvPr/>
        </p:nvSpPr>
        <p:spPr>
          <a:xfrm>
            <a:off x="813888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00" name="Google Shape;5400;p119"/>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397" name="Google Shape;5397;p119"/>
          <p:cNvSpPr/>
          <p:nvPr/>
        </p:nvSpPr>
        <p:spPr>
          <a:xfrm>
            <a:off x="81381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01" name="Google Shape;5401;p119"/>
          <p:cNvCxnSpPr>
            <a:endCxn id="5402"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02" name="Google Shape;5402;p119"/>
          <p:cNvSpPr/>
          <p:nvPr/>
        </p:nvSpPr>
        <p:spPr>
          <a:xfrm>
            <a:off x="671866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403" name="Google Shape;5403;p119"/>
          <p:cNvSpPr/>
          <p:nvPr/>
        </p:nvSpPr>
        <p:spPr>
          <a:xfrm>
            <a:off x="74115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04" name="Google Shape;5404;p119"/>
          <p:cNvCxnSpPr>
            <a:stCxn id="5402" idx="6"/>
            <a:endCxn id="5403"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405" name="Google Shape;5405;p119"/>
          <p:cNvCxnSpPr>
            <a:stCxn id="5403" idx="6"/>
            <a:endCxn id="5406"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06" name="Google Shape;5406;p119"/>
          <p:cNvSpPr/>
          <p:nvPr/>
        </p:nvSpPr>
        <p:spPr>
          <a:xfrm>
            <a:off x="81322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07" name="Google Shape;5407;p119"/>
          <p:cNvCxnSpPr>
            <a:endCxn id="5408"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408" name="Google Shape;5408;p119"/>
          <p:cNvSpPr/>
          <p:nvPr/>
        </p:nvSpPr>
        <p:spPr>
          <a:xfrm>
            <a:off x="671486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409" name="Google Shape;5409;p119"/>
          <p:cNvSpPr/>
          <p:nvPr/>
        </p:nvSpPr>
        <p:spPr>
          <a:xfrm>
            <a:off x="74077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10" name="Google Shape;5410;p119"/>
          <p:cNvCxnSpPr>
            <a:stCxn id="5408" idx="6"/>
            <a:endCxn id="5409"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411" name="Google Shape;5411;p119"/>
          <p:cNvCxnSpPr>
            <a:stCxn id="5409" idx="6"/>
            <a:endCxn id="5412"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5412" name="Google Shape;5412;p119"/>
          <p:cNvSpPr/>
          <p:nvPr/>
        </p:nvSpPr>
        <p:spPr>
          <a:xfrm>
            <a:off x="81284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13" name="Google Shape;5413;p119"/>
          <p:cNvCxnSpPr>
            <a:endCxn id="5414"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14" name="Google Shape;5414;p119"/>
          <p:cNvSpPr/>
          <p:nvPr/>
        </p:nvSpPr>
        <p:spPr>
          <a:xfrm>
            <a:off x="671486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415" name="Google Shape;5415;p119"/>
          <p:cNvSpPr/>
          <p:nvPr/>
        </p:nvSpPr>
        <p:spPr>
          <a:xfrm>
            <a:off x="74077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16" name="Google Shape;5416;p119"/>
          <p:cNvCxnSpPr>
            <a:stCxn id="5414" idx="6"/>
            <a:endCxn id="5415"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417" name="Google Shape;5417;p119"/>
          <p:cNvCxnSpPr>
            <a:stCxn id="5415" idx="6"/>
            <a:endCxn id="5418"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418" name="Google Shape;5418;p119"/>
          <p:cNvSpPr/>
          <p:nvPr/>
        </p:nvSpPr>
        <p:spPr>
          <a:xfrm>
            <a:off x="81284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419" name="Google Shape;5419;p119"/>
          <p:cNvSpPr/>
          <p:nvPr/>
        </p:nvSpPr>
        <p:spPr>
          <a:xfrm>
            <a:off x="671866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420" name="Google Shape;5420;p119"/>
          <p:cNvSpPr/>
          <p:nvPr/>
        </p:nvSpPr>
        <p:spPr>
          <a:xfrm>
            <a:off x="74115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421" name="Google Shape;5421;p119"/>
          <p:cNvSpPr/>
          <p:nvPr/>
        </p:nvSpPr>
        <p:spPr>
          <a:xfrm>
            <a:off x="81322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5422" name="Google Shape;5422;p119"/>
          <p:cNvCxnSpPr>
            <a:stCxn id="5389" idx="0"/>
            <a:endCxn id="5402"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423" name="Google Shape;5423;p119"/>
          <p:cNvCxnSpPr>
            <a:endCxn id="5406"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424" name="Google Shape;5424;p119"/>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425" name="Google Shape;5425;p119"/>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426" name="Google Shape;5426;p119"/>
          <p:cNvCxnSpPr>
            <a:stCxn id="5397" idx="0"/>
            <a:endCxn id="5412"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5427" name="Google Shape;5427;p119"/>
          <p:cNvCxnSpPr>
            <a:stCxn id="5390" idx="0"/>
            <a:endCxn id="5403"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428" name="Google Shape;5428;p119"/>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429" name="Google Shape;5429;p119"/>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430" name="Google Shape;5430;p119"/>
          <p:cNvCxnSpPr>
            <a:endCxn id="5414"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5431" name="Google Shape;5431;p119"/>
          <p:cNvCxnSpPr>
            <a:stCxn id="5414" idx="0"/>
            <a:endCxn id="5419"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432" name="Google Shape;5432;p119"/>
          <p:cNvCxnSpPr>
            <a:stCxn id="5415" idx="0"/>
            <a:endCxn id="5420"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433" name="Google Shape;5433;p119"/>
          <p:cNvCxnSpPr>
            <a:stCxn id="5418" idx="0"/>
            <a:endCxn id="5421"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5434" name="Google Shape;5434;p119"/>
          <p:cNvCxnSpPr>
            <a:stCxn id="5419" idx="0"/>
            <a:endCxn id="5350" idx="4"/>
          </p:cNvCxnSpPr>
          <p:nvPr/>
        </p:nvCxnSpPr>
        <p:spPr>
          <a:xfrm rot="10800000">
            <a:off x="5088913" y="532988"/>
            <a:ext cx="1785600" cy="414000"/>
          </a:xfrm>
          <a:prstGeom prst="straightConnector1">
            <a:avLst/>
          </a:prstGeom>
          <a:noFill/>
          <a:ln w="9525" cap="flat" cmpd="sng">
            <a:solidFill>
              <a:srgbClr val="000000"/>
            </a:solidFill>
            <a:prstDash val="solid"/>
            <a:round/>
            <a:headEnd type="none" w="med" len="med"/>
            <a:tailEnd type="triangle" w="med" len="med"/>
          </a:ln>
        </p:spPr>
      </p:cxnSp>
      <p:cxnSp>
        <p:nvCxnSpPr>
          <p:cNvPr id="5435" name="Google Shape;5435;p119"/>
          <p:cNvCxnSpPr>
            <a:stCxn id="5420" idx="0"/>
            <a:endCxn id="5350" idx="4"/>
          </p:cNvCxnSpPr>
          <p:nvPr/>
        </p:nvCxnSpPr>
        <p:spPr>
          <a:xfrm rot="10800000">
            <a:off x="5088763" y="532988"/>
            <a:ext cx="2478600" cy="414000"/>
          </a:xfrm>
          <a:prstGeom prst="straightConnector1">
            <a:avLst/>
          </a:prstGeom>
          <a:noFill/>
          <a:ln w="9525" cap="flat" cmpd="sng">
            <a:solidFill>
              <a:srgbClr val="000000"/>
            </a:solidFill>
            <a:prstDash val="solid"/>
            <a:round/>
            <a:headEnd type="none" w="med" len="med"/>
            <a:tailEnd type="triangle" w="med" len="med"/>
          </a:ln>
        </p:spPr>
      </p:cxnSp>
      <p:cxnSp>
        <p:nvCxnSpPr>
          <p:cNvPr id="5436" name="Google Shape;5436;p119"/>
          <p:cNvCxnSpPr>
            <a:stCxn id="5421" idx="0"/>
            <a:endCxn id="5350" idx="4"/>
          </p:cNvCxnSpPr>
          <p:nvPr/>
        </p:nvCxnSpPr>
        <p:spPr>
          <a:xfrm rot="10800000">
            <a:off x="5088863" y="532988"/>
            <a:ext cx="3199200" cy="414000"/>
          </a:xfrm>
          <a:prstGeom prst="straightConnector1">
            <a:avLst/>
          </a:prstGeom>
          <a:noFill/>
          <a:ln w="9525" cap="flat" cmpd="sng">
            <a:solidFill>
              <a:srgbClr val="000000"/>
            </a:solidFill>
            <a:prstDash val="solid"/>
            <a:round/>
            <a:headEnd type="none" w="med" len="med"/>
            <a:tailEnd type="triangle" w="med" len="med"/>
          </a:ln>
        </p:spPr>
      </p:cxnSp>
      <p:cxnSp>
        <p:nvCxnSpPr>
          <p:cNvPr id="5437" name="Google Shape;5437;p119"/>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438" name="Google Shape;5438;p119"/>
          <p:cNvCxnSpPr>
            <a:endCxn id="5419"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5439" name="Google Shape;5439;p119"/>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440" name="Google Shape;5440;p119"/>
          <p:cNvCxnSpPr>
            <a:endCxn id="5420"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5441" name="Google Shape;5441;p119"/>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5442" name="Google Shape;5442;p119"/>
          <p:cNvCxnSpPr>
            <a:endCxn id="5421"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5443" name="Google Shape;5443;p119"/>
          <p:cNvPicPr preferRelativeResize="0"/>
          <p:nvPr/>
        </p:nvPicPr>
        <p:blipFill>
          <a:blip r:embed="rId1"/>
          <a:stretch>
            <a:fillRect/>
          </a:stretch>
        </p:blipFill>
        <p:spPr>
          <a:xfrm>
            <a:off x="6809503" y="3354713"/>
            <a:ext cx="141709" cy="196950"/>
          </a:xfrm>
          <a:prstGeom prst="rect">
            <a:avLst/>
          </a:prstGeom>
          <a:noFill/>
          <a:ln>
            <a:noFill/>
          </a:ln>
        </p:spPr>
      </p:pic>
      <p:pic>
        <p:nvPicPr>
          <p:cNvPr id="5444" name="Google Shape;5444;p119"/>
          <p:cNvPicPr preferRelativeResize="0"/>
          <p:nvPr/>
        </p:nvPicPr>
        <p:blipFill>
          <a:blip r:embed="rId1"/>
          <a:stretch>
            <a:fillRect/>
          </a:stretch>
        </p:blipFill>
        <p:spPr>
          <a:xfrm>
            <a:off x="7502328" y="3354638"/>
            <a:ext cx="141709" cy="196950"/>
          </a:xfrm>
          <a:prstGeom prst="rect">
            <a:avLst/>
          </a:prstGeom>
          <a:noFill/>
          <a:ln>
            <a:noFill/>
          </a:ln>
        </p:spPr>
      </p:pic>
      <p:pic>
        <p:nvPicPr>
          <p:cNvPr id="5445" name="Google Shape;5445;p119"/>
          <p:cNvPicPr preferRelativeResize="0"/>
          <p:nvPr/>
        </p:nvPicPr>
        <p:blipFill>
          <a:blip r:embed="rId1"/>
          <a:stretch>
            <a:fillRect/>
          </a:stretch>
        </p:blipFill>
        <p:spPr>
          <a:xfrm>
            <a:off x="8223078" y="3350963"/>
            <a:ext cx="141709" cy="196950"/>
          </a:xfrm>
          <a:prstGeom prst="rect">
            <a:avLst/>
          </a:prstGeom>
          <a:noFill/>
          <a:ln>
            <a:noFill/>
          </a:ln>
        </p:spPr>
      </p:pic>
      <p:pic>
        <p:nvPicPr>
          <p:cNvPr id="5446" name="Google Shape;5446;p119"/>
          <p:cNvPicPr preferRelativeResize="0"/>
          <p:nvPr/>
        </p:nvPicPr>
        <p:blipFill>
          <a:blip r:embed="rId1"/>
          <a:stretch>
            <a:fillRect/>
          </a:stretch>
        </p:blipFill>
        <p:spPr>
          <a:xfrm>
            <a:off x="6799803" y="2179763"/>
            <a:ext cx="141709" cy="196950"/>
          </a:xfrm>
          <a:prstGeom prst="rect">
            <a:avLst/>
          </a:prstGeom>
          <a:noFill/>
          <a:ln>
            <a:noFill/>
          </a:ln>
        </p:spPr>
      </p:pic>
      <p:pic>
        <p:nvPicPr>
          <p:cNvPr id="5447" name="Google Shape;5447;p119"/>
          <p:cNvPicPr preferRelativeResize="0"/>
          <p:nvPr/>
        </p:nvPicPr>
        <p:blipFill>
          <a:blip r:embed="rId1"/>
          <a:stretch>
            <a:fillRect/>
          </a:stretch>
        </p:blipFill>
        <p:spPr>
          <a:xfrm>
            <a:off x="7492628" y="2179763"/>
            <a:ext cx="141709" cy="196950"/>
          </a:xfrm>
          <a:prstGeom prst="rect">
            <a:avLst/>
          </a:prstGeom>
          <a:noFill/>
          <a:ln>
            <a:noFill/>
          </a:ln>
        </p:spPr>
      </p:pic>
      <p:pic>
        <p:nvPicPr>
          <p:cNvPr id="5448" name="Google Shape;5448;p119"/>
          <p:cNvPicPr preferRelativeResize="0"/>
          <p:nvPr/>
        </p:nvPicPr>
        <p:blipFill>
          <a:blip r:embed="rId1"/>
          <a:stretch>
            <a:fillRect/>
          </a:stretch>
        </p:blipFill>
        <p:spPr>
          <a:xfrm>
            <a:off x="8213378" y="2179763"/>
            <a:ext cx="141709" cy="196950"/>
          </a:xfrm>
          <a:prstGeom prst="rect">
            <a:avLst/>
          </a:prstGeom>
          <a:noFill/>
          <a:ln>
            <a:noFill/>
          </a:ln>
        </p:spPr>
      </p:pic>
      <p:pic>
        <p:nvPicPr>
          <p:cNvPr id="5449" name="Google Shape;5449;p119"/>
          <p:cNvPicPr preferRelativeResize="0"/>
          <p:nvPr/>
        </p:nvPicPr>
        <p:blipFill>
          <a:blip r:embed="rId2"/>
          <a:stretch>
            <a:fillRect/>
          </a:stretch>
        </p:blipFill>
        <p:spPr>
          <a:xfrm>
            <a:off x="6787337" y="1594163"/>
            <a:ext cx="166650" cy="196950"/>
          </a:xfrm>
          <a:prstGeom prst="rect">
            <a:avLst/>
          </a:prstGeom>
          <a:noFill/>
          <a:ln>
            <a:noFill/>
          </a:ln>
        </p:spPr>
      </p:pic>
      <p:pic>
        <p:nvPicPr>
          <p:cNvPr id="5450" name="Google Shape;5450;p119"/>
          <p:cNvPicPr preferRelativeResize="0"/>
          <p:nvPr/>
        </p:nvPicPr>
        <p:blipFill>
          <a:blip r:embed="rId2"/>
          <a:stretch>
            <a:fillRect/>
          </a:stretch>
        </p:blipFill>
        <p:spPr>
          <a:xfrm>
            <a:off x="7489387" y="1594163"/>
            <a:ext cx="166650" cy="196950"/>
          </a:xfrm>
          <a:prstGeom prst="rect">
            <a:avLst/>
          </a:prstGeom>
          <a:noFill/>
          <a:ln>
            <a:noFill/>
          </a:ln>
        </p:spPr>
      </p:pic>
      <p:pic>
        <p:nvPicPr>
          <p:cNvPr id="5451" name="Google Shape;5451;p119"/>
          <p:cNvPicPr preferRelativeResize="0"/>
          <p:nvPr/>
        </p:nvPicPr>
        <p:blipFill>
          <a:blip r:embed="rId2"/>
          <a:stretch>
            <a:fillRect/>
          </a:stretch>
        </p:blipFill>
        <p:spPr>
          <a:xfrm>
            <a:off x="8191687" y="1594163"/>
            <a:ext cx="166650" cy="196950"/>
          </a:xfrm>
          <a:prstGeom prst="rect">
            <a:avLst/>
          </a:prstGeom>
          <a:noFill/>
          <a:ln>
            <a:noFill/>
          </a:ln>
        </p:spPr>
      </p:pic>
      <p:pic>
        <p:nvPicPr>
          <p:cNvPr id="5452" name="Google Shape;5452;p119"/>
          <p:cNvPicPr preferRelativeResize="0"/>
          <p:nvPr/>
        </p:nvPicPr>
        <p:blipFill>
          <a:blip r:embed="rId2"/>
          <a:stretch>
            <a:fillRect/>
          </a:stretch>
        </p:blipFill>
        <p:spPr>
          <a:xfrm>
            <a:off x="6791137" y="2765363"/>
            <a:ext cx="166650" cy="196950"/>
          </a:xfrm>
          <a:prstGeom prst="rect">
            <a:avLst/>
          </a:prstGeom>
          <a:noFill/>
          <a:ln>
            <a:noFill/>
          </a:ln>
        </p:spPr>
      </p:pic>
      <p:pic>
        <p:nvPicPr>
          <p:cNvPr id="5453" name="Google Shape;5453;p119"/>
          <p:cNvPicPr preferRelativeResize="0"/>
          <p:nvPr/>
        </p:nvPicPr>
        <p:blipFill>
          <a:blip r:embed="rId2"/>
          <a:stretch>
            <a:fillRect/>
          </a:stretch>
        </p:blipFill>
        <p:spPr>
          <a:xfrm>
            <a:off x="7483962" y="2765363"/>
            <a:ext cx="166650" cy="196950"/>
          </a:xfrm>
          <a:prstGeom prst="rect">
            <a:avLst/>
          </a:prstGeom>
          <a:noFill/>
          <a:ln>
            <a:noFill/>
          </a:ln>
        </p:spPr>
      </p:pic>
      <p:pic>
        <p:nvPicPr>
          <p:cNvPr id="5454" name="Google Shape;5454;p119"/>
          <p:cNvPicPr preferRelativeResize="0"/>
          <p:nvPr/>
        </p:nvPicPr>
        <p:blipFill>
          <a:blip r:embed="rId2"/>
          <a:stretch>
            <a:fillRect/>
          </a:stretch>
        </p:blipFill>
        <p:spPr>
          <a:xfrm>
            <a:off x="8204712" y="2765363"/>
            <a:ext cx="166650" cy="196950"/>
          </a:xfrm>
          <a:prstGeom prst="rect">
            <a:avLst/>
          </a:prstGeom>
          <a:noFill/>
          <a:ln>
            <a:noFill/>
          </a:ln>
        </p:spPr>
      </p:pic>
      <p:pic>
        <p:nvPicPr>
          <p:cNvPr id="5455" name="Google Shape;5455;p119"/>
          <p:cNvPicPr preferRelativeResize="0"/>
          <p:nvPr/>
        </p:nvPicPr>
        <p:blipFill>
          <a:blip r:embed="rId3"/>
          <a:stretch>
            <a:fillRect/>
          </a:stretch>
        </p:blipFill>
        <p:spPr>
          <a:xfrm>
            <a:off x="6791187" y="1008563"/>
            <a:ext cx="166650" cy="196950"/>
          </a:xfrm>
          <a:prstGeom prst="rect">
            <a:avLst/>
          </a:prstGeom>
          <a:noFill/>
          <a:ln>
            <a:noFill/>
          </a:ln>
        </p:spPr>
      </p:pic>
      <p:pic>
        <p:nvPicPr>
          <p:cNvPr id="5456" name="Google Shape;5456;p119"/>
          <p:cNvPicPr preferRelativeResize="0"/>
          <p:nvPr/>
        </p:nvPicPr>
        <p:blipFill>
          <a:blip r:embed="rId3"/>
          <a:stretch>
            <a:fillRect/>
          </a:stretch>
        </p:blipFill>
        <p:spPr>
          <a:xfrm>
            <a:off x="7497962" y="1008563"/>
            <a:ext cx="166650" cy="196950"/>
          </a:xfrm>
          <a:prstGeom prst="rect">
            <a:avLst/>
          </a:prstGeom>
          <a:noFill/>
          <a:ln>
            <a:noFill/>
          </a:ln>
        </p:spPr>
      </p:pic>
      <p:pic>
        <p:nvPicPr>
          <p:cNvPr id="5457" name="Google Shape;5457;p119"/>
          <p:cNvPicPr preferRelativeResize="0"/>
          <p:nvPr/>
        </p:nvPicPr>
        <p:blipFill>
          <a:blip r:embed="rId3"/>
          <a:stretch>
            <a:fillRect/>
          </a:stretch>
        </p:blipFill>
        <p:spPr>
          <a:xfrm>
            <a:off x="8204737" y="1008563"/>
            <a:ext cx="166650" cy="196950"/>
          </a:xfrm>
          <a:prstGeom prst="rect">
            <a:avLst/>
          </a:prstGeom>
          <a:noFill/>
          <a:ln>
            <a:noFill/>
          </a:ln>
        </p:spPr>
      </p:pic>
      <p:sp>
        <p:nvSpPr>
          <p:cNvPr id="5458" name="Google Shape;5458;p119"/>
          <p:cNvSpPr txBox="1"/>
          <p:nvPr/>
        </p:nvSpPr>
        <p:spPr>
          <a:xfrm>
            <a:off x="826175" y="4169900"/>
            <a:ext cx="7776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 </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459" name="Google Shape;5459;p119"/>
          <p:cNvSpPr/>
          <p:nvPr/>
        </p:nvSpPr>
        <p:spPr>
          <a:xfrm>
            <a:off x="1556850" y="2638825"/>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119"/>
          <p:cNvSpPr/>
          <p:nvPr/>
        </p:nvSpPr>
        <p:spPr>
          <a:xfrm>
            <a:off x="1556850" y="1426713"/>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1" name="Google Shape;5461;p119"/>
          <p:cNvSpPr txBox="1"/>
          <p:nvPr/>
        </p:nvSpPr>
        <p:spPr>
          <a:xfrm>
            <a:off x="722376" y="1650675"/>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BiLSTM </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462" name="Google Shape;5462;p119"/>
          <p:cNvSpPr txBox="1"/>
          <p:nvPr/>
        </p:nvSpPr>
        <p:spPr>
          <a:xfrm>
            <a:off x="724300" y="2871200"/>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BiLSTM </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466"/>
        <p:cNvGrpSpPr/>
        <p:nvPr/>
      </p:nvGrpSpPr>
      <p:grpSpPr>
        <a:xfrm>
          <a:off x="0" y="0"/>
          <a:ext cx="0" cy="0"/>
          <a:chOff x="0" y="0"/>
          <a:chExt cx="0" cy="0"/>
        </a:xfrm>
      </p:grpSpPr>
      <p:sp>
        <p:nvSpPr>
          <p:cNvPr id="5467" name="Google Shape;5467;p120"/>
          <p:cNvSpPr/>
          <p:nvPr/>
        </p:nvSpPr>
        <p:spPr>
          <a:xfrm>
            <a:off x="1466425" y="4408175"/>
            <a:ext cx="6545100" cy="6558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468" name="Google Shape;5468;p120"/>
          <p:cNvCxnSpPr>
            <a:stCxn id="5469" idx="0"/>
          </p:cNvCxnSpPr>
          <p:nvPr/>
        </p:nvCxnSpPr>
        <p:spPr>
          <a:xfrm rot="10800000" flipH="1">
            <a:off x="179712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69" name="Google Shape;5469;p120"/>
          <p:cNvSpPr/>
          <p:nvPr/>
        </p:nvSpPr>
        <p:spPr>
          <a:xfrm>
            <a:off x="1655073"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70" name="Google Shape;5470;p120"/>
          <p:cNvSpPr/>
          <p:nvPr/>
        </p:nvSpPr>
        <p:spPr>
          <a:xfrm>
            <a:off x="2286412"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71" name="Google Shape;5471;p120"/>
          <p:cNvSpPr txBox="1"/>
          <p:nvPr/>
        </p:nvSpPr>
        <p:spPr>
          <a:xfrm>
            <a:off x="2171450" y="3700050"/>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472" name="Google Shape;5472;p120"/>
          <p:cNvSpPr txBox="1"/>
          <p:nvPr/>
        </p:nvSpPr>
        <p:spPr>
          <a:xfrm>
            <a:off x="1539560"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473" name="Google Shape;5473;p120"/>
          <p:cNvSpPr/>
          <p:nvPr/>
        </p:nvSpPr>
        <p:spPr>
          <a:xfrm>
            <a:off x="1654366"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474" name="Google Shape;5474;p120"/>
          <p:cNvCxnSpPr/>
          <p:nvPr/>
        </p:nvCxnSpPr>
        <p:spPr>
          <a:xfrm rot="10800000" flipH="1">
            <a:off x="242928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75" name="Google Shape;5475;p120"/>
          <p:cNvSpPr/>
          <p:nvPr/>
        </p:nvSpPr>
        <p:spPr>
          <a:xfrm>
            <a:off x="228641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76" name="Google Shape;5476;p120"/>
          <p:cNvCxnSpPr>
            <a:stCxn id="5473" idx="6"/>
            <a:endCxn id="5475" idx="2"/>
          </p:cNvCxnSpPr>
          <p:nvPr/>
        </p:nvCxnSpPr>
        <p:spPr>
          <a:xfrm>
            <a:off x="1938466"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477" name="Google Shape;5477;p120"/>
          <p:cNvCxnSpPr>
            <a:stCxn id="5475" idx="6"/>
            <a:endCxn id="5478" idx="2"/>
          </p:cNvCxnSpPr>
          <p:nvPr/>
        </p:nvCxnSpPr>
        <p:spPr>
          <a:xfrm>
            <a:off x="2570512" y="2990904"/>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479" name="Google Shape;5479;p120"/>
          <p:cNvCxnSpPr>
            <a:stCxn id="5480" idx="0"/>
          </p:cNvCxnSpPr>
          <p:nvPr/>
        </p:nvCxnSpPr>
        <p:spPr>
          <a:xfrm rot="10800000" flipH="1">
            <a:off x="3094649"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80" name="Google Shape;5480;p120"/>
          <p:cNvSpPr/>
          <p:nvPr/>
        </p:nvSpPr>
        <p:spPr>
          <a:xfrm>
            <a:off x="295259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81" name="Google Shape;5481;p120"/>
          <p:cNvSpPr/>
          <p:nvPr/>
        </p:nvSpPr>
        <p:spPr>
          <a:xfrm>
            <a:off x="358393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82" name="Google Shape;5482;p120"/>
          <p:cNvSpPr txBox="1"/>
          <p:nvPr/>
        </p:nvSpPr>
        <p:spPr>
          <a:xfrm>
            <a:off x="3468983"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483" name="Google Shape;5483;p120"/>
          <p:cNvSpPr txBox="1"/>
          <p:nvPr/>
        </p:nvSpPr>
        <p:spPr>
          <a:xfrm>
            <a:off x="2837087"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478" name="Google Shape;5478;p120"/>
          <p:cNvSpPr/>
          <p:nvPr/>
        </p:nvSpPr>
        <p:spPr>
          <a:xfrm>
            <a:off x="295189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84" name="Google Shape;5484;p120"/>
          <p:cNvCxnSpPr/>
          <p:nvPr/>
        </p:nvCxnSpPr>
        <p:spPr>
          <a:xfrm rot="10800000" flipH="1">
            <a:off x="372681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85" name="Google Shape;5485;p120"/>
          <p:cNvSpPr/>
          <p:nvPr/>
        </p:nvSpPr>
        <p:spPr>
          <a:xfrm>
            <a:off x="3583939"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86" name="Google Shape;5486;p120"/>
          <p:cNvCxnSpPr>
            <a:stCxn id="5478" idx="6"/>
            <a:endCxn id="5485" idx="2"/>
          </p:cNvCxnSpPr>
          <p:nvPr/>
        </p:nvCxnSpPr>
        <p:spPr>
          <a:xfrm>
            <a:off x="3235992"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487" name="Google Shape;5487;p120"/>
          <p:cNvCxnSpPr>
            <a:stCxn id="5485" idx="6"/>
            <a:endCxn id="5488" idx="2"/>
          </p:cNvCxnSpPr>
          <p:nvPr/>
        </p:nvCxnSpPr>
        <p:spPr>
          <a:xfrm>
            <a:off x="3868039"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5489" name="Google Shape;5489;p120"/>
          <p:cNvCxnSpPr>
            <a:stCxn id="5490" idx="0"/>
          </p:cNvCxnSpPr>
          <p:nvPr/>
        </p:nvCxnSpPr>
        <p:spPr>
          <a:xfrm rot="10800000" flipH="1">
            <a:off x="4384148"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90" name="Google Shape;5490;p120"/>
          <p:cNvSpPr/>
          <p:nvPr/>
        </p:nvSpPr>
        <p:spPr>
          <a:xfrm>
            <a:off x="424209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91" name="Google Shape;5491;p120"/>
          <p:cNvSpPr/>
          <p:nvPr/>
        </p:nvSpPr>
        <p:spPr>
          <a:xfrm>
            <a:off x="487343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92" name="Google Shape;5492;p120"/>
          <p:cNvSpPr txBox="1"/>
          <p:nvPr/>
        </p:nvSpPr>
        <p:spPr>
          <a:xfrm>
            <a:off x="4758482"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493" name="Google Shape;5493;p120"/>
          <p:cNvSpPr txBox="1"/>
          <p:nvPr/>
        </p:nvSpPr>
        <p:spPr>
          <a:xfrm>
            <a:off x="4126586"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488" name="Google Shape;5488;p120"/>
          <p:cNvSpPr/>
          <p:nvPr/>
        </p:nvSpPr>
        <p:spPr>
          <a:xfrm>
            <a:off x="4241391"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94" name="Google Shape;5494;p120"/>
          <p:cNvCxnSpPr/>
          <p:nvPr/>
        </p:nvCxnSpPr>
        <p:spPr>
          <a:xfrm rot="10800000" flipH="1">
            <a:off x="5016312"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495" name="Google Shape;5495;p120"/>
          <p:cNvSpPr/>
          <p:nvPr/>
        </p:nvSpPr>
        <p:spPr>
          <a:xfrm>
            <a:off x="4873438"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496" name="Google Shape;5496;p120"/>
          <p:cNvCxnSpPr>
            <a:stCxn id="5488" idx="6"/>
            <a:endCxn id="5495" idx="2"/>
          </p:cNvCxnSpPr>
          <p:nvPr/>
        </p:nvCxnSpPr>
        <p:spPr>
          <a:xfrm>
            <a:off x="4525491"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497" name="Google Shape;5497;p120"/>
          <p:cNvCxnSpPr>
            <a:stCxn id="5495" idx="6"/>
            <a:endCxn id="5498" idx="2"/>
          </p:cNvCxnSpPr>
          <p:nvPr/>
        </p:nvCxnSpPr>
        <p:spPr>
          <a:xfrm>
            <a:off x="5157538"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5499" name="Google Shape;5499;p120"/>
          <p:cNvCxnSpPr>
            <a:stCxn id="5500" idx="0"/>
          </p:cNvCxnSpPr>
          <p:nvPr/>
        </p:nvCxnSpPr>
        <p:spPr>
          <a:xfrm rot="10800000" flipH="1">
            <a:off x="567364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500" name="Google Shape;5500;p120"/>
          <p:cNvSpPr/>
          <p:nvPr/>
        </p:nvSpPr>
        <p:spPr>
          <a:xfrm>
            <a:off x="5531597"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501" name="Google Shape;5501;p120"/>
          <p:cNvSpPr txBox="1"/>
          <p:nvPr/>
        </p:nvSpPr>
        <p:spPr>
          <a:xfrm>
            <a:off x="5416085"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498" name="Google Shape;5498;p120"/>
          <p:cNvSpPr/>
          <p:nvPr/>
        </p:nvSpPr>
        <p:spPr>
          <a:xfrm>
            <a:off x="5530890"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02" name="Google Shape;5502;p120"/>
          <p:cNvSpPr/>
          <p:nvPr/>
        </p:nvSpPr>
        <p:spPr>
          <a:xfrm>
            <a:off x="1648983"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03" name="Google Shape;5503;p120"/>
          <p:cNvSpPr/>
          <p:nvPr/>
        </p:nvSpPr>
        <p:spPr>
          <a:xfrm>
            <a:off x="228103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5504" name="Google Shape;5504;p120"/>
          <p:cNvCxnSpPr>
            <a:stCxn id="5502" idx="6"/>
            <a:endCxn id="5503" idx="2"/>
          </p:cNvCxnSpPr>
          <p:nvPr/>
        </p:nvCxnSpPr>
        <p:spPr>
          <a:xfrm>
            <a:off x="1933083"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05" name="Google Shape;5505;p120"/>
          <p:cNvCxnSpPr>
            <a:stCxn id="5503" idx="6"/>
            <a:endCxn id="5506" idx="2"/>
          </p:cNvCxnSpPr>
          <p:nvPr/>
        </p:nvCxnSpPr>
        <p:spPr>
          <a:xfrm>
            <a:off x="2565130" y="2456890"/>
            <a:ext cx="381300" cy="0"/>
          </a:xfrm>
          <a:prstGeom prst="straightConnector1">
            <a:avLst/>
          </a:prstGeom>
          <a:noFill/>
          <a:ln w="9525" cap="flat" cmpd="sng">
            <a:solidFill>
              <a:srgbClr val="CC0000"/>
            </a:solidFill>
            <a:prstDash val="solid"/>
            <a:round/>
            <a:headEnd type="triangle" w="med" len="med"/>
            <a:tailEnd type="none" w="med" len="med"/>
          </a:ln>
        </p:spPr>
      </p:cxnSp>
      <p:sp>
        <p:nvSpPr>
          <p:cNvPr id="5506" name="Google Shape;5506;p120"/>
          <p:cNvSpPr/>
          <p:nvPr/>
        </p:nvSpPr>
        <p:spPr>
          <a:xfrm>
            <a:off x="294651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07" name="Google Shape;5507;p120"/>
          <p:cNvSpPr/>
          <p:nvPr/>
        </p:nvSpPr>
        <p:spPr>
          <a:xfrm>
            <a:off x="3578557"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508" name="Google Shape;5508;p120"/>
          <p:cNvCxnSpPr>
            <a:stCxn id="5506" idx="6"/>
            <a:endCxn id="5507" idx="2"/>
          </p:cNvCxnSpPr>
          <p:nvPr/>
        </p:nvCxnSpPr>
        <p:spPr>
          <a:xfrm>
            <a:off x="3230610" y="2456890"/>
            <a:ext cx="348000" cy="0"/>
          </a:xfrm>
          <a:prstGeom prst="straightConnector1">
            <a:avLst/>
          </a:prstGeom>
          <a:noFill/>
          <a:ln w="9525" cap="flat" cmpd="sng">
            <a:solidFill>
              <a:srgbClr val="CC0000"/>
            </a:solidFill>
            <a:prstDash val="solid"/>
            <a:round/>
            <a:headEnd type="triangle" w="sm" len="sm"/>
            <a:tailEnd type="none" w="sm" len="sm"/>
          </a:ln>
        </p:spPr>
      </p:cxnSp>
      <p:cxnSp>
        <p:nvCxnSpPr>
          <p:cNvPr id="5509" name="Google Shape;5509;p120"/>
          <p:cNvCxnSpPr>
            <a:stCxn id="5507" idx="6"/>
            <a:endCxn id="5510" idx="2"/>
          </p:cNvCxnSpPr>
          <p:nvPr/>
        </p:nvCxnSpPr>
        <p:spPr>
          <a:xfrm>
            <a:off x="3862657"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10" name="Google Shape;5510;p120"/>
          <p:cNvSpPr/>
          <p:nvPr/>
        </p:nvSpPr>
        <p:spPr>
          <a:xfrm>
            <a:off x="4236009"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11" name="Google Shape;5511;p120"/>
          <p:cNvSpPr/>
          <p:nvPr/>
        </p:nvSpPr>
        <p:spPr>
          <a:xfrm>
            <a:off x="4868056"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512" name="Google Shape;5512;p120"/>
          <p:cNvCxnSpPr>
            <a:stCxn id="5510" idx="6"/>
            <a:endCxn id="5511" idx="2"/>
          </p:cNvCxnSpPr>
          <p:nvPr/>
        </p:nvCxnSpPr>
        <p:spPr>
          <a:xfrm>
            <a:off x="4520109"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13" name="Google Shape;5513;p120"/>
          <p:cNvCxnSpPr>
            <a:stCxn id="5511" idx="6"/>
            <a:endCxn id="5514" idx="2"/>
          </p:cNvCxnSpPr>
          <p:nvPr/>
        </p:nvCxnSpPr>
        <p:spPr>
          <a:xfrm>
            <a:off x="5152156"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14" name="Google Shape;5514;p120"/>
          <p:cNvSpPr/>
          <p:nvPr/>
        </p:nvSpPr>
        <p:spPr>
          <a:xfrm>
            <a:off x="5525508"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15" name="Google Shape;5515;p120"/>
          <p:cNvSpPr/>
          <p:nvPr/>
        </p:nvSpPr>
        <p:spPr>
          <a:xfrm>
            <a:off x="1645517"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16" name="Google Shape;5516;p120"/>
          <p:cNvSpPr/>
          <p:nvPr/>
        </p:nvSpPr>
        <p:spPr>
          <a:xfrm>
            <a:off x="227756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517" name="Google Shape;5517;p120"/>
          <p:cNvCxnSpPr>
            <a:stCxn id="5515" idx="6"/>
            <a:endCxn id="5516" idx="2"/>
          </p:cNvCxnSpPr>
          <p:nvPr/>
        </p:nvCxnSpPr>
        <p:spPr>
          <a:xfrm>
            <a:off x="1929617"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518" name="Google Shape;5518;p120"/>
          <p:cNvCxnSpPr>
            <a:stCxn id="5516" idx="6"/>
            <a:endCxn id="5519" idx="2"/>
          </p:cNvCxnSpPr>
          <p:nvPr/>
        </p:nvCxnSpPr>
        <p:spPr>
          <a:xfrm>
            <a:off x="2561663" y="1922876"/>
            <a:ext cx="381300" cy="0"/>
          </a:xfrm>
          <a:prstGeom prst="straightConnector1">
            <a:avLst/>
          </a:prstGeom>
          <a:noFill/>
          <a:ln w="9525" cap="flat" cmpd="sng">
            <a:solidFill>
              <a:srgbClr val="3D85C6"/>
            </a:solidFill>
            <a:prstDash val="solid"/>
            <a:round/>
            <a:headEnd type="none" w="med" len="med"/>
            <a:tailEnd type="triangle" w="med" len="med"/>
          </a:ln>
        </p:spPr>
      </p:cxnSp>
      <p:sp>
        <p:nvSpPr>
          <p:cNvPr id="5519" name="Google Shape;5519;p120"/>
          <p:cNvSpPr/>
          <p:nvPr/>
        </p:nvSpPr>
        <p:spPr>
          <a:xfrm>
            <a:off x="2943044"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20" name="Google Shape;5520;p120"/>
          <p:cNvSpPr/>
          <p:nvPr/>
        </p:nvSpPr>
        <p:spPr>
          <a:xfrm>
            <a:off x="3575090"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521" name="Google Shape;5521;p120"/>
          <p:cNvCxnSpPr>
            <a:stCxn id="5519" idx="6"/>
            <a:endCxn id="5520" idx="2"/>
          </p:cNvCxnSpPr>
          <p:nvPr/>
        </p:nvCxnSpPr>
        <p:spPr>
          <a:xfrm>
            <a:off x="3227144"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522" name="Google Shape;5522;p120"/>
          <p:cNvCxnSpPr>
            <a:stCxn id="5520" idx="6"/>
            <a:endCxn id="5523" idx="2"/>
          </p:cNvCxnSpPr>
          <p:nvPr/>
        </p:nvCxnSpPr>
        <p:spPr>
          <a:xfrm>
            <a:off x="3859190"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5523" name="Google Shape;5523;p120"/>
          <p:cNvSpPr/>
          <p:nvPr/>
        </p:nvSpPr>
        <p:spPr>
          <a:xfrm>
            <a:off x="423254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24" name="Google Shape;5524;p120"/>
          <p:cNvSpPr/>
          <p:nvPr/>
        </p:nvSpPr>
        <p:spPr>
          <a:xfrm>
            <a:off x="4864589"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525" name="Google Shape;5525;p120"/>
          <p:cNvCxnSpPr>
            <a:stCxn id="5523" idx="6"/>
            <a:endCxn id="5524" idx="2"/>
          </p:cNvCxnSpPr>
          <p:nvPr/>
        </p:nvCxnSpPr>
        <p:spPr>
          <a:xfrm>
            <a:off x="4516643"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526" name="Google Shape;5526;p120"/>
          <p:cNvCxnSpPr>
            <a:stCxn id="5524" idx="6"/>
            <a:endCxn id="5527" idx="2"/>
          </p:cNvCxnSpPr>
          <p:nvPr/>
        </p:nvCxnSpPr>
        <p:spPr>
          <a:xfrm>
            <a:off x="5148689"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5527" name="Google Shape;5527;p120"/>
          <p:cNvSpPr/>
          <p:nvPr/>
        </p:nvSpPr>
        <p:spPr>
          <a:xfrm>
            <a:off x="5522042"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28" name="Google Shape;5528;p120"/>
          <p:cNvSpPr/>
          <p:nvPr/>
        </p:nvSpPr>
        <p:spPr>
          <a:xfrm>
            <a:off x="1645517"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29" name="Google Shape;5529;p120"/>
          <p:cNvSpPr/>
          <p:nvPr/>
        </p:nvSpPr>
        <p:spPr>
          <a:xfrm>
            <a:off x="227756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530" name="Google Shape;5530;p120"/>
          <p:cNvCxnSpPr>
            <a:stCxn id="5528" idx="6"/>
            <a:endCxn id="5529" idx="2"/>
          </p:cNvCxnSpPr>
          <p:nvPr/>
        </p:nvCxnSpPr>
        <p:spPr>
          <a:xfrm>
            <a:off x="1929617"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31" name="Google Shape;5531;p120"/>
          <p:cNvCxnSpPr>
            <a:stCxn id="5529" idx="6"/>
            <a:endCxn id="5532" idx="2"/>
          </p:cNvCxnSpPr>
          <p:nvPr/>
        </p:nvCxnSpPr>
        <p:spPr>
          <a:xfrm>
            <a:off x="2561663" y="1388862"/>
            <a:ext cx="381300" cy="0"/>
          </a:xfrm>
          <a:prstGeom prst="straightConnector1">
            <a:avLst/>
          </a:prstGeom>
          <a:noFill/>
          <a:ln w="9525" cap="flat" cmpd="sng">
            <a:solidFill>
              <a:srgbClr val="CC0000"/>
            </a:solidFill>
            <a:prstDash val="solid"/>
            <a:round/>
            <a:headEnd type="triangle" w="med" len="med"/>
            <a:tailEnd type="none" w="med" len="med"/>
          </a:ln>
        </p:spPr>
      </p:cxnSp>
      <p:sp>
        <p:nvSpPr>
          <p:cNvPr id="5532" name="Google Shape;5532;p120"/>
          <p:cNvSpPr/>
          <p:nvPr/>
        </p:nvSpPr>
        <p:spPr>
          <a:xfrm>
            <a:off x="2943044"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33" name="Google Shape;5533;p120"/>
          <p:cNvSpPr/>
          <p:nvPr/>
        </p:nvSpPr>
        <p:spPr>
          <a:xfrm>
            <a:off x="3575090"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534" name="Google Shape;5534;p120"/>
          <p:cNvCxnSpPr>
            <a:stCxn id="5532" idx="6"/>
            <a:endCxn id="5533" idx="2"/>
          </p:cNvCxnSpPr>
          <p:nvPr/>
        </p:nvCxnSpPr>
        <p:spPr>
          <a:xfrm>
            <a:off x="3227144"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35" name="Google Shape;5535;p120"/>
          <p:cNvCxnSpPr>
            <a:stCxn id="5533" idx="6"/>
            <a:endCxn id="5536" idx="2"/>
          </p:cNvCxnSpPr>
          <p:nvPr/>
        </p:nvCxnSpPr>
        <p:spPr>
          <a:xfrm>
            <a:off x="3859190"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36" name="Google Shape;5536;p120"/>
          <p:cNvSpPr/>
          <p:nvPr/>
        </p:nvSpPr>
        <p:spPr>
          <a:xfrm>
            <a:off x="423254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37" name="Google Shape;5537;p120"/>
          <p:cNvSpPr/>
          <p:nvPr/>
        </p:nvSpPr>
        <p:spPr>
          <a:xfrm>
            <a:off x="4864589"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538" name="Google Shape;5538;p120"/>
          <p:cNvCxnSpPr>
            <a:stCxn id="5536" idx="6"/>
            <a:endCxn id="5537" idx="2"/>
          </p:cNvCxnSpPr>
          <p:nvPr/>
        </p:nvCxnSpPr>
        <p:spPr>
          <a:xfrm>
            <a:off x="4516643"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539" name="Google Shape;5539;p120"/>
          <p:cNvCxnSpPr>
            <a:stCxn id="5537" idx="6"/>
            <a:endCxn id="5540" idx="2"/>
          </p:cNvCxnSpPr>
          <p:nvPr/>
        </p:nvCxnSpPr>
        <p:spPr>
          <a:xfrm>
            <a:off x="5148689"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5540" name="Google Shape;5540;p120"/>
          <p:cNvSpPr/>
          <p:nvPr/>
        </p:nvSpPr>
        <p:spPr>
          <a:xfrm>
            <a:off x="5522042"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41" name="Google Shape;5541;p120"/>
          <p:cNvSpPr/>
          <p:nvPr/>
        </p:nvSpPr>
        <p:spPr>
          <a:xfrm>
            <a:off x="1648983"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542" name="Google Shape;5542;p120"/>
          <p:cNvSpPr/>
          <p:nvPr/>
        </p:nvSpPr>
        <p:spPr>
          <a:xfrm>
            <a:off x="228103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543" name="Google Shape;5543;p120"/>
          <p:cNvSpPr/>
          <p:nvPr/>
        </p:nvSpPr>
        <p:spPr>
          <a:xfrm>
            <a:off x="294651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544" name="Google Shape;5544;p120"/>
          <p:cNvSpPr/>
          <p:nvPr/>
        </p:nvSpPr>
        <p:spPr>
          <a:xfrm>
            <a:off x="3578557"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545" name="Google Shape;5545;p120"/>
          <p:cNvSpPr/>
          <p:nvPr/>
        </p:nvSpPr>
        <p:spPr>
          <a:xfrm>
            <a:off x="4236009"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546" name="Google Shape;5546;p120"/>
          <p:cNvSpPr/>
          <p:nvPr/>
        </p:nvSpPr>
        <p:spPr>
          <a:xfrm>
            <a:off x="4868056"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547" name="Google Shape;5547;p120"/>
          <p:cNvSpPr/>
          <p:nvPr/>
        </p:nvSpPr>
        <p:spPr>
          <a:xfrm>
            <a:off x="5525508"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5548" name="Google Shape;5548;p120"/>
          <p:cNvCxnSpPr>
            <a:endCxn id="5502" idx="6"/>
          </p:cNvCxnSpPr>
          <p:nvPr/>
        </p:nvCxnSpPr>
        <p:spPr>
          <a:xfrm rot="-5400000">
            <a:off x="1329183" y="2929090"/>
            <a:ext cx="1076100" cy="1317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5549" name="Google Shape;5549;p120"/>
          <p:cNvCxnSpPr>
            <a:stCxn id="5502" idx="0"/>
            <a:endCxn id="5528" idx="6"/>
          </p:cNvCxnSpPr>
          <p:nvPr/>
        </p:nvCxnSpPr>
        <p:spPr>
          <a:xfrm rot="-5400000">
            <a:off x="1399233" y="1780540"/>
            <a:ext cx="922200" cy="1386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5550" name="Google Shape;5550;p120"/>
          <p:cNvCxnSpPr>
            <a:endCxn id="5541" idx="2"/>
          </p:cNvCxnSpPr>
          <p:nvPr/>
        </p:nvCxnSpPr>
        <p:spPr>
          <a:xfrm rot="5400000" flipH="1">
            <a:off x="1260333" y="1243497"/>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1" name="Google Shape;5551;p120"/>
          <p:cNvCxnSpPr/>
          <p:nvPr/>
        </p:nvCxnSpPr>
        <p:spPr>
          <a:xfrm rot="5400000" flipH="1">
            <a:off x="1260074" y="2319752"/>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2" name="Google Shape;5552;p120"/>
          <p:cNvCxnSpPr>
            <a:endCxn id="5529" idx="6"/>
          </p:cNvCxnSpPr>
          <p:nvPr/>
        </p:nvCxnSpPr>
        <p:spPr>
          <a:xfrm rot="-5400000">
            <a:off x="2032313" y="1782312"/>
            <a:ext cx="922800" cy="1359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5553" name="Google Shape;5553;p120"/>
          <p:cNvCxnSpPr/>
          <p:nvPr/>
        </p:nvCxnSpPr>
        <p:spPr>
          <a:xfrm rot="5400000" flipH="1">
            <a:off x="1890354" y="1243380"/>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4" name="Google Shape;5554;p120"/>
          <p:cNvCxnSpPr>
            <a:endCxn id="5532" idx="6"/>
          </p:cNvCxnSpPr>
          <p:nvPr/>
        </p:nvCxnSpPr>
        <p:spPr>
          <a:xfrm rot="-5400000">
            <a:off x="2704994" y="1786812"/>
            <a:ext cx="920100" cy="124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5555" name="Google Shape;5555;p120"/>
          <p:cNvCxnSpPr/>
          <p:nvPr/>
        </p:nvCxnSpPr>
        <p:spPr>
          <a:xfrm rot="5400000" flipH="1">
            <a:off x="2567989" y="1240736"/>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6" name="Google Shape;5556;p120"/>
          <p:cNvCxnSpPr>
            <a:endCxn id="5503" idx="6"/>
          </p:cNvCxnSpPr>
          <p:nvPr/>
        </p:nvCxnSpPr>
        <p:spPr>
          <a:xfrm rot="-5400000">
            <a:off x="1963930" y="2923390"/>
            <a:ext cx="1067700" cy="1347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5557" name="Google Shape;5557;p120"/>
          <p:cNvCxnSpPr/>
          <p:nvPr/>
        </p:nvCxnSpPr>
        <p:spPr>
          <a:xfrm rot="5400000" flipH="1">
            <a:off x="1888609" y="2311408"/>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58" name="Google Shape;5558;p120"/>
          <p:cNvCxnSpPr>
            <a:stCxn id="5480" idx="0"/>
            <a:endCxn id="5506" idx="6"/>
          </p:cNvCxnSpPr>
          <p:nvPr/>
        </p:nvCxnSpPr>
        <p:spPr>
          <a:xfrm rot="-5400000">
            <a:off x="2626199"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559" name="Google Shape;5559;p120"/>
          <p:cNvCxnSpPr>
            <a:endCxn id="5519" idx="2"/>
          </p:cNvCxnSpPr>
          <p:nvPr/>
        </p:nvCxnSpPr>
        <p:spPr>
          <a:xfrm rot="5400000" flipH="1">
            <a:off x="2556494" y="230942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0" name="Google Shape;5560;p120"/>
          <p:cNvCxnSpPr>
            <a:stCxn id="5481" idx="0"/>
            <a:endCxn id="5507" idx="6"/>
          </p:cNvCxnSpPr>
          <p:nvPr/>
        </p:nvCxnSpPr>
        <p:spPr>
          <a:xfrm rot="-5400000">
            <a:off x="3257989"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561" name="Google Shape;5561;p120"/>
          <p:cNvCxnSpPr/>
          <p:nvPr/>
        </p:nvCxnSpPr>
        <p:spPr>
          <a:xfrm rot="5400000" flipH="1">
            <a:off x="3189164"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2" name="Google Shape;5562;p120"/>
          <p:cNvCxnSpPr>
            <a:endCxn id="5533" idx="6"/>
          </p:cNvCxnSpPr>
          <p:nvPr/>
        </p:nvCxnSpPr>
        <p:spPr>
          <a:xfrm rot="-5400000">
            <a:off x="3330140" y="1786212"/>
            <a:ext cx="926400" cy="1317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5563" name="Google Shape;5563;p120"/>
          <p:cNvCxnSpPr/>
          <p:nvPr/>
        </p:nvCxnSpPr>
        <p:spPr>
          <a:xfrm rot="5400000" flipH="1">
            <a:off x="3190127" y="1251861"/>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5564" name="Google Shape;5564;p120"/>
          <p:cNvCxnSpPr>
            <a:stCxn id="5490" idx="0"/>
            <a:endCxn id="5510" idx="6"/>
          </p:cNvCxnSpPr>
          <p:nvPr/>
        </p:nvCxnSpPr>
        <p:spPr>
          <a:xfrm rot="-5400000">
            <a:off x="3915698"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565" name="Google Shape;5565;p120"/>
          <p:cNvCxnSpPr>
            <a:endCxn id="5514" idx="6"/>
          </p:cNvCxnSpPr>
          <p:nvPr/>
        </p:nvCxnSpPr>
        <p:spPr>
          <a:xfrm rot="-5400000">
            <a:off x="5205708" y="2925190"/>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566" name="Google Shape;5566;p120"/>
          <p:cNvCxnSpPr/>
          <p:nvPr/>
        </p:nvCxnSpPr>
        <p:spPr>
          <a:xfrm rot="5400000" flipH="1">
            <a:off x="3838327" y="2309543"/>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7" name="Google Shape;5567;p120"/>
          <p:cNvCxnSpPr/>
          <p:nvPr/>
        </p:nvCxnSpPr>
        <p:spPr>
          <a:xfrm rot="5400000" flipH="1">
            <a:off x="4478663"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568" name="Google Shape;5568;p120"/>
          <p:cNvCxnSpPr>
            <a:stCxn id="5498" idx="0"/>
            <a:endCxn id="5527" idx="2"/>
          </p:cNvCxnSpPr>
          <p:nvPr/>
        </p:nvCxnSpPr>
        <p:spPr>
          <a:xfrm rot="5400000" flipH="1">
            <a:off x="5136390" y="2308404"/>
            <a:ext cx="922200" cy="1509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5569" name="Google Shape;5569;p120"/>
          <p:cNvCxnSpPr>
            <a:stCxn id="5491" idx="0"/>
            <a:endCxn id="5511" idx="6"/>
          </p:cNvCxnSpPr>
          <p:nvPr/>
        </p:nvCxnSpPr>
        <p:spPr>
          <a:xfrm rot="-5400000">
            <a:off x="4547488"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570" name="Google Shape;5570;p120"/>
          <p:cNvCxnSpPr/>
          <p:nvPr/>
        </p:nvCxnSpPr>
        <p:spPr>
          <a:xfrm rot="-5400000">
            <a:off x="4622984"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571" name="Google Shape;5571;p120"/>
          <p:cNvCxnSpPr/>
          <p:nvPr/>
        </p:nvCxnSpPr>
        <p:spPr>
          <a:xfrm rot="-5400000">
            <a:off x="5282695"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572" name="Google Shape;5572;p120"/>
          <p:cNvCxnSpPr>
            <a:endCxn id="5536" idx="6"/>
          </p:cNvCxnSpPr>
          <p:nvPr/>
        </p:nvCxnSpPr>
        <p:spPr>
          <a:xfrm rot="-5400000">
            <a:off x="3981743" y="1776462"/>
            <a:ext cx="922500" cy="1473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5573" name="Google Shape;5573;p120"/>
          <p:cNvCxnSpPr>
            <a:stCxn id="5528" idx="0"/>
            <a:endCxn id="5541" idx="4"/>
          </p:cNvCxnSpPr>
          <p:nvPr/>
        </p:nvCxnSpPr>
        <p:spPr>
          <a:xfrm rot="10800000" flipH="1">
            <a:off x="1787567"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4" name="Google Shape;5574;p120"/>
          <p:cNvCxnSpPr>
            <a:stCxn id="5529" idx="0"/>
            <a:endCxn id="5542" idx="4"/>
          </p:cNvCxnSpPr>
          <p:nvPr/>
        </p:nvCxnSpPr>
        <p:spPr>
          <a:xfrm rot="10800000" flipH="1">
            <a:off x="241961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5" name="Google Shape;5575;p120"/>
          <p:cNvCxnSpPr>
            <a:stCxn id="5532" idx="0"/>
            <a:endCxn id="5543" idx="4"/>
          </p:cNvCxnSpPr>
          <p:nvPr/>
        </p:nvCxnSpPr>
        <p:spPr>
          <a:xfrm rot="10800000" flipH="1">
            <a:off x="3085094"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6" name="Google Shape;5576;p120"/>
          <p:cNvCxnSpPr>
            <a:endCxn id="5544" idx="4"/>
          </p:cNvCxnSpPr>
          <p:nvPr/>
        </p:nvCxnSpPr>
        <p:spPr>
          <a:xfrm rot="10800000">
            <a:off x="3720607" y="1000797"/>
            <a:ext cx="5400" cy="244500"/>
          </a:xfrm>
          <a:prstGeom prst="straightConnector1">
            <a:avLst/>
          </a:prstGeom>
          <a:noFill/>
          <a:ln w="9525" cap="flat" cmpd="sng">
            <a:solidFill>
              <a:srgbClr val="CC0000"/>
            </a:solidFill>
            <a:prstDash val="solid"/>
            <a:round/>
            <a:headEnd type="none" w="med" len="med"/>
            <a:tailEnd type="triangle" w="med" len="med"/>
          </a:ln>
        </p:spPr>
      </p:cxnSp>
      <p:cxnSp>
        <p:nvCxnSpPr>
          <p:cNvPr id="5577" name="Google Shape;5577;p120"/>
          <p:cNvCxnSpPr>
            <a:stCxn id="5536" idx="0"/>
            <a:endCxn id="5545" idx="4"/>
          </p:cNvCxnSpPr>
          <p:nvPr/>
        </p:nvCxnSpPr>
        <p:spPr>
          <a:xfrm rot="10800000" flipH="1">
            <a:off x="437459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8" name="Google Shape;5578;p120"/>
          <p:cNvCxnSpPr>
            <a:stCxn id="5537" idx="0"/>
            <a:endCxn id="5546" idx="4"/>
          </p:cNvCxnSpPr>
          <p:nvPr/>
        </p:nvCxnSpPr>
        <p:spPr>
          <a:xfrm rot="10800000" flipH="1">
            <a:off x="5006639"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579" name="Google Shape;5579;p120"/>
          <p:cNvCxnSpPr>
            <a:stCxn id="5540" idx="0"/>
            <a:endCxn id="5547" idx="4"/>
          </p:cNvCxnSpPr>
          <p:nvPr/>
        </p:nvCxnSpPr>
        <p:spPr>
          <a:xfrm rot="10800000" flipH="1">
            <a:off x="5664092" y="1000812"/>
            <a:ext cx="3600" cy="242100"/>
          </a:xfrm>
          <a:prstGeom prst="straightConnector1">
            <a:avLst/>
          </a:prstGeom>
          <a:noFill/>
          <a:ln w="9525" cap="flat" cmpd="sng">
            <a:solidFill>
              <a:srgbClr val="CC0000"/>
            </a:solidFill>
            <a:prstDash val="solid"/>
            <a:round/>
            <a:headEnd type="none" w="med" len="med"/>
            <a:tailEnd type="triangle" w="med" len="med"/>
          </a:ln>
        </p:spPr>
      </p:cxnSp>
      <p:sp>
        <p:nvSpPr>
          <p:cNvPr id="5580" name="Google Shape;5580;p120"/>
          <p:cNvSpPr/>
          <p:nvPr/>
        </p:nvSpPr>
        <p:spPr>
          <a:xfrm>
            <a:off x="4546308" y="29069"/>
            <a:ext cx="284100" cy="291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81" name="Google Shape;5581;p120"/>
          <p:cNvCxnSpPr>
            <a:stCxn id="5541" idx="0"/>
            <a:endCxn id="5580" idx="4"/>
          </p:cNvCxnSpPr>
          <p:nvPr/>
        </p:nvCxnSpPr>
        <p:spPr>
          <a:xfrm rot="10800000" flipH="1">
            <a:off x="1791033" y="320997"/>
            <a:ext cx="28974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2" name="Google Shape;5582;p120"/>
          <p:cNvCxnSpPr>
            <a:stCxn id="5542" idx="0"/>
            <a:endCxn id="5580" idx="4"/>
          </p:cNvCxnSpPr>
          <p:nvPr/>
        </p:nvCxnSpPr>
        <p:spPr>
          <a:xfrm rot="10800000" flipH="1">
            <a:off x="2423080" y="320997"/>
            <a:ext cx="22653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3" name="Google Shape;5583;p120"/>
          <p:cNvCxnSpPr>
            <a:stCxn id="5543" idx="0"/>
            <a:endCxn id="5580" idx="4"/>
          </p:cNvCxnSpPr>
          <p:nvPr/>
        </p:nvCxnSpPr>
        <p:spPr>
          <a:xfrm rot="10800000" flipH="1">
            <a:off x="3088560" y="320997"/>
            <a:ext cx="15999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4" name="Google Shape;5584;p120"/>
          <p:cNvCxnSpPr>
            <a:stCxn id="5544" idx="0"/>
            <a:endCxn id="5580" idx="4"/>
          </p:cNvCxnSpPr>
          <p:nvPr/>
        </p:nvCxnSpPr>
        <p:spPr>
          <a:xfrm rot="10800000" flipH="1">
            <a:off x="3720607" y="320997"/>
            <a:ext cx="9678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5" name="Google Shape;5585;p120"/>
          <p:cNvCxnSpPr>
            <a:stCxn id="5545" idx="0"/>
            <a:endCxn id="5580" idx="4"/>
          </p:cNvCxnSpPr>
          <p:nvPr/>
        </p:nvCxnSpPr>
        <p:spPr>
          <a:xfrm rot="10800000" flipH="1">
            <a:off x="4378059" y="320997"/>
            <a:ext cx="3102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6" name="Google Shape;5586;p120"/>
          <p:cNvCxnSpPr>
            <a:stCxn id="5546" idx="0"/>
            <a:endCxn id="5580" idx="4"/>
          </p:cNvCxnSpPr>
          <p:nvPr/>
        </p:nvCxnSpPr>
        <p:spPr>
          <a:xfrm rot="10800000">
            <a:off x="4688506" y="320997"/>
            <a:ext cx="3216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7" name="Google Shape;5587;p120"/>
          <p:cNvCxnSpPr>
            <a:stCxn id="5547" idx="0"/>
            <a:endCxn id="5580" idx="4"/>
          </p:cNvCxnSpPr>
          <p:nvPr/>
        </p:nvCxnSpPr>
        <p:spPr>
          <a:xfrm rot="10800000">
            <a:off x="4688358" y="320997"/>
            <a:ext cx="979200" cy="387900"/>
          </a:xfrm>
          <a:prstGeom prst="straightConnector1">
            <a:avLst/>
          </a:prstGeom>
          <a:noFill/>
          <a:ln w="9525" cap="flat" cmpd="sng">
            <a:solidFill>
              <a:srgbClr val="000000"/>
            </a:solidFill>
            <a:prstDash val="solid"/>
            <a:round/>
            <a:headEnd type="none" w="med" len="med"/>
            <a:tailEnd type="triangle" w="med" len="med"/>
          </a:ln>
        </p:spPr>
      </p:cxnSp>
      <p:cxnSp>
        <p:nvCxnSpPr>
          <p:cNvPr id="5588" name="Google Shape;5588;p120"/>
          <p:cNvCxnSpPr/>
          <p:nvPr/>
        </p:nvCxnSpPr>
        <p:spPr>
          <a:xfrm>
            <a:off x="3872515" y="1383802"/>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589" name="Google Shape;5589;p120"/>
          <p:cNvCxnSpPr>
            <a:endCxn id="5545" idx="2"/>
          </p:cNvCxnSpPr>
          <p:nvPr/>
        </p:nvCxnSpPr>
        <p:spPr>
          <a:xfrm rot="5400000" flipH="1">
            <a:off x="3839559" y="1251297"/>
            <a:ext cx="927000" cy="1341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5590" name="Google Shape;5590;p120"/>
          <p:cNvCxnSpPr/>
          <p:nvPr/>
        </p:nvCxnSpPr>
        <p:spPr>
          <a:xfrm>
            <a:off x="4514699"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591" name="Google Shape;5591;p120"/>
          <p:cNvCxnSpPr>
            <a:endCxn id="5546" idx="2"/>
          </p:cNvCxnSpPr>
          <p:nvPr/>
        </p:nvCxnSpPr>
        <p:spPr>
          <a:xfrm rot="5400000" flipH="1">
            <a:off x="4478956" y="1243947"/>
            <a:ext cx="922800" cy="1446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5592" name="Google Shape;5592;p120"/>
          <p:cNvCxnSpPr/>
          <p:nvPr/>
        </p:nvCxnSpPr>
        <p:spPr>
          <a:xfrm>
            <a:off x="5165754"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593" name="Google Shape;5593;p120"/>
          <p:cNvCxnSpPr>
            <a:endCxn id="5547" idx="2"/>
          </p:cNvCxnSpPr>
          <p:nvPr/>
        </p:nvCxnSpPr>
        <p:spPr>
          <a:xfrm rot="5400000" flipH="1">
            <a:off x="5132958" y="1247397"/>
            <a:ext cx="922800" cy="1377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5594" name="Google Shape;5594;p120"/>
          <p:cNvSpPr txBox="1"/>
          <p:nvPr/>
        </p:nvSpPr>
        <p:spPr>
          <a:xfrm>
            <a:off x="2607207" y="3175"/>
            <a:ext cx="9558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Attention Layer</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595" name="Google Shape;5595;p120"/>
          <p:cNvSpPr/>
          <p:nvPr/>
        </p:nvSpPr>
        <p:spPr>
          <a:xfrm>
            <a:off x="4546308" y="29001"/>
            <a:ext cx="284100" cy="2919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5596" name="Google Shape;5596;p120"/>
          <p:cNvPicPr preferRelativeResize="0"/>
          <p:nvPr/>
        </p:nvPicPr>
        <p:blipFill>
          <a:blip r:embed="rId1"/>
          <a:stretch>
            <a:fillRect/>
          </a:stretch>
        </p:blipFill>
        <p:spPr>
          <a:xfrm>
            <a:off x="1723049" y="2906029"/>
            <a:ext cx="129273" cy="179601"/>
          </a:xfrm>
          <a:prstGeom prst="rect">
            <a:avLst/>
          </a:prstGeom>
          <a:noFill/>
          <a:ln>
            <a:noFill/>
          </a:ln>
        </p:spPr>
      </p:pic>
      <p:pic>
        <p:nvPicPr>
          <p:cNvPr id="5597" name="Google Shape;5597;p120"/>
          <p:cNvPicPr preferRelativeResize="0"/>
          <p:nvPr/>
        </p:nvPicPr>
        <p:blipFill>
          <a:blip r:embed="rId1"/>
          <a:stretch>
            <a:fillRect/>
          </a:stretch>
        </p:blipFill>
        <p:spPr>
          <a:xfrm>
            <a:off x="2363876" y="2901857"/>
            <a:ext cx="129273" cy="179601"/>
          </a:xfrm>
          <a:prstGeom prst="rect">
            <a:avLst/>
          </a:prstGeom>
          <a:noFill/>
          <a:ln>
            <a:noFill/>
          </a:ln>
        </p:spPr>
      </p:pic>
      <p:pic>
        <p:nvPicPr>
          <p:cNvPr id="5598" name="Google Shape;5598;p120"/>
          <p:cNvPicPr preferRelativeResize="0"/>
          <p:nvPr/>
        </p:nvPicPr>
        <p:blipFill>
          <a:blip r:embed="rId1"/>
          <a:stretch>
            <a:fillRect/>
          </a:stretch>
        </p:blipFill>
        <p:spPr>
          <a:xfrm>
            <a:off x="3029470" y="2904456"/>
            <a:ext cx="129273" cy="179601"/>
          </a:xfrm>
          <a:prstGeom prst="rect">
            <a:avLst/>
          </a:prstGeom>
          <a:noFill/>
          <a:ln>
            <a:noFill/>
          </a:ln>
        </p:spPr>
      </p:pic>
      <p:pic>
        <p:nvPicPr>
          <p:cNvPr id="5599" name="Google Shape;5599;p120"/>
          <p:cNvPicPr preferRelativeResize="0"/>
          <p:nvPr/>
        </p:nvPicPr>
        <p:blipFill>
          <a:blip r:embed="rId1"/>
          <a:stretch>
            <a:fillRect/>
          </a:stretch>
        </p:blipFill>
        <p:spPr>
          <a:xfrm>
            <a:off x="3661402" y="2904456"/>
            <a:ext cx="129273" cy="179601"/>
          </a:xfrm>
          <a:prstGeom prst="rect">
            <a:avLst/>
          </a:prstGeom>
          <a:noFill/>
          <a:ln>
            <a:noFill/>
          </a:ln>
        </p:spPr>
      </p:pic>
      <p:pic>
        <p:nvPicPr>
          <p:cNvPr id="5600" name="Google Shape;5600;p120"/>
          <p:cNvPicPr preferRelativeResize="0"/>
          <p:nvPr/>
        </p:nvPicPr>
        <p:blipFill>
          <a:blip r:embed="rId1"/>
          <a:stretch>
            <a:fillRect/>
          </a:stretch>
        </p:blipFill>
        <p:spPr>
          <a:xfrm>
            <a:off x="4318878" y="2904524"/>
            <a:ext cx="129273" cy="179601"/>
          </a:xfrm>
          <a:prstGeom prst="rect">
            <a:avLst/>
          </a:prstGeom>
          <a:noFill/>
          <a:ln>
            <a:noFill/>
          </a:ln>
        </p:spPr>
      </p:pic>
      <p:pic>
        <p:nvPicPr>
          <p:cNvPr id="5601" name="Google Shape;5601;p120"/>
          <p:cNvPicPr preferRelativeResize="0"/>
          <p:nvPr/>
        </p:nvPicPr>
        <p:blipFill>
          <a:blip r:embed="rId1"/>
          <a:stretch>
            <a:fillRect/>
          </a:stretch>
        </p:blipFill>
        <p:spPr>
          <a:xfrm>
            <a:off x="4950901" y="2904456"/>
            <a:ext cx="129273" cy="179601"/>
          </a:xfrm>
          <a:prstGeom prst="rect">
            <a:avLst/>
          </a:prstGeom>
          <a:noFill/>
          <a:ln>
            <a:noFill/>
          </a:ln>
        </p:spPr>
      </p:pic>
      <p:pic>
        <p:nvPicPr>
          <p:cNvPr id="5602" name="Google Shape;5602;p120"/>
          <p:cNvPicPr preferRelativeResize="0"/>
          <p:nvPr/>
        </p:nvPicPr>
        <p:blipFill>
          <a:blip r:embed="rId1"/>
          <a:stretch>
            <a:fillRect/>
          </a:stretch>
        </p:blipFill>
        <p:spPr>
          <a:xfrm>
            <a:off x="5608399" y="2901105"/>
            <a:ext cx="129273" cy="179601"/>
          </a:xfrm>
          <a:prstGeom prst="rect">
            <a:avLst/>
          </a:prstGeom>
          <a:noFill/>
          <a:ln>
            <a:noFill/>
          </a:ln>
        </p:spPr>
      </p:pic>
      <p:pic>
        <p:nvPicPr>
          <p:cNvPr id="5603" name="Google Shape;5603;p120"/>
          <p:cNvPicPr preferRelativeResize="0"/>
          <p:nvPr/>
        </p:nvPicPr>
        <p:blipFill>
          <a:blip r:embed="rId1"/>
          <a:stretch>
            <a:fillRect/>
          </a:stretch>
        </p:blipFill>
        <p:spPr>
          <a:xfrm>
            <a:off x="1716823" y="1833076"/>
            <a:ext cx="129273" cy="179601"/>
          </a:xfrm>
          <a:prstGeom prst="rect">
            <a:avLst/>
          </a:prstGeom>
          <a:noFill/>
          <a:ln>
            <a:noFill/>
          </a:ln>
        </p:spPr>
      </p:pic>
      <p:pic>
        <p:nvPicPr>
          <p:cNvPr id="5604" name="Google Shape;5604;p120"/>
          <p:cNvPicPr preferRelativeResize="0"/>
          <p:nvPr/>
        </p:nvPicPr>
        <p:blipFill>
          <a:blip r:embed="rId1"/>
          <a:stretch>
            <a:fillRect/>
          </a:stretch>
        </p:blipFill>
        <p:spPr>
          <a:xfrm>
            <a:off x="2355027" y="1833076"/>
            <a:ext cx="129273" cy="179601"/>
          </a:xfrm>
          <a:prstGeom prst="rect">
            <a:avLst/>
          </a:prstGeom>
          <a:noFill/>
          <a:ln>
            <a:noFill/>
          </a:ln>
        </p:spPr>
      </p:pic>
      <p:pic>
        <p:nvPicPr>
          <p:cNvPr id="5605" name="Google Shape;5605;p120"/>
          <p:cNvPicPr preferRelativeResize="0"/>
          <p:nvPr/>
        </p:nvPicPr>
        <p:blipFill>
          <a:blip r:embed="rId1"/>
          <a:stretch>
            <a:fillRect/>
          </a:stretch>
        </p:blipFill>
        <p:spPr>
          <a:xfrm>
            <a:off x="3020621" y="1833076"/>
            <a:ext cx="129273" cy="179601"/>
          </a:xfrm>
          <a:prstGeom prst="rect">
            <a:avLst/>
          </a:prstGeom>
          <a:noFill/>
          <a:ln>
            <a:noFill/>
          </a:ln>
        </p:spPr>
      </p:pic>
      <p:pic>
        <p:nvPicPr>
          <p:cNvPr id="5606" name="Google Shape;5606;p120"/>
          <p:cNvPicPr preferRelativeResize="0"/>
          <p:nvPr/>
        </p:nvPicPr>
        <p:blipFill>
          <a:blip r:embed="rId1"/>
          <a:stretch>
            <a:fillRect/>
          </a:stretch>
        </p:blipFill>
        <p:spPr>
          <a:xfrm>
            <a:off x="3652554" y="1833076"/>
            <a:ext cx="129273" cy="179601"/>
          </a:xfrm>
          <a:prstGeom prst="rect">
            <a:avLst/>
          </a:prstGeom>
          <a:noFill/>
          <a:ln>
            <a:noFill/>
          </a:ln>
        </p:spPr>
      </p:pic>
      <p:pic>
        <p:nvPicPr>
          <p:cNvPr id="5607" name="Google Shape;5607;p120"/>
          <p:cNvPicPr preferRelativeResize="0"/>
          <p:nvPr/>
        </p:nvPicPr>
        <p:blipFill>
          <a:blip r:embed="rId1"/>
          <a:stretch>
            <a:fillRect/>
          </a:stretch>
        </p:blipFill>
        <p:spPr>
          <a:xfrm>
            <a:off x="4310029" y="1833076"/>
            <a:ext cx="129273" cy="179601"/>
          </a:xfrm>
          <a:prstGeom prst="rect">
            <a:avLst/>
          </a:prstGeom>
          <a:noFill/>
          <a:ln>
            <a:noFill/>
          </a:ln>
        </p:spPr>
      </p:pic>
      <p:pic>
        <p:nvPicPr>
          <p:cNvPr id="5608" name="Google Shape;5608;p120"/>
          <p:cNvPicPr preferRelativeResize="0"/>
          <p:nvPr/>
        </p:nvPicPr>
        <p:blipFill>
          <a:blip r:embed="rId1"/>
          <a:stretch>
            <a:fillRect/>
          </a:stretch>
        </p:blipFill>
        <p:spPr>
          <a:xfrm>
            <a:off x="4942053" y="1833076"/>
            <a:ext cx="129273" cy="179601"/>
          </a:xfrm>
          <a:prstGeom prst="rect">
            <a:avLst/>
          </a:prstGeom>
          <a:noFill/>
          <a:ln>
            <a:noFill/>
          </a:ln>
        </p:spPr>
      </p:pic>
      <p:pic>
        <p:nvPicPr>
          <p:cNvPr id="5609" name="Google Shape;5609;p120"/>
          <p:cNvPicPr preferRelativeResize="0"/>
          <p:nvPr/>
        </p:nvPicPr>
        <p:blipFill>
          <a:blip r:embed="rId1"/>
          <a:stretch>
            <a:fillRect/>
          </a:stretch>
        </p:blipFill>
        <p:spPr>
          <a:xfrm>
            <a:off x="5599551" y="1833076"/>
            <a:ext cx="129273" cy="179601"/>
          </a:xfrm>
          <a:prstGeom prst="rect">
            <a:avLst/>
          </a:prstGeom>
          <a:noFill/>
          <a:ln>
            <a:noFill/>
          </a:ln>
        </p:spPr>
      </p:pic>
      <p:pic>
        <p:nvPicPr>
          <p:cNvPr id="5610" name="Google Shape;5610;p120"/>
          <p:cNvPicPr preferRelativeResize="0"/>
          <p:nvPr/>
        </p:nvPicPr>
        <p:blipFill>
          <a:blip r:embed="rId2"/>
          <a:stretch>
            <a:fillRect/>
          </a:stretch>
        </p:blipFill>
        <p:spPr>
          <a:xfrm>
            <a:off x="2343655" y="1299062"/>
            <a:ext cx="152025" cy="179600"/>
          </a:xfrm>
          <a:prstGeom prst="rect">
            <a:avLst/>
          </a:prstGeom>
          <a:noFill/>
          <a:ln>
            <a:noFill/>
          </a:ln>
        </p:spPr>
      </p:pic>
      <p:pic>
        <p:nvPicPr>
          <p:cNvPr id="5611" name="Google Shape;5611;p120"/>
          <p:cNvPicPr preferRelativeResize="0"/>
          <p:nvPr/>
        </p:nvPicPr>
        <p:blipFill>
          <a:blip r:embed="rId2"/>
          <a:stretch>
            <a:fillRect/>
          </a:stretch>
        </p:blipFill>
        <p:spPr>
          <a:xfrm>
            <a:off x="1711608" y="1299062"/>
            <a:ext cx="152025" cy="179600"/>
          </a:xfrm>
          <a:prstGeom prst="rect">
            <a:avLst/>
          </a:prstGeom>
          <a:noFill/>
          <a:ln>
            <a:noFill/>
          </a:ln>
        </p:spPr>
      </p:pic>
      <p:pic>
        <p:nvPicPr>
          <p:cNvPr id="5612" name="Google Shape;5612;p120"/>
          <p:cNvPicPr preferRelativeResize="0"/>
          <p:nvPr/>
        </p:nvPicPr>
        <p:blipFill>
          <a:blip r:embed="rId2"/>
          <a:stretch>
            <a:fillRect/>
          </a:stretch>
        </p:blipFill>
        <p:spPr>
          <a:xfrm>
            <a:off x="3009249" y="1299062"/>
            <a:ext cx="152025" cy="179600"/>
          </a:xfrm>
          <a:prstGeom prst="rect">
            <a:avLst/>
          </a:prstGeom>
          <a:noFill/>
          <a:ln>
            <a:noFill/>
          </a:ln>
        </p:spPr>
      </p:pic>
      <p:pic>
        <p:nvPicPr>
          <p:cNvPr id="5613" name="Google Shape;5613;p120"/>
          <p:cNvPicPr preferRelativeResize="0"/>
          <p:nvPr/>
        </p:nvPicPr>
        <p:blipFill>
          <a:blip r:embed="rId2"/>
          <a:stretch>
            <a:fillRect/>
          </a:stretch>
        </p:blipFill>
        <p:spPr>
          <a:xfrm>
            <a:off x="3647727" y="1299062"/>
            <a:ext cx="152025" cy="179600"/>
          </a:xfrm>
          <a:prstGeom prst="rect">
            <a:avLst/>
          </a:prstGeom>
          <a:noFill/>
          <a:ln>
            <a:noFill/>
          </a:ln>
        </p:spPr>
      </p:pic>
      <p:pic>
        <p:nvPicPr>
          <p:cNvPr id="5614" name="Google Shape;5614;p120"/>
          <p:cNvPicPr preferRelativeResize="0"/>
          <p:nvPr/>
        </p:nvPicPr>
        <p:blipFill>
          <a:blip r:embed="rId2"/>
          <a:stretch>
            <a:fillRect/>
          </a:stretch>
        </p:blipFill>
        <p:spPr>
          <a:xfrm>
            <a:off x="4298657" y="1299062"/>
            <a:ext cx="152025" cy="179600"/>
          </a:xfrm>
          <a:prstGeom prst="rect">
            <a:avLst/>
          </a:prstGeom>
          <a:noFill/>
          <a:ln>
            <a:noFill/>
          </a:ln>
        </p:spPr>
      </p:pic>
      <p:pic>
        <p:nvPicPr>
          <p:cNvPr id="5615" name="Google Shape;5615;p120"/>
          <p:cNvPicPr preferRelativeResize="0"/>
          <p:nvPr/>
        </p:nvPicPr>
        <p:blipFill>
          <a:blip r:embed="rId2"/>
          <a:stretch>
            <a:fillRect/>
          </a:stretch>
        </p:blipFill>
        <p:spPr>
          <a:xfrm>
            <a:off x="4939096" y="1299062"/>
            <a:ext cx="152025" cy="179600"/>
          </a:xfrm>
          <a:prstGeom prst="rect">
            <a:avLst/>
          </a:prstGeom>
          <a:noFill/>
          <a:ln>
            <a:noFill/>
          </a:ln>
        </p:spPr>
      </p:pic>
      <p:pic>
        <p:nvPicPr>
          <p:cNvPr id="5616" name="Google Shape;5616;p120"/>
          <p:cNvPicPr preferRelativeResize="0"/>
          <p:nvPr/>
        </p:nvPicPr>
        <p:blipFill>
          <a:blip r:embed="rId2"/>
          <a:stretch>
            <a:fillRect/>
          </a:stretch>
        </p:blipFill>
        <p:spPr>
          <a:xfrm>
            <a:off x="5579763" y="1299062"/>
            <a:ext cx="152025" cy="179600"/>
          </a:xfrm>
          <a:prstGeom prst="rect">
            <a:avLst/>
          </a:prstGeom>
          <a:noFill/>
          <a:ln>
            <a:noFill/>
          </a:ln>
        </p:spPr>
      </p:pic>
      <p:pic>
        <p:nvPicPr>
          <p:cNvPr id="5617" name="Google Shape;5617;p120"/>
          <p:cNvPicPr preferRelativeResize="0"/>
          <p:nvPr/>
        </p:nvPicPr>
        <p:blipFill>
          <a:blip r:embed="rId2"/>
          <a:stretch>
            <a:fillRect/>
          </a:stretch>
        </p:blipFill>
        <p:spPr>
          <a:xfrm>
            <a:off x="2347121" y="2367090"/>
            <a:ext cx="152025" cy="179600"/>
          </a:xfrm>
          <a:prstGeom prst="rect">
            <a:avLst/>
          </a:prstGeom>
          <a:noFill/>
          <a:ln>
            <a:noFill/>
          </a:ln>
        </p:spPr>
      </p:pic>
      <p:pic>
        <p:nvPicPr>
          <p:cNvPr id="5618" name="Google Shape;5618;p120"/>
          <p:cNvPicPr preferRelativeResize="0"/>
          <p:nvPr/>
        </p:nvPicPr>
        <p:blipFill>
          <a:blip r:embed="rId2"/>
          <a:stretch>
            <a:fillRect/>
          </a:stretch>
        </p:blipFill>
        <p:spPr>
          <a:xfrm>
            <a:off x="1715075" y="2367090"/>
            <a:ext cx="152025" cy="179600"/>
          </a:xfrm>
          <a:prstGeom prst="rect">
            <a:avLst/>
          </a:prstGeom>
          <a:noFill/>
          <a:ln>
            <a:noFill/>
          </a:ln>
        </p:spPr>
      </p:pic>
      <p:pic>
        <p:nvPicPr>
          <p:cNvPr id="5619" name="Google Shape;5619;p120"/>
          <p:cNvPicPr preferRelativeResize="0"/>
          <p:nvPr/>
        </p:nvPicPr>
        <p:blipFill>
          <a:blip r:embed="rId2"/>
          <a:stretch>
            <a:fillRect/>
          </a:stretch>
        </p:blipFill>
        <p:spPr>
          <a:xfrm>
            <a:off x="3012715" y="2367090"/>
            <a:ext cx="152025" cy="179600"/>
          </a:xfrm>
          <a:prstGeom prst="rect">
            <a:avLst/>
          </a:prstGeom>
          <a:noFill/>
          <a:ln>
            <a:noFill/>
          </a:ln>
        </p:spPr>
      </p:pic>
      <p:pic>
        <p:nvPicPr>
          <p:cNvPr id="5620" name="Google Shape;5620;p120"/>
          <p:cNvPicPr preferRelativeResize="0"/>
          <p:nvPr/>
        </p:nvPicPr>
        <p:blipFill>
          <a:blip r:embed="rId2"/>
          <a:stretch>
            <a:fillRect/>
          </a:stretch>
        </p:blipFill>
        <p:spPr>
          <a:xfrm>
            <a:off x="3644648" y="2367090"/>
            <a:ext cx="152025" cy="179600"/>
          </a:xfrm>
          <a:prstGeom prst="rect">
            <a:avLst/>
          </a:prstGeom>
          <a:noFill/>
          <a:ln>
            <a:noFill/>
          </a:ln>
        </p:spPr>
      </p:pic>
      <p:pic>
        <p:nvPicPr>
          <p:cNvPr id="5621" name="Google Shape;5621;p120"/>
          <p:cNvPicPr preferRelativeResize="0"/>
          <p:nvPr/>
        </p:nvPicPr>
        <p:blipFill>
          <a:blip r:embed="rId2"/>
          <a:stretch>
            <a:fillRect/>
          </a:stretch>
        </p:blipFill>
        <p:spPr>
          <a:xfrm>
            <a:off x="4302123" y="2367090"/>
            <a:ext cx="152025" cy="179600"/>
          </a:xfrm>
          <a:prstGeom prst="rect">
            <a:avLst/>
          </a:prstGeom>
          <a:noFill/>
          <a:ln>
            <a:noFill/>
          </a:ln>
        </p:spPr>
      </p:pic>
      <p:pic>
        <p:nvPicPr>
          <p:cNvPr id="5622" name="Google Shape;5622;p120"/>
          <p:cNvPicPr preferRelativeResize="0"/>
          <p:nvPr/>
        </p:nvPicPr>
        <p:blipFill>
          <a:blip r:embed="rId2"/>
          <a:stretch>
            <a:fillRect/>
          </a:stretch>
        </p:blipFill>
        <p:spPr>
          <a:xfrm>
            <a:off x="4934147" y="2367090"/>
            <a:ext cx="152025" cy="179600"/>
          </a:xfrm>
          <a:prstGeom prst="rect">
            <a:avLst/>
          </a:prstGeom>
          <a:noFill/>
          <a:ln>
            <a:noFill/>
          </a:ln>
        </p:spPr>
      </p:pic>
      <p:pic>
        <p:nvPicPr>
          <p:cNvPr id="5623" name="Google Shape;5623;p120"/>
          <p:cNvPicPr preferRelativeResize="0"/>
          <p:nvPr/>
        </p:nvPicPr>
        <p:blipFill>
          <a:blip r:embed="rId2"/>
          <a:stretch>
            <a:fillRect/>
          </a:stretch>
        </p:blipFill>
        <p:spPr>
          <a:xfrm>
            <a:off x="5591645" y="2367090"/>
            <a:ext cx="152025" cy="179600"/>
          </a:xfrm>
          <a:prstGeom prst="rect">
            <a:avLst/>
          </a:prstGeom>
          <a:noFill/>
          <a:ln>
            <a:noFill/>
          </a:ln>
        </p:spPr>
      </p:pic>
      <p:pic>
        <p:nvPicPr>
          <p:cNvPr id="5624" name="Google Shape;5624;p120"/>
          <p:cNvPicPr preferRelativeResize="0"/>
          <p:nvPr/>
        </p:nvPicPr>
        <p:blipFill>
          <a:blip r:embed="rId3"/>
          <a:stretch>
            <a:fillRect/>
          </a:stretch>
        </p:blipFill>
        <p:spPr>
          <a:xfrm>
            <a:off x="3008656" y="765048"/>
            <a:ext cx="152025" cy="179601"/>
          </a:xfrm>
          <a:prstGeom prst="rect">
            <a:avLst/>
          </a:prstGeom>
          <a:noFill/>
          <a:ln>
            <a:noFill/>
          </a:ln>
        </p:spPr>
      </p:pic>
      <p:pic>
        <p:nvPicPr>
          <p:cNvPr id="5625" name="Google Shape;5625;p120"/>
          <p:cNvPicPr preferRelativeResize="0"/>
          <p:nvPr/>
        </p:nvPicPr>
        <p:blipFill>
          <a:blip r:embed="rId3"/>
          <a:stretch>
            <a:fillRect/>
          </a:stretch>
        </p:blipFill>
        <p:spPr>
          <a:xfrm>
            <a:off x="3657420" y="765048"/>
            <a:ext cx="152025" cy="179601"/>
          </a:xfrm>
          <a:prstGeom prst="rect">
            <a:avLst/>
          </a:prstGeom>
          <a:noFill/>
          <a:ln>
            <a:noFill/>
          </a:ln>
        </p:spPr>
      </p:pic>
      <p:pic>
        <p:nvPicPr>
          <p:cNvPr id="5626" name="Google Shape;5626;p120"/>
          <p:cNvPicPr preferRelativeResize="0"/>
          <p:nvPr/>
        </p:nvPicPr>
        <p:blipFill>
          <a:blip r:embed="rId3"/>
          <a:stretch>
            <a:fillRect/>
          </a:stretch>
        </p:blipFill>
        <p:spPr>
          <a:xfrm>
            <a:off x="4302169" y="765048"/>
            <a:ext cx="152025" cy="179601"/>
          </a:xfrm>
          <a:prstGeom prst="rect">
            <a:avLst/>
          </a:prstGeom>
          <a:noFill/>
          <a:ln>
            <a:noFill/>
          </a:ln>
        </p:spPr>
      </p:pic>
      <p:pic>
        <p:nvPicPr>
          <p:cNvPr id="5627" name="Google Shape;5627;p120"/>
          <p:cNvPicPr preferRelativeResize="0"/>
          <p:nvPr/>
        </p:nvPicPr>
        <p:blipFill>
          <a:blip r:embed="rId3"/>
          <a:stretch>
            <a:fillRect/>
          </a:stretch>
        </p:blipFill>
        <p:spPr>
          <a:xfrm>
            <a:off x="4946919" y="765048"/>
            <a:ext cx="152025" cy="179601"/>
          </a:xfrm>
          <a:prstGeom prst="rect">
            <a:avLst/>
          </a:prstGeom>
          <a:noFill/>
          <a:ln>
            <a:noFill/>
          </a:ln>
        </p:spPr>
      </p:pic>
      <p:pic>
        <p:nvPicPr>
          <p:cNvPr id="5628" name="Google Shape;5628;p120"/>
          <p:cNvPicPr preferRelativeResize="0"/>
          <p:nvPr/>
        </p:nvPicPr>
        <p:blipFill>
          <a:blip r:embed="rId3"/>
          <a:stretch>
            <a:fillRect/>
          </a:stretch>
        </p:blipFill>
        <p:spPr>
          <a:xfrm>
            <a:off x="5591668" y="765048"/>
            <a:ext cx="152025" cy="179601"/>
          </a:xfrm>
          <a:prstGeom prst="rect">
            <a:avLst/>
          </a:prstGeom>
          <a:noFill/>
          <a:ln>
            <a:noFill/>
          </a:ln>
        </p:spPr>
      </p:pic>
      <p:pic>
        <p:nvPicPr>
          <p:cNvPr id="5629" name="Google Shape;5629;p120"/>
          <p:cNvPicPr preferRelativeResize="0"/>
          <p:nvPr/>
        </p:nvPicPr>
        <p:blipFill>
          <a:blip r:embed="rId3"/>
          <a:stretch>
            <a:fillRect/>
          </a:stretch>
        </p:blipFill>
        <p:spPr>
          <a:xfrm>
            <a:off x="2332834" y="765048"/>
            <a:ext cx="152025" cy="179601"/>
          </a:xfrm>
          <a:prstGeom prst="rect">
            <a:avLst/>
          </a:prstGeom>
          <a:noFill/>
          <a:ln>
            <a:noFill/>
          </a:ln>
        </p:spPr>
      </p:pic>
      <p:pic>
        <p:nvPicPr>
          <p:cNvPr id="5630" name="Google Shape;5630;p120"/>
          <p:cNvPicPr preferRelativeResize="0"/>
          <p:nvPr/>
        </p:nvPicPr>
        <p:blipFill>
          <a:blip r:embed="rId3"/>
          <a:stretch>
            <a:fillRect/>
          </a:stretch>
        </p:blipFill>
        <p:spPr>
          <a:xfrm>
            <a:off x="1719157" y="765048"/>
            <a:ext cx="152025" cy="179601"/>
          </a:xfrm>
          <a:prstGeom prst="rect">
            <a:avLst/>
          </a:prstGeom>
          <a:noFill/>
          <a:ln>
            <a:noFill/>
          </a:ln>
        </p:spPr>
      </p:pic>
      <p:cxnSp>
        <p:nvCxnSpPr>
          <p:cNvPr id="5631" name="Google Shape;5631;p120"/>
          <p:cNvCxnSpPr>
            <a:endCxn id="5632" idx="2"/>
          </p:cNvCxnSpPr>
          <p:nvPr/>
        </p:nvCxnSpPr>
        <p:spPr>
          <a:xfrm>
            <a:off x="5808034" y="2980326"/>
            <a:ext cx="372600" cy="0"/>
          </a:xfrm>
          <a:prstGeom prst="straightConnector1">
            <a:avLst/>
          </a:prstGeom>
          <a:noFill/>
          <a:ln w="9525" cap="flat" cmpd="sng">
            <a:solidFill>
              <a:srgbClr val="3D85C6"/>
            </a:solidFill>
            <a:prstDash val="solid"/>
            <a:round/>
            <a:headEnd type="none" w="med" len="med"/>
            <a:tailEnd type="triangle" w="med" len="med"/>
          </a:ln>
        </p:spPr>
      </p:cxnSp>
      <p:cxnSp>
        <p:nvCxnSpPr>
          <p:cNvPr id="5633" name="Google Shape;5633;p120"/>
          <p:cNvCxnSpPr>
            <a:stCxn id="5634" idx="0"/>
          </p:cNvCxnSpPr>
          <p:nvPr/>
        </p:nvCxnSpPr>
        <p:spPr>
          <a:xfrm rot="10800000" flipH="1">
            <a:off x="6323391"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634" name="Google Shape;5634;p120"/>
          <p:cNvSpPr/>
          <p:nvPr/>
        </p:nvSpPr>
        <p:spPr>
          <a:xfrm>
            <a:off x="618134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635" name="Google Shape;5635;p120"/>
          <p:cNvSpPr/>
          <p:nvPr/>
        </p:nvSpPr>
        <p:spPr>
          <a:xfrm>
            <a:off x="681268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636" name="Google Shape;5636;p120"/>
          <p:cNvSpPr txBox="1"/>
          <p:nvPr/>
        </p:nvSpPr>
        <p:spPr>
          <a:xfrm>
            <a:off x="6697725" y="3689468"/>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637" name="Google Shape;5637;p120"/>
          <p:cNvSpPr txBox="1"/>
          <p:nvPr/>
        </p:nvSpPr>
        <p:spPr>
          <a:xfrm>
            <a:off x="6065829"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632" name="Google Shape;5632;p120"/>
          <p:cNvSpPr/>
          <p:nvPr/>
        </p:nvSpPr>
        <p:spPr>
          <a:xfrm>
            <a:off x="6180634"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638" name="Google Shape;5638;p120"/>
          <p:cNvCxnSpPr/>
          <p:nvPr/>
        </p:nvCxnSpPr>
        <p:spPr>
          <a:xfrm rot="10800000" flipH="1">
            <a:off x="6955555" y="3126129"/>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639" name="Google Shape;5639;p120"/>
          <p:cNvSpPr/>
          <p:nvPr/>
        </p:nvSpPr>
        <p:spPr>
          <a:xfrm>
            <a:off x="6812681"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640" name="Google Shape;5640;p120"/>
          <p:cNvCxnSpPr>
            <a:stCxn id="5632" idx="6"/>
            <a:endCxn id="5639" idx="2"/>
          </p:cNvCxnSpPr>
          <p:nvPr/>
        </p:nvCxnSpPr>
        <p:spPr>
          <a:xfrm>
            <a:off x="6464734" y="298032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641" name="Google Shape;5641;p120"/>
          <p:cNvCxnSpPr>
            <a:stCxn id="5639" idx="6"/>
            <a:endCxn id="5642" idx="2"/>
          </p:cNvCxnSpPr>
          <p:nvPr/>
        </p:nvCxnSpPr>
        <p:spPr>
          <a:xfrm>
            <a:off x="7096781" y="2980326"/>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5643" name="Google Shape;5643;p120"/>
          <p:cNvCxnSpPr>
            <a:stCxn id="5644" idx="0"/>
          </p:cNvCxnSpPr>
          <p:nvPr/>
        </p:nvCxnSpPr>
        <p:spPr>
          <a:xfrm rot="10800000" flipH="1">
            <a:off x="7612890"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5644" name="Google Shape;5644;p120"/>
          <p:cNvSpPr/>
          <p:nvPr/>
        </p:nvSpPr>
        <p:spPr>
          <a:xfrm>
            <a:off x="7470840"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645" name="Google Shape;5645;p120"/>
          <p:cNvSpPr txBox="1"/>
          <p:nvPr/>
        </p:nvSpPr>
        <p:spPr>
          <a:xfrm>
            <a:off x="7355328"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a:t>
            </a:r>
            <a:endParaRPr>
              <a:solidFill>
                <a:schemeClr val="dk1"/>
              </a:solidFill>
            </a:endParaRPr>
          </a:p>
        </p:txBody>
      </p:sp>
      <p:sp>
        <p:nvSpPr>
          <p:cNvPr id="5642" name="Google Shape;5642;p120"/>
          <p:cNvSpPr/>
          <p:nvPr/>
        </p:nvSpPr>
        <p:spPr>
          <a:xfrm>
            <a:off x="7470133"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646" name="Google Shape;5646;p120"/>
          <p:cNvCxnSpPr>
            <a:endCxn id="5647" idx="2"/>
          </p:cNvCxnSpPr>
          <p:nvPr/>
        </p:nvCxnSpPr>
        <p:spPr>
          <a:xfrm>
            <a:off x="5802652" y="2446312"/>
            <a:ext cx="372600" cy="0"/>
          </a:xfrm>
          <a:prstGeom prst="straightConnector1">
            <a:avLst/>
          </a:prstGeom>
          <a:noFill/>
          <a:ln w="9525" cap="flat" cmpd="sng">
            <a:solidFill>
              <a:srgbClr val="CC0000"/>
            </a:solidFill>
            <a:prstDash val="solid"/>
            <a:round/>
            <a:headEnd type="triangle" w="med" len="med"/>
            <a:tailEnd type="none" w="med" len="med"/>
          </a:ln>
        </p:spPr>
      </p:cxnSp>
      <p:sp>
        <p:nvSpPr>
          <p:cNvPr id="5647" name="Google Shape;5647;p120"/>
          <p:cNvSpPr/>
          <p:nvPr/>
        </p:nvSpPr>
        <p:spPr>
          <a:xfrm>
            <a:off x="6175252"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648" name="Google Shape;5648;p120"/>
          <p:cNvSpPr/>
          <p:nvPr/>
        </p:nvSpPr>
        <p:spPr>
          <a:xfrm>
            <a:off x="6807299"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649" name="Google Shape;5649;p120"/>
          <p:cNvCxnSpPr>
            <a:stCxn id="5647" idx="6"/>
            <a:endCxn id="5648" idx="2"/>
          </p:cNvCxnSpPr>
          <p:nvPr/>
        </p:nvCxnSpPr>
        <p:spPr>
          <a:xfrm>
            <a:off x="6459352" y="244631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650" name="Google Shape;5650;p120"/>
          <p:cNvCxnSpPr>
            <a:stCxn id="5648" idx="6"/>
            <a:endCxn id="5651" idx="2"/>
          </p:cNvCxnSpPr>
          <p:nvPr/>
        </p:nvCxnSpPr>
        <p:spPr>
          <a:xfrm>
            <a:off x="7091399" y="2446312"/>
            <a:ext cx="373500" cy="0"/>
          </a:xfrm>
          <a:prstGeom prst="straightConnector1">
            <a:avLst/>
          </a:prstGeom>
          <a:noFill/>
          <a:ln w="9525" cap="flat" cmpd="sng">
            <a:solidFill>
              <a:srgbClr val="CC0000"/>
            </a:solidFill>
            <a:prstDash val="solid"/>
            <a:round/>
            <a:headEnd type="triangle" w="med" len="med"/>
            <a:tailEnd type="none" w="med" len="med"/>
          </a:ln>
        </p:spPr>
      </p:cxnSp>
      <p:sp>
        <p:nvSpPr>
          <p:cNvPr id="5651" name="Google Shape;5651;p120"/>
          <p:cNvSpPr/>
          <p:nvPr/>
        </p:nvSpPr>
        <p:spPr>
          <a:xfrm>
            <a:off x="7464751"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652" name="Google Shape;5652;p120"/>
          <p:cNvCxnSpPr>
            <a:endCxn id="5653" idx="2"/>
          </p:cNvCxnSpPr>
          <p:nvPr/>
        </p:nvCxnSpPr>
        <p:spPr>
          <a:xfrm>
            <a:off x="5799186" y="1912297"/>
            <a:ext cx="372600" cy="0"/>
          </a:xfrm>
          <a:prstGeom prst="straightConnector1">
            <a:avLst/>
          </a:prstGeom>
          <a:noFill/>
          <a:ln w="9525" cap="flat" cmpd="sng">
            <a:solidFill>
              <a:srgbClr val="3D85C6"/>
            </a:solidFill>
            <a:prstDash val="solid"/>
            <a:round/>
            <a:headEnd type="none" w="med" len="med"/>
            <a:tailEnd type="triangle" w="med" len="med"/>
          </a:ln>
        </p:spPr>
      </p:cxnSp>
      <p:sp>
        <p:nvSpPr>
          <p:cNvPr id="5653" name="Google Shape;5653;p120"/>
          <p:cNvSpPr/>
          <p:nvPr/>
        </p:nvSpPr>
        <p:spPr>
          <a:xfrm>
            <a:off x="6171786"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654" name="Google Shape;5654;p120"/>
          <p:cNvSpPr/>
          <p:nvPr/>
        </p:nvSpPr>
        <p:spPr>
          <a:xfrm>
            <a:off x="6803832"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655" name="Google Shape;5655;p120"/>
          <p:cNvCxnSpPr>
            <a:stCxn id="5653" idx="6"/>
            <a:endCxn id="5654" idx="2"/>
          </p:cNvCxnSpPr>
          <p:nvPr/>
        </p:nvCxnSpPr>
        <p:spPr>
          <a:xfrm>
            <a:off x="6455886" y="1912297"/>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5656" name="Google Shape;5656;p120"/>
          <p:cNvCxnSpPr>
            <a:stCxn id="5654" idx="6"/>
            <a:endCxn id="5657" idx="2"/>
          </p:cNvCxnSpPr>
          <p:nvPr/>
        </p:nvCxnSpPr>
        <p:spPr>
          <a:xfrm>
            <a:off x="7087932" y="1912297"/>
            <a:ext cx="373500" cy="0"/>
          </a:xfrm>
          <a:prstGeom prst="straightConnector1">
            <a:avLst/>
          </a:prstGeom>
          <a:noFill/>
          <a:ln w="9525" cap="flat" cmpd="sng">
            <a:solidFill>
              <a:srgbClr val="3D85C6"/>
            </a:solidFill>
            <a:prstDash val="solid"/>
            <a:round/>
            <a:headEnd type="none" w="med" len="med"/>
            <a:tailEnd type="triangle" w="med" len="med"/>
          </a:ln>
        </p:spPr>
      </p:cxnSp>
      <p:sp>
        <p:nvSpPr>
          <p:cNvPr id="5657" name="Google Shape;5657;p120"/>
          <p:cNvSpPr/>
          <p:nvPr/>
        </p:nvSpPr>
        <p:spPr>
          <a:xfrm>
            <a:off x="7461285"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658" name="Google Shape;5658;p120"/>
          <p:cNvCxnSpPr>
            <a:endCxn id="5659" idx="2"/>
          </p:cNvCxnSpPr>
          <p:nvPr/>
        </p:nvCxnSpPr>
        <p:spPr>
          <a:xfrm>
            <a:off x="5799186" y="1378283"/>
            <a:ext cx="372600" cy="0"/>
          </a:xfrm>
          <a:prstGeom prst="straightConnector1">
            <a:avLst/>
          </a:prstGeom>
          <a:noFill/>
          <a:ln w="9525" cap="flat" cmpd="sng">
            <a:solidFill>
              <a:srgbClr val="CC0000"/>
            </a:solidFill>
            <a:prstDash val="solid"/>
            <a:round/>
            <a:headEnd type="triangle" w="med" len="med"/>
            <a:tailEnd type="none" w="med" len="med"/>
          </a:ln>
        </p:spPr>
      </p:cxnSp>
      <p:sp>
        <p:nvSpPr>
          <p:cNvPr id="5659" name="Google Shape;5659;p120"/>
          <p:cNvSpPr/>
          <p:nvPr/>
        </p:nvSpPr>
        <p:spPr>
          <a:xfrm>
            <a:off x="6171786"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660" name="Google Shape;5660;p120"/>
          <p:cNvSpPr/>
          <p:nvPr/>
        </p:nvSpPr>
        <p:spPr>
          <a:xfrm>
            <a:off x="6803832"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661" name="Google Shape;5661;p120"/>
          <p:cNvCxnSpPr>
            <a:stCxn id="5659" idx="6"/>
            <a:endCxn id="5660" idx="2"/>
          </p:cNvCxnSpPr>
          <p:nvPr/>
        </p:nvCxnSpPr>
        <p:spPr>
          <a:xfrm>
            <a:off x="6455886" y="1378283"/>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5662" name="Google Shape;5662;p120"/>
          <p:cNvCxnSpPr>
            <a:stCxn id="5660" idx="6"/>
            <a:endCxn id="5663" idx="2"/>
          </p:cNvCxnSpPr>
          <p:nvPr/>
        </p:nvCxnSpPr>
        <p:spPr>
          <a:xfrm>
            <a:off x="7087932" y="1378283"/>
            <a:ext cx="373500" cy="0"/>
          </a:xfrm>
          <a:prstGeom prst="straightConnector1">
            <a:avLst/>
          </a:prstGeom>
          <a:noFill/>
          <a:ln w="9525" cap="flat" cmpd="sng">
            <a:solidFill>
              <a:srgbClr val="CC0000"/>
            </a:solidFill>
            <a:prstDash val="solid"/>
            <a:round/>
            <a:headEnd type="triangle" w="med" len="med"/>
            <a:tailEnd type="none" w="med" len="med"/>
          </a:ln>
        </p:spPr>
      </p:cxnSp>
      <p:sp>
        <p:nvSpPr>
          <p:cNvPr id="5663" name="Google Shape;5663;p120"/>
          <p:cNvSpPr/>
          <p:nvPr/>
        </p:nvSpPr>
        <p:spPr>
          <a:xfrm>
            <a:off x="7461285"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664" name="Google Shape;5664;p120"/>
          <p:cNvSpPr/>
          <p:nvPr/>
        </p:nvSpPr>
        <p:spPr>
          <a:xfrm>
            <a:off x="6175252"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665" name="Google Shape;5665;p120"/>
          <p:cNvSpPr/>
          <p:nvPr/>
        </p:nvSpPr>
        <p:spPr>
          <a:xfrm>
            <a:off x="6807299"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666" name="Google Shape;5666;p120"/>
          <p:cNvSpPr/>
          <p:nvPr/>
        </p:nvSpPr>
        <p:spPr>
          <a:xfrm>
            <a:off x="7464751"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5667" name="Google Shape;5667;p120"/>
          <p:cNvCxnSpPr>
            <a:stCxn id="5634" idx="0"/>
            <a:endCxn id="5647" idx="6"/>
          </p:cNvCxnSpPr>
          <p:nvPr/>
        </p:nvCxnSpPr>
        <p:spPr>
          <a:xfrm rot="-5400000">
            <a:off x="5854941" y="2914778"/>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5668" name="Google Shape;5668;p120"/>
          <p:cNvCxnSpPr>
            <a:endCxn id="5651" idx="6"/>
          </p:cNvCxnSpPr>
          <p:nvPr/>
        </p:nvCxnSpPr>
        <p:spPr>
          <a:xfrm rot="-5400000">
            <a:off x="7144951" y="2914612"/>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5669" name="Google Shape;5669;p120"/>
          <p:cNvCxnSpPr/>
          <p:nvPr/>
        </p:nvCxnSpPr>
        <p:spPr>
          <a:xfrm rot="5400000" flipH="1">
            <a:off x="5777570" y="2298965"/>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670" name="Google Shape;5670;p120"/>
          <p:cNvCxnSpPr/>
          <p:nvPr/>
        </p:nvCxnSpPr>
        <p:spPr>
          <a:xfrm rot="5400000" flipH="1">
            <a:off x="6417906" y="2298828"/>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5671" name="Google Shape;5671;p120"/>
          <p:cNvCxnSpPr>
            <a:stCxn id="5642" idx="0"/>
            <a:endCxn id="5657" idx="2"/>
          </p:cNvCxnSpPr>
          <p:nvPr/>
        </p:nvCxnSpPr>
        <p:spPr>
          <a:xfrm rot="5400000" flipH="1">
            <a:off x="7075633" y="2297826"/>
            <a:ext cx="922200" cy="1509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5672" name="Google Shape;5672;p120"/>
          <p:cNvCxnSpPr>
            <a:stCxn id="5635" idx="0"/>
            <a:endCxn id="5648" idx="6"/>
          </p:cNvCxnSpPr>
          <p:nvPr/>
        </p:nvCxnSpPr>
        <p:spPr>
          <a:xfrm rot="-5400000">
            <a:off x="6486731" y="2914328"/>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5673" name="Google Shape;5673;p120"/>
          <p:cNvCxnSpPr/>
          <p:nvPr/>
        </p:nvCxnSpPr>
        <p:spPr>
          <a:xfrm rot="-5400000">
            <a:off x="6562227"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674" name="Google Shape;5674;p120"/>
          <p:cNvCxnSpPr/>
          <p:nvPr/>
        </p:nvCxnSpPr>
        <p:spPr>
          <a:xfrm rot="-5400000">
            <a:off x="7221938"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5675" name="Google Shape;5675;p120"/>
          <p:cNvCxnSpPr>
            <a:endCxn id="5659" idx="6"/>
          </p:cNvCxnSpPr>
          <p:nvPr/>
        </p:nvCxnSpPr>
        <p:spPr>
          <a:xfrm rot="-5400000">
            <a:off x="5920986" y="1765883"/>
            <a:ext cx="922500" cy="1473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5676" name="Google Shape;5676;p120"/>
          <p:cNvCxnSpPr>
            <a:stCxn id="5659" idx="0"/>
            <a:endCxn id="5664" idx="4"/>
          </p:cNvCxnSpPr>
          <p:nvPr/>
        </p:nvCxnSpPr>
        <p:spPr>
          <a:xfrm rot="10800000" flipH="1">
            <a:off x="6313836"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677" name="Google Shape;5677;p120"/>
          <p:cNvCxnSpPr>
            <a:stCxn id="5660" idx="0"/>
            <a:endCxn id="5665" idx="4"/>
          </p:cNvCxnSpPr>
          <p:nvPr/>
        </p:nvCxnSpPr>
        <p:spPr>
          <a:xfrm rot="10800000" flipH="1">
            <a:off x="6945882"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678" name="Google Shape;5678;p120"/>
          <p:cNvCxnSpPr>
            <a:stCxn id="5663" idx="0"/>
            <a:endCxn id="5666" idx="4"/>
          </p:cNvCxnSpPr>
          <p:nvPr/>
        </p:nvCxnSpPr>
        <p:spPr>
          <a:xfrm rot="10800000" flipH="1">
            <a:off x="7603335"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5679" name="Google Shape;5679;p120"/>
          <p:cNvCxnSpPr>
            <a:stCxn id="5664" idx="0"/>
            <a:endCxn id="5595" idx="4"/>
          </p:cNvCxnSpPr>
          <p:nvPr/>
        </p:nvCxnSpPr>
        <p:spPr>
          <a:xfrm rot="10800000">
            <a:off x="4688302" y="320919"/>
            <a:ext cx="1629000" cy="377400"/>
          </a:xfrm>
          <a:prstGeom prst="straightConnector1">
            <a:avLst/>
          </a:prstGeom>
          <a:noFill/>
          <a:ln w="9525" cap="flat" cmpd="sng">
            <a:solidFill>
              <a:srgbClr val="000000"/>
            </a:solidFill>
            <a:prstDash val="solid"/>
            <a:round/>
            <a:headEnd type="none" w="med" len="med"/>
            <a:tailEnd type="triangle" w="med" len="med"/>
          </a:ln>
        </p:spPr>
      </p:cxnSp>
      <p:cxnSp>
        <p:nvCxnSpPr>
          <p:cNvPr id="5680" name="Google Shape;5680;p120"/>
          <p:cNvCxnSpPr>
            <a:stCxn id="5665" idx="0"/>
            <a:endCxn id="5595" idx="4"/>
          </p:cNvCxnSpPr>
          <p:nvPr/>
        </p:nvCxnSpPr>
        <p:spPr>
          <a:xfrm rot="10800000">
            <a:off x="4688249" y="320919"/>
            <a:ext cx="2261100" cy="377400"/>
          </a:xfrm>
          <a:prstGeom prst="straightConnector1">
            <a:avLst/>
          </a:prstGeom>
          <a:noFill/>
          <a:ln w="9525" cap="flat" cmpd="sng">
            <a:solidFill>
              <a:srgbClr val="000000"/>
            </a:solidFill>
            <a:prstDash val="solid"/>
            <a:round/>
            <a:headEnd type="none" w="med" len="med"/>
            <a:tailEnd type="triangle" w="med" len="med"/>
          </a:ln>
        </p:spPr>
      </p:cxnSp>
      <p:cxnSp>
        <p:nvCxnSpPr>
          <p:cNvPr id="5681" name="Google Shape;5681;p120"/>
          <p:cNvCxnSpPr>
            <a:stCxn id="5666" idx="0"/>
            <a:endCxn id="5595" idx="4"/>
          </p:cNvCxnSpPr>
          <p:nvPr/>
        </p:nvCxnSpPr>
        <p:spPr>
          <a:xfrm rot="10800000">
            <a:off x="4688401" y="320919"/>
            <a:ext cx="2918400" cy="377400"/>
          </a:xfrm>
          <a:prstGeom prst="straightConnector1">
            <a:avLst/>
          </a:prstGeom>
          <a:noFill/>
          <a:ln w="9525" cap="flat" cmpd="sng">
            <a:solidFill>
              <a:srgbClr val="000000"/>
            </a:solidFill>
            <a:prstDash val="solid"/>
            <a:round/>
            <a:headEnd type="none" w="med" len="med"/>
            <a:tailEnd type="triangle" w="med" len="med"/>
          </a:ln>
        </p:spPr>
      </p:cxnSp>
      <p:cxnSp>
        <p:nvCxnSpPr>
          <p:cNvPr id="5682" name="Google Shape;5682;p120"/>
          <p:cNvCxnSpPr/>
          <p:nvPr/>
        </p:nvCxnSpPr>
        <p:spPr>
          <a:xfrm>
            <a:off x="5811758" y="1373223"/>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683" name="Google Shape;5683;p120"/>
          <p:cNvCxnSpPr>
            <a:endCxn id="5664" idx="2"/>
          </p:cNvCxnSpPr>
          <p:nvPr/>
        </p:nvCxnSpPr>
        <p:spPr>
          <a:xfrm rot="5400000" flipH="1">
            <a:off x="5778802" y="1240719"/>
            <a:ext cx="927000" cy="1341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5684" name="Google Shape;5684;p120"/>
          <p:cNvCxnSpPr/>
          <p:nvPr/>
        </p:nvCxnSpPr>
        <p:spPr>
          <a:xfrm>
            <a:off x="6453942"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685" name="Google Shape;5685;p120"/>
          <p:cNvCxnSpPr>
            <a:endCxn id="5665" idx="2"/>
          </p:cNvCxnSpPr>
          <p:nvPr/>
        </p:nvCxnSpPr>
        <p:spPr>
          <a:xfrm rot="5400000" flipH="1">
            <a:off x="6418199" y="1233369"/>
            <a:ext cx="922800" cy="1446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5686" name="Google Shape;5686;p120"/>
          <p:cNvCxnSpPr/>
          <p:nvPr/>
        </p:nvCxnSpPr>
        <p:spPr>
          <a:xfrm>
            <a:off x="7104997"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5687" name="Google Shape;5687;p120"/>
          <p:cNvCxnSpPr>
            <a:endCxn id="5666" idx="2"/>
          </p:cNvCxnSpPr>
          <p:nvPr/>
        </p:nvCxnSpPr>
        <p:spPr>
          <a:xfrm rot="5400000" flipH="1">
            <a:off x="7072201" y="1236819"/>
            <a:ext cx="922800" cy="1377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5688" name="Google Shape;5688;p120"/>
          <p:cNvPicPr preferRelativeResize="0"/>
          <p:nvPr/>
        </p:nvPicPr>
        <p:blipFill>
          <a:blip r:embed="rId1"/>
          <a:stretch>
            <a:fillRect/>
          </a:stretch>
        </p:blipFill>
        <p:spPr>
          <a:xfrm>
            <a:off x="6258121" y="2893946"/>
            <a:ext cx="129273" cy="179601"/>
          </a:xfrm>
          <a:prstGeom prst="rect">
            <a:avLst/>
          </a:prstGeom>
          <a:noFill/>
          <a:ln>
            <a:noFill/>
          </a:ln>
        </p:spPr>
      </p:pic>
      <p:pic>
        <p:nvPicPr>
          <p:cNvPr id="5689" name="Google Shape;5689;p120"/>
          <p:cNvPicPr preferRelativeResize="0"/>
          <p:nvPr/>
        </p:nvPicPr>
        <p:blipFill>
          <a:blip r:embed="rId1"/>
          <a:stretch>
            <a:fillRect/>
          </a:stretch>
        </p:blipFill>
        <p:spPr>
          <a:xfrm>
            <a:off x="6890144" y="2893878"/>
            <a:ext cx="129273" cy="179601"/>
          </a:xfrm>
          <a:prstGeom prst="rect">
            <a:avLst/>
          </a:prstGeom>
          <a:noFill/>
          <a:ln>
            <a:noFill/>
          </a:ln>
        </p:spPr>
      </p:pic>
      <p:pic>
        <p:nvPicPr>
          <p:cNvPr id="5690" name="Google Shape;5690;p120"/>
          <p:cNvPicPr preferRelativeResize="0"/>
          <p:nvPr/>
        </p:nvPicPr>
        <p:blipFill>
          <a:blip r:embed="rId1"/>
          <a:stretch>
            <a:fillRect/>
          </a:stretch>
        </p:blipFill>
        <p:spPr>
          <a:xfrm>
            <a:off x="7547642" y="2890526"/>
            <a:ext cx="129273" cy="179601"/>
          </a:xfrm>
          <a:prstGeom prst="rect">
            <a:avLst/>
          </a:prstGeom>
          <a:noFill/>
          <a:ln>
            <a:noFill/>
          </a:ln>
        </p:spPr>
      </p:pic>
      <p:pic>
        <p:nvPicPr>
          <p:cNvPr id="5691" name="Google Shape;5691;p120"/>
          <p:cNvPicPr preferRelativeResize="0"/>
          <p:nvPr/>
        </p:nvPicPr>
        <p:blipFill>
          <a:blip r:embed="rId1"/>
          <a:stretch>
            <a:fillRect/>
          </a:stretch>
        </p:blipFill>
        <p:spPr>
          <a:xfrm>
            <a:off x="6249272" y="1822498"/>
            <a:ext cx="129273" cy="179601"/>
          </a:xfrm>
          <a:prstGeom prst="rect">
            <a:avLst/>
          </a:prstGeom>
          <a:noFill/>
          <a:ln>
            <a:noFill/>
          </a:ln>
        </p:spPr>
      </p:pic>
      <p:pic>
        <p:nvPicPr>
          <p:cNvPr id="5692" name="Google Shape;5692;p120"/>
          <p:cNvPicPr preferRelativeResize="0"/>
          <p:nvPr/>
        </p:nvPicPr>
        <p:blipFill>
          <a:blip r:embed="rId1"/>
          <a:stretch>
            <a:fillRect/>
          </a:stretch>
        </p:blipFill>
        <p:spPr>
          <a:xfrm>
            <a:off x="6881296" y="1822498"/>
            <a:ext cx="129273" cy="179601"/>
          </a:xfrm>
          <a:prstGeom prst="rect">
            <a:avLst/>
          </a:prstGeom>
          <a:noFill/>
          <a:ln>
            <a:noFill/>
          </a:ln>
        </p:spPr>
      </p:pic>
      <p:pic>
        <p:nvPicPr>
          <p:cNvPr id="5693" name="Google Shape;5693;p120"/>
          <p:cNvPicPr preferRelativeResize="0"/>
          <p:nvPr/>
        </p:nvPicPr>
        <p:blipFill>
          <a:blip r:embed="rId1"/>
          <a:stretch>
            <a:fillRect/>
          </a:stretch>
        </p:blipFill>
        <p:spPr>
          <a:xfrm>
            <a:off x="7538794" y="1822498"/>
            <a:ext cx="129273" cy="179601"/>
          </a:xfrm>
          <a:prstGeom prst="rect">
            <a:avLst/>
          </a:prstGeom>
          <a:noFill/>
          <a:ln>
            <a:noFill/>
          </a:ln>
        </p:spPr>
      </p:pic>
      <p:pic>
        <p:nvPicPr>
          <p:cNvPr id="5694" name="Google Shape;5694;p120"/>
          <p:cNvPicPr preferRelativeResize="0"/>
          <p:nvPr/>
        </p:nvPicPr>
        <p:blipFill>
          <a:blip r:embed="rId2"/>
          <a:stretch>
            <a:fillRect/>
          </a:stretch>
        </p:blipFill>
        <p:spPr>
          <a:xfrm>
            <a:off x="6237900" y="1288484"/>
            <a:ext cx="152025" cy="179600"/>
          </a:xfrm>
          <a:prstGeom prst="rect">
            <a:avLst/>
          </a:prstGeom>
          <a:noFill/>
          <a:ln>
            <a:noFill/>
          </a:ln>
        </p:spPr>
      </p:pic>
      <p:pic>
        <p:nvPicPr>
          <p:cNvPr id="5695" name="Google Shape;5695;p120"/>
          <p:cNvPicPr preferRelativeResize="0"/>
          <p:nvPr/>
        </p:nvPicPr>
        <p:blipFill>
          <a:blip r:embed="rId2"/>
          <a:stretch>
            <a:fillRect/>
          </a:stretch>
        </p:blipFill>
        <p:spPr>
          <a:xfrm>
            <a:off x="6878339" y="1288484"/>
            <a:ext cx="152025" cy="179600"/>
          </a:xfrm>
          <a:prstGeom prst="rect">
            <a:avLst/>
          </a:prstGeom>
          <a:noFill/>
          <a:ln>
            <a:noFill/>
          </a:ln>
        </p:spPr>
      </p:pic>
      <p:pic>
        <p:nvPicPr>
          <p:cNvPr id="5696" name="Google Shape;5696;p120"/>
          <p:cNvPicPr preferRelativeResize="0"/>
          <p:nvPr/>
        </p:nvPicPr>
        <p:blipFill>
          <a:blip r:embed="rId2"/>
          <a:stretch>
            <a:fillRect/>
          </a:stretch>
        </p:blipFill>
        <p:spPr>
          <a:xfrm>
            <a:off x="7519006" y="1288484"/>
            <a:ext cx="152025" cy="179600"/>
          </a:xfrm>
          <a:prstGeom prst="rect">
            <a:avLst/>
          </a:prstGeom>
          <a:noFill/>
          <a:ln>
            <a:noFill/>
          </a:ln>
        </p:spPr>
      </p:pic>
      <p:pic>
        <p:nvPicPr>
          <p:cNvPr id="5697" name="Google Shape;5697;p120"/>
          <p:cNvPicPr preferRelativeResize="0"/>
          <p:nvPr/>
        </p:nvPicPr>
        <p:blipFill>
          <a:blip r:embed="rId2"/>
          <a:stretch>
            <a:fillRect/>
          </a:stretch>
        </p:blipFill>
        <p:spPr>
          <a:xfrm>
            <a:off x="6241366" y="2356512"/>
            <a:ext cx="152025" cy="179600"/>
          </a:xfrm>
          <a:prstGeom prst="rect">
            <a:avLst/>
          </a:prstGeom>
          <a:noFill/>
          <a:ln>
            <a:noFill/>
          </a:ln>
        </p:spPr>
      </p:pic>
      <p:pic>
        <p:nvPicPr>
          <p:cNvPr id="5698" name="Google Shape;5698;p120"/>
          <p:cNvPicPr preferRelativeResize="0"/>
          <p:nvPr/>
        </p:nvPicPr>
        <p:blipFill>
          <a:blip r:embed="rId2"/>
          <a:stretch>
            <a:fillRect/>
          </a:stretch>
        </p:blipFill>
        <p:spPr>
          <a:xfrm>
            <a:off x="6873390" y="2356512"/>
            <a:ext cx="152025" cy="179600"/>
          </a:xfrm>
          <a:prstGeom prst="rect">
            <a:avLst/>
          </a:prstGeom>
          <a:noFill/>
          <a:ln>
            <a:noFill/>
          </a:ln>
        </p:spPr>
      </p:pic>
      <p:pic>
        <p:nvPicPr>
          <p:cNvPr id="5699" name="Google Shape;5699;p120"/>
          <p:cNvPicPr preferRelativeResize="0"/>
          <p:nvPr/>
        </p:nvPicPr>
        <p:blipFill>
          <a:blip r:embed="rId2"/>
          <a:stretch>
            <a:fillRect/>
          </a:stretch>
        </p:blipFill>
        <p:spPr>
          <a:xfrm>
            <a:off x="7530888" y="2356512"/>
            <a:ext cx="152025" cy="179600"/>
          </a:xfrm>
          <a:prstGeom prst="rect">
            <a:avLst/>
          </a:prstGeom>
          <a:noFill/>
          <a:ln>
            <a:noFill/>
          </a:ln>
        </p:spPr>
      </p:pic>
      <p:pic>
        <p:nvPicPr>
          <p:cNvPr id="5700" name="Google Shape;5700;p120"/>
          <p:cNvPicPr preferRelativeResize="0"/>
          <p:nvPr/>
        </p:nvPicPr>
        <p:blipFill>
          <a:blip r:embed="rId3"/>
          <a:stretch>
            <a:fillRect/>
          </a:stretch>
        </p:blipFill>
        <p:spPr>
          <a:xfrm>
            <a:off x="6241412" y="754470"/>
            <a:ext cx="152025" cy="179601"/>
          </a:xfrm>
          <a:prstGeom prst="rect">
            <a:avLst/>
          </a:prstGeom>
          <a:noFill/>
          <a:ln>
            <a:noFill/>
          </a:ln>
        </p:spPr>
      </p:pic>
      <p:pic>
        <p:nvPicPr>
          <p:cNvPr id="5701" name="Google Shape;5701;p120"/>
          <p:cNvPicPr preferRelativeResize="0"/>
          <p:nvPr/>
        </p:nvPicPr>
        <p:blipFill>
          <a:blip r:embed="rId3"/>
          <a:stretch>
            <a:fillRect/>
          </a:stretch>
        </p:blipFill>
        <p:spPr>
          <a:xfrm>
            <a:off x="6886162" y="754470"/>
            <a:ext cx="152025" cy="179601"/>
          </a:xfrm>
          <a:prstGeom prst="rect">
            <a:avLst/>
          </a:prstGeom>
          <a:noFill/>
          <a:ln>
            <a:noFill/>
          </a:ln>
        </p:spPr>
      </p:pic>
      <p:pic>
        <p:nvPicPr>
          <p:cNvPr id="5702" name="Google Shape;5702;p120"/>
          <p:cNvPicPr preferRelativeResize="0"/>
          <p:nvPr/>
        </p:nvPicPr>
        <p:blipFill>
          <a:blip r:embed="rId3"/>
          <a:stretch>
            <a:fillRect/>
          </a:stretch>
        </p:blipFill>
        <p:spPr>
          <a:xfrm>
            <a:off x="7530911" y="754470"/>
            <a:ext cx="152025" cy="179601"/>
          </a:xfrm>
          <a:prstGeom prst="rect">
            <a:avLst/>
          </a:prstGeom>
          <a:noFill/>
          <a:ln>
            <a:noFill/>
          </a:ln>
        </p:spPr>
      </p:pic>
      <p:sp>
        <p:nvSpPr>
          <p:cNvPr id="5703" name="Google Shape;5703;p120"/>
          <p:cNvSpPr/>
          <p:nvPr/>
        </p:nvSpPr>
        <p:spPr>
          <a:xfrm>
            <a:off x="1466432" y="2241122"/>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120"/>
          <p:cNvSpPr/>
          <p:nvPr/>
        </p:nvSpPr>
        <p:spPr>
          <a:xfrm>
            <a:off x="1466432" y="1135785"/>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120"/>
          <p:cNvSpPr txBox="1"/>
          <p:nvPr/>
        </p:nvSpPr>
        <p:spPr>
          <a:xfrm>
            <a:off x="654775" y="4469650"/>
            <a:ext cx="979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EEG Image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Sequence</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706" name="Google Shape;5706;p120"/>
          <p:cNvSpPr txBox="1"/>
          <p:nvPr/>
        </p:nvSpPr>
        <p:spPr>
          <a:xfrm>
            <a:off x="760950" y="243457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BiLSTM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Layer</a:t>
            </a:r>
            <a:r>
              <a:rPr lang="en-GB" sz="1300">
                <a:latin typeface="Times New Roman" panose="02020603050405020304"/>
                <a:ea typeface="Times New Roman" panose="02020603050405020304"/>
                <a:cs typeface="Times New Roman" panose="02020603050405020304"/>
                <a:sym typeface="Times New Roman" panose="02020603050405020304"/>
              </a:rPr>
              <a:t> </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5707" name="Google Shape;5707;p120"/>
          <p:cNvSpPr txBox="1"/>
          <p:nvPr/>
        </p:nvSpPr>
        <p:spPr>
          <a:xfrm>
            <a:off x="815400" y="3613325"/>
            <a:ext cx="655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Layer</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708" name="Google Shape;5708;p120"/>
          <p:cNvPicPr preferRelativeResize="0"/>
          <p:nvPr/>
        </p:nvPicPr>
        <p:blipFill>
          <a:blip r:embed="rId4"/>
          <a:stretch>
            <a:fillRect/>
          </a:stretch>
        </p:blipFill>
        <p:spPr>
          <a:xfrm>
            <a:off x="1539550" y="4455250"/>
            <a:ext cx="559080" cy="562200"/>
          </a:xfrm>
          <a:prstGeom prst="rect">
            <a:avLst/>
          </a:prstGeom>
          <a:noFill/>
          <a:ln>
            <a:noFill/>
          </a:ln>
        </p:spPr>
      </p:pic>
      <p:pic>
        <p:nvPicPr>
          <p:cNvPr id="5709" name="Google Shape;5709;p120"/>
          <p:cNvPicPr preferRelativeResize="0"/>
          <p:nvPr/>
        </p:nvPicPr>
        <p:blipFill>
          <a:blip r:embed="rId4"/>
          <a:stretch>
            <a:fillRect/>
          </a:stretch>
        </p:blipFill>
        <p:spPr>
          <a:xfrm>
            <a:off x="2167128" y="4455250"/>
            <a:ext cx="559080" cy="562200"/>
          </a:xfrm>
          <a:prstGeom prst="rect">
            <a:avLst/>
          </a:prstGeom>
          <a:noFill/>
          <a:ln>
            <a:noFill/>
          </a:ln>
        </p:spPr>
      </p:pic>
      <p:pic>
        <p:nvPicPr>
          <p:cNvPr id="5710" name="Google Shape;5710;p120"/>
          <p:cNvPicPr preferRelativeResize="0"/>
          <p:nvPr/>
        </p:nvPicPr>
        <p:blipFill>
          <a:blip r:embed="rId4"/>
          <a:stretch>
            <a:fillRect/>
          </a:stretch>
        </p:blipFill>
        <p:spPr>
          <a:xfrm>
            <a:off x="2834640" y="4455250"/>
            <a:ext cx="559080" cy="562200"/>
          </a:xfrm>
          <a:prstGeom prst="rect">
            <a:avLst/>
          </a:prstGeom>
          <a:noFill/>
          <a:ln>
            <a:noFill/>
          </a:ln>
        </p:spPr>
      </p:pic>
      <p:pic>
        <p:nvPicPr>
          <p:cNvPr id="5711" name="Google Shape;5711;p120"/>
          <p:cNvPicPr preferRelativeResize="0"/>
          <p:nvPr/>
        </p:nvPicPr>
        <p:blipFill>
          <a:blip r:embed="rId4"/>
          <a:stretch>
            <a:fillRect/>
          </a:stretch>
        </p:blipFill>
        <p:spPr>
          <a:xfrm>
            <a:off x="3463181" y="4455250"/>
            <a:ext cx="559080" cy="562200"/>
          </a:xfrm>
          <a:prstGeom prst="rect">
            <a:avLst/>
          </a:prstGeom>
          <a:noFill/>
          <a:ln>
            <a:noFill/>
          </a:ln>
        </p:spPr>
      </p:pic>
      <p:pic>
        <p:nvPicPr>
          <p:cNvPr id="5712" name="Google Shape;5712;p120"/>
          <p:cNvPicPr preferRelativeResize="0"/>
          <p:nvPr/>
        </p:nvPicPr>
        <p:blipFill>
          <a:blip r:embed="rId4"/>
          <a:stretch>
            <a:fillRect/>
          </a:stretch>
        </p:blipFill>
        <p:spPr>
          <a:xfrm>
            <a:off x="4123944" y="4455250"/>
            <a:ext cx="559080" cy="562200"/>
          </a:xfrm>
          <a:prstGeom prst="rect">
            <a:avLst/>
          </a:prstGeom>
          <a:noFill/>
          <a:ln>
            <a:noFill/>
          </a:ln>
        </p:spPr>
      </p:pic>
      <p:pic>
        <p:nvPicPr>
          <p:cNvPr id="5713" name="Google Shape;5713;p120"/>
          <p:cNvPicPr preferRelativeResize="0"/>
          <p:nvPr/>
        </p:nvPicPr>
        <p:blipFill>
          <a:blip r:embed="rId4"/>
          <a:stretch>
            <a:fillRect/>
          </a:stretch>
        </p:blipFill>
        <p:spPr>
          <a:xfrm>
            <a:off x="4754880" y="4455250"/>
            <a:ext cx="559080" cy="562200"/>
          </a:xfrm>
          <a:prstGeom prst="rect">
            <a:avLst/>
          </a:prstGeom>
          <a:noFill/>
          <a:ln>
            <a:noFill/>
          </a:ln>
        </p:spPr>
      </p:pic>
      <p:pic>
        <p:nvPicPr>
          <p:cNvPr id="5714" name="Google Shape;5714;p120"/>
          <p:cNvPicPr preferRelativeResize="0"/>
          <p:nvPr/>
        </p:nvPicPr>
        <p:blipFill>
          <a:blip r:embed="rId4"/>
          <a:stretch>
            <a:fillRect/>
          </a:stretch>
        </p:blipFill>
        <p:spPr>
          <a:xfrm>
            <a:off x="5413248" y="4455250"/>
            <a:ext cx="559080" cy="562200"/>
          </a:xfrm>
          <a:prstGeom prst="rect">
            <a:avLst/>
          </a:prstGeom>
          <a:noFill/>
          <a:ln>
            <a:noFill/>
          </a:ln>
        </p:spPr>
      </p:pic>
      <p:pic>
        <p:nvPicPr>
          <p:cNvPr id="5715" name="Google Shape;5715;p120"/>
          <p:cNvPicPr preferRelativeResize="0"/>
          <p:nvPr/>
        </p:nvPicPr>
        <p:blipFill>
          <a:blip r:embed="rId4"/>
          <a:stretch>
            <a:fillRect/>
          </a:stretch>
        </p:blipFill>
        <p:spPr>
          <a:xfrm>
            <a:off x="6062472" y="4455250"/>
            <a:ext cx="559080" cy="562200"/>
          </a:xfrm>
          <a:prstGeom prst="rect">
            <a:avLst/>
          </a:prstGeom>
          <a:noFill/>
          <a:ln>
            <a:noFill/>
          </a:ln>
        </p:spPr>
      </p:pic>
      <p:pic>
        <p:nvPicPr>
          <p:cNvPr id="5716" name="Google Shape;5716;p120"/>
          <p:cNvPicPr preferRelativeResize="0"/>
          <p:nvPr/>
        </p:nvPicPr>
        <p:blipFill>
          <a:blip r:embed="rId4"/>
          <a:stretch>
            <a:fillRect/>
          </a:stretch>
        </p:blipFill>
        <p:spPr>
          <a:xfrm>
            <a:off x="6693408" y="4455250"/>
            <a:ext cx="559080" cy="562200"/>
          </a:xfrm>
          <a:prstGeom prst="rect">
            <a:avLst/>
          </a:prstGeom>
          <a:noFill/>
          <a:ln>
            <a:noFill/>
          </a:ln>
        </p:spPr>
      </p:pic>
      <p:pic>
        <p:nvPicPr>
          <p:cNvPr id="5717" name="Google Shape;5717;p120"/>
          <p:cNvPicPr preferRelativeResize="0"/>
          <p:nvPr/>
        </p:nvPicPr>
        <p:blipFill>
          <a:blip r:embed="rId4"/>
          <a:stretch>
            <a:fillRect/>
          </a:stretch>
        </p:blipFill>
        <p:spPr>
          <a:xfrm>
            <a:off x="7351776" y="4453125"/>
            <a:ext cx="559075" cy="562200"/>
          </a:xfrm>
          <a:prstGeom prst="rect">
            <a:avLst/>
          </a:prstGeom>
          <a:noFill/>
          <a:ln>
            <a:noFill/>
          </a:ln>
        </p:spPr>
      </p:pic>
      <p:cxnSp>
        <p:nvCxnSpPr>
          <p:cNvPr id="5718" name="Google Shape;5718;p120"/>
          <p:cNvCxnSpPr/>
          <p:nvPr/>
        </p:nvCxnSpPr>
        <p:spPr>
          <a:xfrm rot="10800000">
            <a:off x="69584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19" name="Google Shape;5719;p120"/>
          <p:cNvCxnSpPr/>
          <p:nvPr/>
        </p:nvCxnSpPr>
        <p:spPr>
          <a:xfrm rot="10800000">
            <a:off x="7614547"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0" name="Google Shape;5720;p120"/>
          <p:cNvCxnSpPr/>
          <p:nvPr/>
        </p:nvCxnSpPr>
        <p:spPr>
          <a:xfrm rot="10800000">
            <a:off x="633397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1" name="Google Shape;5721;p120"/>
          <p:cNvCxnSpPr/>
          <p:nvPr/>
        </p:nvCxnSpPr>
        <p:spPr>
          <a:xfrm rot="10800000">
            <a:off x="5687160"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2" name="Google Shape;5722;p120"/>
          <p:cNvCxnSpPr/>
          <p:nvPr/>
        </p:nvCxnSpPr>
        <p:spPr>
          <a:xfrm rot="10800000">
            <a:off x="5021785"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3" name="Google Shape;5723;p120"/>
          <p:cNvCxnSpPr/>
          <p:nvPr/>
        </p:nvCxnSpPr>
        <p:spPr>
          <a:xfrm rot="10800000">
            <a:off x="43875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4" name="Google Shape;5724;p120"/>
          <p:cNvCxnSpPr/>
          <p:nvPr/>
        </p:nvCxnSpPr>
        <p:spPr>
          <a:xfrm rot="10800000">
            <a:off x="3736560"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5" name="Google Shape;5725;p120"/>
          <p:cNvCxnSpPr/>
          <p:nvPr/>
        </p:nvCxnSpPr>
        <p:spPr>
          <a:xfrm rot="10800000">
            <a:off x="30936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6" name="Google Shape;5726;p120"/>
          <p:cNvCxnSpPr/>
          <p:nvPr/>
        </p:nvCxnSpPr>
        <p:spPr>
          <a:xfrm rot="10800000">
            <a:off x="24431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5727" name="Google Shape;5727;p120"/>
          <p:cNvCxnSpPr/>
          <p:nvPr/>
        </p:nvCxnSpPr>
        <p:spPr>
          <a:xfrm rot="10800000">
            <a:off x="1797572" y="4252224"/>
            <a:ext cx="2100" cy="219600"/>
          </a:xfrm>
          <a:prstGeom prst="straightConnector1">
            <a:avLst/>
          </a:prstGeom>
          <a:noFill/>
          <a:ln w="9525" cap="flat" cmpd="sng">
            <a:solidFill>
              <a:srgbClr val="3D85C6"/>
            </a:solidFill>
            <a:prstDash val="solid"/>
            <a:round/>
            <a:headEnd type="none" w="med" len="med"/>
            <a:tailEnd type="triangle" w="med" len="med"/>
          </a:ln>
        </p:spPr>
      </p:cxnSp>
      <p:sp>
        <p:nvSpPr>
          <p:cNvPr id="5728" name="Google Shape;5728;p120"/>
          <p:cNvSpPr txBox="1"/>
          <p:nvPr/>
        </p:nvSpPr>
        <p:spPr>
          <a:xfrm>
            <a:off x="760950" y="135432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BiLSTM </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Layer</a:t>
            </a:r>
            <a:r>
              <a:rPr lang="en-GB" sz="1300">
                <a:latin typeface="Times New Roman" panose="02020603050405020304"/>
                <a:ea typeface="Times New Roman" panose="02020603050405020304"/>
                <a:cs typeface="Times New Roman" panose="02020603050405020304"/>
                <a:sym typeface="Times New Roman" panose="02020603050405020304"/>
              </a:rPr>
              <a:t> </a:t>
            </a:r>
            <a:endParaRPr sz="13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732"/>
        <p:cNvGrpSpPr/>
        <p:nvPr/>
      </p:nvGrpSpPr>
      <p:grpSpPr>
        <a:xfrm>
          <a:off x="0" y="0"/>
          <a:ext cx="0" cy="0"/>
          <a:chOff x="0" y="0"/>
          <a:chExt cx="0" cy="0"/>
        </a:xfrm>
      </p:grpSpPr>
      <p:pic>
        <p:nvPicPr>
          <p:cNvPr id="5733" name="Google Shape;5733;p121"/>
          <p:cNvPicPr preferRelativeResize="0"/>
          <p:nvPr/>
        </p:nvPicPr>
        <p:blipFill>
          <a:blip r:embed="rId1"/>
          <a:stretch>
            <a:fillRect/>
          </a:stretch>
        </p:blipFill>
        <p:spPr>
          <a:xfrm>
            <a:off x="852675" y="2348100"/>
            <a:ext cx="485025" cy="447300"/>
          </a:xfrm>
          <a:prstGeom prst="rect">
            <a:avLst/>
          </a:prstGeom>
          <a:noFill/>
          <a:ln>
            <a:noFill/>
          </a:ln>
        </p:spPr>
      </p:pic>
      <p:pic>
        <p:nvPicPr>
          <p:cNvPr id="5734" name="Google Shape;5734;p121"/>
          <p:cNvPicPr preferRelativeResize="0"/>
          <p:nvPr/>
        </p:nvPicPr>
        <p:blipFill>
          <a:blip r:embed="rId1"/>
          <a:stretch>
            <a:fillRect/>
          </a:stretch>
        </p:blipFill>
        <p:spPr>
          <a:xfrm>
            <a:off x="1408950" y="2348100"/>
            <a:ext cx="485025" cy="447300"/>
          </a:xfrm>
          <a:prstGeom prst="rect">
            <a:avLst/>
          </a:prstGeom>
          <a:noFill/>
          <a:ln>
            <a:noFill/>
          </a:ln>
        </p:spPr>
      </p:pic>
      <p:pic>
        <p:nvPicPr>
          <p:cNvPr id="5735" name="Google Shape;5735;p121"/>
          <p:cNvPicPr preferRelativeResize="0"/>
          <p:nvPr/>
        </p:nvPicPr>
        <p:blipFill>
          <a:blip r:embed="rId1"/>
          <a:stretch>
            <a:fillRect/>
          </a:stretch>
        </p:blipFill>
        <p:spPr>
          <a:xfrm>
            <a:off x="1965225" y="2348100"/>
            <a:ext cx="485025" cy="447300"/>
          </a:xfrm>
          <a:prstGeom prst="rect">
            <a:avLst/>
          </a:prstGeom>
          <a:noFill/>
          <a:ln>
            <a:noFill/>
          </a:ln>
        </p:spPr>
      </p:pic>
      <p:pic>
        <p:nvPicPr>
          <p:cNvPr id="5736" name="Google Shape;5736;p121"/>
          <p:cNvPicPr preferRelativeResize="0"/>
          <p:nvPr/>
        </p:nvPicPr>
        <p:blipFill>
          <a:blip r:embed="rId1"/>
          <a:stretch>
            <a:fillRect/>
          </a:stretch>
        </p:blipFill>
        <p:spPr>
          <a:xfrm>
            <a:off x="2521500" y="2348100"/>
            <a:ext cx="485025" cy="447300"/>
          </a:xfrm>
          <a:prstGeom prst="rect">
            <a:avLst/>
          </a:prstGeom>
          <a:noFill/>
          <a:ln>
            <a:noFill/>
          </a:ln>
        </p:spPr>
      </p:pic>
      <p:pic>
        <p:nvPicPr>
          <p:cNvPr id="5737" name="Google Shape;5737;p121"/>
          <p:cNvPicPr preferRelativeResize="0"/>
          <p:nvPr/>
        </p:nvPicPr>
        <p:blipFill>
          <a:blip r:embed="rId1"/>
          <a:stretch>
            <a:fillRect/>
          </a:stretch>
        </p:blipFill>
        <p:spPr>
          <a:xfrm>
            <a:off x="3077775" y="2348100"/>
            <a:ext cx="485025" cy="447300"/>
          </a:xfrm>
          <a:prstGeom prst="rect">
            <a:avLst/>
          </a:prstGeom>
          <a:noFill/>
          <a:ln>
            <a:noFill/>
          </a:ln>
        </p:spPr>
      </p:pic>
      <p:pic>
        <p:nvPicPr>
          <p:cNvPr id="5738" name="Google Shape;5738;p121"/>
          <p:cNvPicPr preferRelativeResize="0"/>
          <p:nvPr/>
        </p:nvPicPr>
        <p:blipFill>
          <a:blip r:embed="rId1"/>
          <a:stretch>
            <a:fillRect/>
          </a:stretch>
        </p:blipFill>
        <p:spPr>
          <a:xfrm>
            <a:off x="3634050" y="2348100"/>
            <a:ext cx="485025" cy="447300"/>
          </a:xfrm>
          <a:prstGeom prst="rect">
            <a:avLst/>
          </a:prstGeom>
          <a:noFill/>
          <a:ln>
            <a:noFill/>
          </a:ln>
        </p:spPr>
      </p:pic>
      <p:pic>
        <p:nvPicPr>
          <p:cNvPr id="5739" name="Google Shape;5739;p121"/>
          <p:cNvPicPr preferRelativeResize="0"/>
          <p:nvPr/>
        </p:nvPicPr>
        <p:blipFill>
          <a:blip r:embed="rId1"/>
          <a:stretch>
            <a:fillRect/>
          </a:stretch>
        </p:blipFill>
        <p:spPr>
          <a:xfrm>
            <a:off x="4190325" y="2348100"/>
            <a:ext cx="485025" cy="447300"/>
          </a:xfrm>
          <a:prstGeom prst="rect">
            <a:avLst/>
          </a:prstGeom>
          <a:noFill/>
          <a:ln>
            <a:noFill/>
          </a:ln>
        </p:spPr>
      </p:pic>
      <p:pic>
        <p:nvPicPr>
          <p:cNvPr id="5740" name="Google Shape;5740;p121"/>
          <p:cNvPicPr preferRelativeResize="0"/>
          <p:nvPr/>
        </p:nvPicPr>
        <p:blipFill>
          <a:blip r:embed="rId1"/>
          <a:stretch>
            <a:fillRect/>
          </a:stretch>
        </p:blipFill>
        <p:spPr>
          <a:xfrm>
            <a:off x="4746600" y="2348100"/>
            <a:ext cx="485025" cy="447300"/>
          </a:xfrm>
          <a:prstGeom prst="rect">
            <a:avLst/>
          </a:prstGeom>
          <a:noFill/>
          <a:ln>
            <a:noFill/>
          </a:ln>
        </p:spPr>
      </p:pic>
      <p:pic>
        <p:nvPicPr>
          <p:cNvPr id="5741" name="Google Shape;5741;p121"/>
          <p:cNvPicPr preferRelativeResize="0"/>
          <p:nvPr/>
        </p:nvPicPr>
        <p:blipFill>
          <a:blip r:embed="rId1"/>
          <a:stretch>
            <a:fillRect/>
          </a:stretch>
        </p:blipFill>
        <p:spPr>
          <a:xfrm>
            <a:off x="5302875" y="2348100"/>
            <a:ext cx="485025" cy="447300"/>
          </a:xfrm>
          <a:prstGeom prst="rect">
            <a:avLst/>
          </a:prstGeom>
          <a:noFill/>
          <a:ln>
            <a:noFill/>
          </a:ln>
        </p:spPr>
      </p:pic>
      <p:pic>
        <p:nvPicPr>
          <p:cNvPr id="5742" name="Google Shape;5742;p121"/>
          <p:cNvPicPr preferRelativeResize="0"/>
          <p:nvPr/>
        </p:nvPicPr>
        <p:blipFill>
          <a:blip r:embed="rId1"/>
          <a:stretch>
            <a:fillRect/>
          </a:stretch>
        </p:blipFill>
        <p:spPr>
          <a:xfrm>
            <a:off x="5859150" y="2348100"/>
            <a:ext cx="485025" cy="44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p:cNvPicPr preferRelativeResize="0"/>
          <p:nvPr/>
        </p:nvPicPr>
        <p:blipFill rotWithShape="1">
          <a:blip r:embed="rId1"/>
          <a:srcRect l="10499" t="32468" r="15034"/>
          <a:stretch>
            <a:fillRect/>
          </a:stretch>
        </p:blipFill>
        <p:spPr>
          <a:xfrm rot="-5400000">
            <a:off x="-299512" y="2399551"/>
            <a:ext cx="1886274" cy="775550"/>
          </a:xfrm>
          <a:prstGeom prst="rect">
            <a:avLst/>
          </a:prstGeom>
          <a:noFill/>
          <a:ln>
            <a:noFill/>
          </a:ln>
        </p:spPr>
      </p:pic>
      <p:sp>
        <p:nvSpPr>
          <p:cNvPr id="186" name="Google Shape;186;p23"/>
          <p:cNvSpPr/>
          <p:nvPr/>
        </p:nvSpPr>
        <p:spPr>
          <a:xfrm rot="5400000">
            <a:off x="1564513" y="264977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187" name="Google Shape;187;p23"/>
          <p:cNvSpPr/>
          <p:nvPr/>
        </p:nvSpPr>
        <p:spPr>
          <a:xfrm rot="5400000">
            <a:off x="226048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188" name="Google Shape;188;p23"/>
          <p:cNvSpPr/>
          <p:nvPr/>
        </p:nvSpPr>
        <p:spPr>
          <a:xfrm rot="5400000">
            <a:off x="19109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cxnSp>
        <p:nvCxnSpPr>
          <p:cNvPr id="189" name="Google Shape;189;p23"/>
          <p:cNvCxnSpPr>
            <a:stCxn id="190" idx="0"/>
            <a:endCxn id="191" idx="2"/>
          </p:cNvCxnSpPr>
          <p:nvPr/>
        </p:nvCxnSpPr>
        <p:spPr>
          <a:xfrm>
            <a:off x="5535838" y="278732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23"/>
          <p:cNvCxnSpPr>
            <a:stCxn id="188" idx="0"/>
            <a:endCxn id="18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23"/>
          <p:cNvCxnSpPr>
            <a:stCxn id="188" idx="0"/>
            <a:endCxn id="18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23"/>
          <p:cNvCxnSpPr>
            <a:stCxn id="188" idx="0"/>
            <a:endCxn id="188"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23"/>
          <p:cNvCxnSpPr>
            <a:stCxn id="187" idx="2"/>
            <a:endCxn id="188" idx="0"/>
          </p:cNvCxnSpPr>
          <p:nvPr/>
        </p:nvCxnSpPr>
        <p:spPr>
          <a:xfrm rot="10800000">
            <a:off x="2515938" y="27904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23"/>
          <p:cNvCxnSpPr/>
          <p:nvPr/>
        </p:nvCxnSpPr>
        <p:spPr>
          <a:xfrm rot="10800000" flipH="1">
            <a:off x="1103975" y="2784325"/>
            <a:ext cx="661800" cy="6000"/>
          </a:xfrm>
          <a:prstGeom prst="straightConnector1">
            <a:avLst/>
          </a:prstGeom>
          <a:noFill/>
          <a:ln w="19050" cap="flat" cmpd="sng">
            <a:solidFill>
              <a:srgbClr val="000000"/>
            </a:solidFill>
            <a:prstDash val="solid"/>
            <a:round/>
            <a:headEnd type="none" w="med" len="med"/>
            <a:tailEnd type="triangle" w="med" len="med"/>
          </a:ln>
        </p:spPr>
      </p:cxnSp>
      <p:cxnSp>
        <p:nvCxnSpPr>
          <p:cNvPr id="197" name="Google Shape;197;p23"/>
          <p:cNvCxnSpPr/>
          <p:nvPr/>
        </p:nvCxnSpPr>
        <p:spPr>
          <a:xfrm rot="10800000" flipH="1">
            <a:off x="2899400" y="223878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98" name="Google Shape;198;p23"/>
          <p:cNvCxnSpPr/>
          <p:nvPr/>
        </p:nvCxnSpPr>
        <p:spPr>
          <a:xfrm>
            <a:off x="2906600" y="285311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99" name="Google Shape;199;p23"/>
          <p:cNvSpPr/>
          <p:nvPr/>
        </p:nvSpPr>
        <p:spPr>
          <a:xfrm rot="5400000">
            <a:off x="3139850" y="211658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sp>
        <p:nvSpPr>
          <p:cNvPr id="200" name="Google Shape;200;p23"/>
          <p:cNvSpPr/>
          <p:nvPr/>
        </p:nvSpPr>
        <p:spPr>
          <a:xfrm rot="5400000">
            <a:off x="3128750" y="318296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cxnSp>
        <p:nvCxnSpPr>
          <p:cNvPr id="201" name="Google Shape;201;p23"/>
          <p:cNvCxnSpPr>
            <a:endCxn id="199" idx="0"/>
          </p:cNvCxnSpPr>
          <p:nvPr/>
        </p:nvCxnSpPr>
        <p:spPr>
          <a:xfrm rot="10800000">
            <a:off x="3744800" y="2254137"/>
            <a:ext cx="85200" cy="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23"/>
          <p:cNvCxnSpPr/>
          <p:nvPr/>
        </p:nvCxnSpPr>
        <p:spPr>
          <a:xfrm rot="10800000">
            <a:off x="3733713" y="3320512"/>
            <a:ext cx="74400" cy="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23"/>
          <p:cNvSpPr/>
          <p:nvPr/>
        </p:nvSpPr>
        <p:spPr>
          <a:xfrm rot="5400000">
            <a:off x="3655660" y="195023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Pafs</a:t>
            </a:r>
            <a:endParaRPr sz="1200"/>
          </a:p>
        </p:txBody>
      </p:sp>
      <p:sp>
        <p:nvSpPr>
          <p:cNvPr id="204" name="Google Shape;204;p23"/>
          <p:cNvSpPr/>
          <p:nvPr/>
        </p:nvSpPr>
        <p:spPr>
          <a:xfrm rot="5400000">
            <a:off x="3653110" y="301661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Keypoints</a:t>
            </a:r>
            <a:endParaRPr sz="1200"/>
          </a:p>
        </p:txBody>
      </p:sp>
      <p:sp>
        <p:nvSpPr>
          <p:cNvPr id="205" name="Google Shape;205;p23"/>
          <p:cNvSpPr/>
          <p:nvPr/>
        </p:nvSpPr>
        <p:spPr>
          <a:xfrm>
            <a:off x="4698608" y="264452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206" name="Google Shape;206;p23"/>
          <p:cNvCxnSpPr>
            <a:endCxn id="205" idx="0"/>
          </p:cNvCxnSpPr>
          <p:nvPr/>
        </p:nvCxnSpPr>
        <p:spPr>
          <a:xfrm>
            <a:off x="4426958" y="223892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207" name="Google Shape;207;p23"/>
          <p:cNvCxnSpPr>
            <a:stCxn id="204" idx="0"/>
            <a:endCxn id="205" idx="4"/>
          </p:cNvCxnSpPr>
          <p:nvPr/>
        </p:nvCxnSpPr>
        <p:spPr>
          <a:xfrm rot="10800000" flipH="1">
            <a:off x="4424410" y="293651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90" name="Google Shape;190;p23"/>
          <p:cNvSpPr/>
          <p:nvPr/>
        </p:nvSpPr>
        <p:spPr>
          <a:xfrm rot="5400000">
            <a:off x="4930888" y="26497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Conv1-128</a:t>
            </a:r>
            <a:endParaRPr sz="1200" dirty="0"/>
          </a:p>
        </p:txBody>
      </p:sp>
      <p:sp>
        <p:nvSpPr>
          <p:cNvPr id="191" name="Google Shape;191;p23"/>
          <p:cNvSpPr/>
          <p:nvPr/>
        </p:nvSpPr>
        <p:spPr>
          <a:xfrm rot="5400000">
            <a:off x="53952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208" name="Google Shape;208;p23"/>
          <p:cNvSpPr/>
          <p:nvPr/>
        </p:nvSpPr>
        <p:spPr>
          <a:xfrm rot="5400000">
            <a:off x="6014033" y="256337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a:p>
            <a:pPr marL="0" lvl="0" indent="0" algn="ctr" rtl="0">
              <a:spcBef>
                <a:spcPts val="0"/>
              </a:spcBef>
              <a:spcAft>
                <a:spcPts val="0"/>
              </a:spcAft>
              <a:buNone/>
            </a:pPr>
            <a:r>
              <a:rPr lang="en-GB" sz="1200"/>
              <a:t>dia=2</a:t>
            </a:r>
            <a:endParaRPr sz="1200"/>
          </a:p>
        </p:txBody>
      </p:sp>
      <p:cxnSp>
        <p:nvCxnSpPr>
          <p:cNvPr id="209" name="Google Shape;209;p23"/>
          <p:cNvCxnSpPr>
            <a:endCxn id="208" idx="2"/>
          </p:cNvCxnSpPr>
          <p:nvPr/>
        </p:nvCxnSpPr>
        <p:spPr>
          <a:xfrm>
            <a:off x="6000233" y="278717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23"/>
          <p:cNvCxnSpPr/>
          <p:nvPr/>
        </p:nvCxnSpPr>
        <p:spPr>
          <a:xfrm rot="10800000">
            <a:off x="5394708" y="201436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23"/>
          <p:cNvCxnSpPr/>
          <p:nvPr/>
        </p:nvCxnSpPr>
        <p:spPr>
          <a:xfrm>
            <a:off x="5395443" y="201077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212" name="Google Shape;212;p23"/>
          <p:cNvCxnSpPr/>
          <p:nvPr/>
        </p:nvCxnSpPr>
        <p:spPr>
          <a:xfrm rot="-5400000">
            <a:off x="5740443" y="2406025"/>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213" name="Google Shape;213;p23"/>
          <p:cNvCxnSpPr>
            <a:stCxn id="205" idx="6"/>
            <a:endCxn id="190" idx="2"/>
          </p:cNvCxnSpPr>
          <p:nvPr/>
        </p:nvCxnSpPr>
        <p:spPr>
          <a:xfrm rot="10800000" flipH="1">
            <a:off x="4982708" y="2787176"/>
            <a:ext cx="278100" cy="3300"/>
          </a:xfrm>
          <a:prstGeom prst="straightConnector1">
            <a:avLst/>
          </a:prstGeom>
          <a:noFill/>
          <a:ln w="9525" cap="flat" cmpd="sng">
            <a:solidFill>
              <a:schemeClr val="dk1"/>
            </a:solidFill>
            <a:prstDash val="solid"/>
            <a:round/>
            <a:headEnd type="none" w="med" len="med"/>
            <a:tailEnd type="triangle" w="med" len="med"/>
          </a:ln>
        </p:spPr>
      </p:cxnSp>
      <p:pic>
        <p:nvPicPr>
          <p:cNvPr id="214" name="Google Shape;214;p23"/>
          <p:cNvPicPr preferRelativeResize="0"/>
          <p:nvPr/>
        </p:nvPicPr>
        <p:blipFill rotWithShape="1">
          <a:blip r:embed="rId2"/>
          <a:srcRect l="10215" t="39298" r="17025"/>
          <a:stretch>
            <a:fillRect/>
          </a:stretch>
        </p:blipFill>
        <p:spPr>
          <a:xfrm rot="-5400000">
            <a:off x="6912013" y="2413750"/>
            <a:ext cx="2058574" cy="753450"/>
          </a:xfrm>
          <a:prstGeom prst="rect">
            <a:avLst/>
          </a:prstGeom>
          <a:noFill/>
          <a:ln>
            <a:noFill/>
          </a:ln>
        </p:spPr>
      </p:pic>
      <p:cxnSp>
        <p:nvCxnSpPr>
          <p:cNvPr id="215" name="Google Shape;215;p23"/>
          <p:cNvCxnSpPr/>
          <p:nvPr/>
        </p:nvCxnSpPr>
        <p:spPr>
          <a:xfrm rot="10800000" flipH="1">
            <a:off x="6805638" y="27843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216" name="Google Shape;216;p23"/>
          <p:cNvSpPr txBox="1"/>
          <p:nvPr/>
        </p:nvSpPr>
        <p:spPr>
          <a:xfrm>
            <a:off x="7383600" y="3819750"/>
            <a:ext cx="1115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t>Skeleton</a:t>
            </a:r>
            <a:endParaRPr sz="1100"/>
          </a:p>
          <a:p>
            <a:pPr marL="0" lvl="0" indent="0" algn="ctr" rtl="0">
              <a:spcBef>
                <a:spcPts val="0"/>
              </a:spcBef>
              <a:spcAft>
                <a:spcPts val="0"/>
              </a:spcAft>
              <a:buNone/>
            </a:pPr>
            <a:r>
              <a:rPr lang="en-GB" sz="1100"/>
              <a:t>Image</a:t>
            </a:r>
            <a:endParaRPr sz="11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746"/>
        <p:cNvGrpSpPr/>
        <p:nvPr/>
      </p:nvGrpSpPr>
      <p:grpSpPr>
        <a:xfrm>
          <a:off x="0" y="0"/>
          <a:ext cx="0" cy="0"/>
          <a:chOff x="0" y="0"/>
          <a:chExt cx="0" cy="0"/>
        </a:xfrm>
      </p:grpSpPr>
      <p:cxnSp>
        <p:nvCxnSpPr>
          <p:cNvPr id="5747" name="Google Shape;5747;p122"/>
          <p:cNvCxnSpPr>
            <a:stCxn id="5748" idx="0"/>
          </p:cNvCxnSpPr>
          <p:nvPr/>
        </p:nvCxnSpPr>
        <p:spPr>
          <a:xfrm rot="10800000" flipH="1">
            <a:off x="17734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48" name="Google Shape;5748;p122"/>
          <p:cNvSpPr/>
          <p:nvPr/>
        </p:nvSpPr>
        <p:spPr>
          <a:xfrm>
            <a:off x="16175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122"/>
          <p:cNvSpPr txBox="1"/>
          <p:nvPr/>
        </p:nvSpPr>
        <p:spPr>
          <a:xfrm>
            <a:off x="16248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750" name="Google Shape;5750;p122"/>
          <p:cNvSpPr/>
          <p:nvPr/>
        </p:nvSpPr>
        <p:spPr>
          <a:xfrm>
            <a:off x="16167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751" name="Google Shape;5751;p122"/>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52" name="Google Shape;5752;p122"/>
          <p:cNvSpPr/>
          <p:nvPr/>
        </p:nvSpPr>
        <p:spPr>
          <a:xfrm>
            <a:off x="23096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753" name="Google Shape;5753;p122"/>
          <p:cNvCxnSpPr>
            <a:stCxn id="5750" idx="6"/>
            <a:endCxn id="5752"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754" name="Google Shape;5754;p122"/>
          <p:cNvCxnSpPr>
            <a:stCxn id="5752" idx="6"/>
            <a:endCxn id="5755"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5756" name="Google Shape;5756;p122"/>
          <p:cNvCxnSpPr>
            <a:stCxn id="5757" idx="0"/>
          </p:cNvCxnSpPr>
          <p:nvPr/>
        </p:nvCxnSpPr>
        <p:spPr>
          <a:xfrm rot="10800000" flipH="1">
            <a:off x="31957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55" name="Google Shape;5755;p122"/>
          <p:cNvSpPr/>
          <p:nvPr/>
        </p:nvSpPr>
        <p:spPr>
          <a:xfrm>
            <a:off x="30391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758" name="Google Shape;5758;p122"/>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59" name="Google Shape;5759;p122"/>
          <p:cNvSpPr/>
          <p:nvPr/>
        </p:nvSpPr>
        <p:spPr>
          <a:xfrm>
            <a:off x="37319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760" name="Google Shape;5760;p122"/>
          <p:cNvCxnSpPr>
            <a:stCxn id="5755" idx="6"/>
            <a:endCxn id="5759"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761" name="Google Shape;5761;p122"/>
          <p:cNvCxnSpPr>
            <a:stCxn id="5759" idx="6"/>
            <a:endCxn id="5762"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763" name="Google Shape;5763;p122"/>
          <p:cNvCxnSpPr>
            <a:stCxn id="5764" idx="0"/>
          </p:cNvCxnSpPr>
          <p:nvPr/>
        </p:nvCxnSpPr>
        <p:spPr>
          <a:xfrm rot="10800000" flipH="1">
            <a:off x="46093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62" name="Google Shape;5762;p122"/>
          <p:cNvSpPr/>
          <p:nvPr/>
        </p:nvSpPr>
        <p:spPr>
          <a:xfrm>
            <a:off x="44526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765" name="Google Shape;5765;p122"/>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66" name="Google Shape;5766;p122"/>
          <p:cNvSpPr/>
          <p:nvPr/>
        </p:nvSpPr>
        <p:spPr>
          <a:xfrm>
            <a:off x="51455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767" name="Google Shape;5767;p122"/>
          <p:cNvCxnSpPr>
            <a:stCxn id="5762" idx="6"/>
            <a:endCxn id="5766"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768" name="Google Shape;5768;p122"/>
          <p:cNvCxnSpPr>
            <a:stCxn id="5766" idx="6"/>
            <a:endCxn id="5769"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770" name="Google Shape;5770;p122"/>
          <p:cNvCxnSpPr>
            <a:stCxn id="5771" idx="0"/>
          </p:cNvCxnSpPr>
          <p:nvPr/>
        </p:nvCxnSpPr>
        <p:spPr>
          <a:xfrm rot="10800000" flipH="1">
            <a:off x="602287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769" name="Google Shape;5769;p122"/>
          <p:cNvSpPr/>
          <p:nvPr/>
        </p:nvSpPr>
        <p:spPr>
          <a:xfrm>
            <a:off x="58662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772" name="Google Shape;5772;p122"/>
          <p:cNvSpPr/>
          <p:nvPr/>
        </p:nvSpPr>
        <p:spPr>
          <a:xfrm>
            <a:off x="16131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773" name="Google Shape;5773;p122"/>
          <p:cNvSpPr/>
          <p:nvPr/>
        </p:nvSpPr>
        <p:spPr>
          <a:xfrm>
            <a:off x="23060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774" name="Google Shape;5774;p122"/>
          <p:cNvCxnSpPr>
            <a:stCxn id="5772" idx="6"/>
            <a:endCxn id="5773" idx="2"/>
          </p:cNvCxnSpPr>
          <p:nvPr/>
        </p:nvCxnSpPr>
        <p:spPr>
          <a:xfrm>
            <a:off x="19248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775" name="Google Shape;5775;p122"/>
          <p:cNvCxnSpPr>
            <a:stCxn id="5773" idx="6"/>
            <a:endCxn id="5776" idx="2"/>
          </p:cNvCxnSpPr>
          <p:nvPr/>
        </p:nvCxnSpPr>
        <p:spPr>
          <a:xfrm>
            <a:off x="2617738" y="2242588"/>
            <a:ext cx="417900" cy="0"/>
          </a:xfrm>
          <a:prstGeom prst="straightConnector1">
            <a:avLst/>
          </a:prstGeom>
          <a:noFill/>
          <a:ln w="9525" cap="flat" cmpd="sng">
            <a:solidFill>
              <a:srgbClr val="CC0000"/>
            </a:solidFill>
            <a:prstDash val="solid"/>
            <a:round/>
            <a:headEnd type="triangle" w="med" len="med"/>
            <a:tailEnd type="none" w="med" len="med"/>
          </a:ln>
        </p:spPr>
      </p:cxnSp>
      <p:sp>
        <p:nvSpPr>
          <p:cNvPr id="5776" name="Google Shape;5776;p122"/>
          <p:cNvSpPr/>
          <p:nvPr/>
        </p:nvSpPr>
        <p:spPr>
          <a:xfrm>
            <a:off x="30355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777" name="Google Shape;5777;p122"/>
          <p:cNvSpPr/>
          <p:nvPr/>
        </p:nvSpPr>
        <p:spPr>
          <a:xfrm>
            <a:off x="37283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778" name="Google Shape;5778;p122"/>
          <p:cNvCxnSpPr>
            <a:stCxn id="5776" idx="6"/>
            <a:endCxn id="5777" idx="2"/>
          </p:cNvCxnSpPr>
          <p:nvPr/>
        </p:nvCxnSpPr>
        <p:spPr>
          <a:xfrm>
            <a:off x="3347238" y="224258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5779" name="Google Shape;5779;p122"/>
          <p:cNvCxnSpPr>
            <a:stCxn id="5777" idx="6"/>
            <a:endCxn id="5780" idx="2"/>
          </p:cNvCxnSpPr>
          <p:nvPr/>
        </p:nvCxnSpPr>
        <p:spPr>
          <a:xfrm>
            <a:off x="40400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780" name="Google Shape;5780;p122"/>
          <p:cNvSpPr/>
          <p:nvPr/>
        </p:nvSpPr>
        <p:spPr>
          <a:xfrm>
            <a:off x="44490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781" name="Google Shape;5781;p122"/>
          <p:cNvSpPr/>
          <p:nvPr/>
        </p:nvSpPr>
        <p:spPr>
          <a:xfrm>
            <a:off x="51419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782" name="Google Shape;5782;p122"/>
          <p:cNvCxnSpPr>
            <a:stCxn id="5780" idx="6"/>
            <a:endCxn id="5781" idx="2"/>
          </p:cNvCxnSpPr>
          <p:nvPr/>
        </p:nvCxnSpPr>
        <p:spPr>
          <a:xfrm>
            <a:off x="47607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783" name="Google Shape;5783;p122"/>
          <p:cNvCxnSpPr>
            <a:stCxn id="5781" idx="6"/>
            <a:endCxn id="5784" idx="2"/>
          </p:cNvCxnSpPr>
          <p:nvPr/>
        </p:nvCxnSpPr>
        <p:spPr>
          <a:xfrm>
            <a:off x="54536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784" name="Google Shape;5784;p122"/>
          <p:cNvSpPr/>
          <p:nvPr/>
        </p:nvSpPr>
        <p:spPr>
          <a:xfrm>
            <a:off x="58626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785" name="Google Shape;5785;p122"/>
          <p:cNvCxnSpPr>
            <a:stCxn id="5748" idx="0"/>
            <a:endCxn id="5772" idx="6"/>
          </p:cNvCxnSpPr>
          <p:nvPr/>
        </p:nvCxnSpPr>
        <p:spPr>
          <a:xfrm rot="-5400000">
            <a:off x="1219175" y="2796777"/>
            <a:ext cx="1260000" cy="151500"/>
          </a:xfrm>
          <a:prstGeom prst="curvedConnector4">
            <a:avLst>
              <a:gd name="adj1" fmla="val 43646"/>
              <a:gd name="adj2" fmla="val 257153"/>
            </a:avLst>
          </a:prstGeom>
          <a:noFill/>
          <a:ln w="9525" cap="flat" cmpd="sng">
            <a:solidFill>
              <a:srgbClr val="CC0000"/>
            </a:solidFill>
            <a:prstDash val="solid"/>
            <a:round/>
            <a:headEnd type="none" w="med" len="med"/>
            <a:tailEnd type="triangle" w="med" len="med"/>
          </a:ln>
        </p:spPr>
      </p:cxnSp>
      <p:cxnSp>
        <p:nvCxnSpPr>
          <p:cNvPr id="5786" name="Google Shape;5786;p122"/>
          <p:cNvCxnSpPr>
            <a:stCxn id="5787" idx="0"/>
            <a:endCxn id="5773" idx="6"/>
          </p:cNvCxnSpPr>
          <p:nvPr/>
        </p:nvCxnSpPr>
        <p:spPr>
          <a:xfrm rot="-5400000">
            <a:off x="19116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5788" name="Google Shape;5788;p122"/>
          <p:cNvCxnSpPr>
            <a:stCxn id="5757" idx="0"/>
            <a:endCxn id="5776" idx="6"/>
          </p:cNvCxnSpPr>
          <p:nvPr/>
        </p:nvCxnSpPr>
        <p:spPr>
          <a:xfrm rot="-5400000">
            <a:off x="26414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789" name="Google Shape;5789;p122"/>
          <p:cNvCxnSpPr>
            <a:stCxn id="5790" idx="0"/>
            <a:endCxn id="5777" idx="6"/>
          </p:cNvCxnSpPr>
          <p:nvPr/>
        </p:nvCxnSpPr>
        <p:spPr>
          <a:xfrm rot="-5400000">
            <a:off x="333403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5791" name="Google Shape;5791;p122"/>
          <p:cNvCxnSpPr>
            <a:stCxn id="5764" idx="0"/>
            <a:endCxn id="5780" idx="6"/>
          </p:cNvCxnSpPr>
          <p:nvPr/>
        </p:nvCxnSpPr>
        <p:spPr>
          <a:xfrm rot="-5400000">
            <a:off x="40550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792" name="Google Shape;5792;p122"/>
          <p:cNvCxnSpPr>
            <a:stCxn id="5771" idx="0"/>
            <a:endCxn id="5784" idx="6"/>
          </p:cNvCxnSpPr>
          <p:nvPr/>
        </p:nvCxnSpPr>
        <p:spPr>
          <a:xfrm rot="-5400000">
            <a:off x="54685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793" name="Google Shape;5793;p122"/>
          <p:cNvCxnSpPr>
            <a:stCxn id="5794" idx="0"/>
            <a:endCxn id="5781" idx="6"/>
          </p:cNvCxnSpPr>
          <p:nvPr/>
        </p:nvCxnSpPr>
        <p:spPr>
          <a:xfrm rot="-5400000">
            <a:off x="47475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5795" name="Google Shape;5795;p122"/>
          <p:cNvPicPr preferRelativeResize="0"/>
          <p:nvPr/>
        </p:nvPicPr>
        <p:blipFill>
          <a:blip r:embed="rId1"/>
          <a:stretch>
            <a:fillRect/>
          </a:stretch>
        </p:blipFill>
        <p:spPr>
          <a:xfrm>
            <a:off x="1692078" y="2818588"/>
            <a:ext cx="141709" cy="196950"/>
          </a:xfrm>
          <a:prstGeom prst="rect">
            <a:avLst/>
          </a:prstGeom>
          <a:noFill/>
          <a:ln>
            <a:noFill/>
          </a:ln>
        </p:spPr>
      </p:pic>
      <p:pic>
        <p:nvPicPr>
          <p:cNvPr id="5796" name="Google Shape;5796;p122"/>
          <p:cNvPicPr preferRelativeResize="0"/>
          <p:nvPr/>
        </p:nvPicPr>
        <p:blipFill>
          <a:blip r:embed="rId1"/>
          <a:stretch>
            <a:fillRect/>
          </a:stretch>
        </p:blipFill>
        <p:spPr>
          <a:xfrm>
            <a:off x="2394553" y="2814013"/>
            <a:ext cx="141709" cy="196950"/>
          </a:xfrm>
          <a:prstGeom prst="rect">
            <a:avLst/>
          </a:prstGeom>
          <a:noFill/>
          <a:ln>
            <a:noFill/>
          </a:ln>
        </p:spPr>
      </p:pic>
      <p:pic>
        <p:nvPicPr>
          <p:cNvPr id="5797" name="Google Shape;5797;p122"/>
          <p:cNvPicPr preferRelativeResize="0"/>
          <p:nvPr/>
        </p:nvPicPr>
        <p:blipFill>
          <a:blip r:embed="rId1"/>
          <a:stretch>
            <a:fillRect/>
          </a:stretch>
        </p:blipFill>
        <p:spPr>
          <a:xfrm>
            <a:off x="3124178" y="2816863"/>
            <a:ext cx="141709" cy="196950"/>
          </a:xfrm>
          <a:prstGeom prst="rect">
            <a:avLst/>
          </a:prstGeom>
          <a:noFill/>
          <a:ln>
            <a:noFill/>
          </a:ln>
        </p:spPr>
      </p:pic>
      <p:pic>
        <p:nvPicPr>
          <p:cNvPr id="5798" name="Google Shape;5798;p122"/>
          <p:cNvPicPr preferRelativeResize="0"/>
          <p:nvPr/>
        </p:nvPicPr>
        <p:blipFill>
          <a:blip r:embed="rId1"/>
          <a:stretch>
            <a:fillRect/>
          </a:stretch>
        </p:blipFill>
        <p:spPr>
          <a:xfrm>
            <a:off x="3816903" y="2816863"/>
            <a:ext cx="141709" cy="196950"/>
          </a:xfrm>
          <a:prstGeom prst="rect">
            <a:avLst/>
          </a:prstGeom>
          <a:noFill/>
          <a:ln>
            <a:noFill/>
          </a:ln>
        </p:spPr>
      </p:pic>
      <p:pic>
        <p:nvPicPr>
          <p:cNvPr id="5799" name="Google Shape;5799;p122"/>
          <p:cNvPicPr preferRelativeResize="0"/>
          <p:nvPr/>
        </p:nvPicPr>
        <p:blipFill>
          <a:blip r:embed="rId1"/>
          <a:stretch>
            <a:fillRect/>
          </a:stretch>
        </p:blipFill>
        <p:spPr>
          <a:xfrm>
            <a:off x="4537628" y="2816938"/>
            <a:ext cx="141709" cy="196950"/>
          </a:xfrm>
          <a:prstGeom prst="rect">
            <a:avLst/>
          </a:prstGeom>
          <a:noFill/>
          <a:ln>
            <a:noFill/>
          </a:ln>
        </p:spPr>
      </p:pic>
      <p:pic>
        <p:nvPicPr>
          <p:cNvPr id="5800" name="Google Shape;5800;p122"/>
          <p:cNvPicPr preferRelativeResize="0"/>
          <p:nvPr/>
        </p:nvPicPr>
        <p:blipFill>
          <a:blip r:embed="rId1"/>
          <a:stretch>
            <a:fillRect/>
          </a:stretch>
        </p:blipFill>
        <p:spPr>
          <a:xfrm>
            <a:off x="5230453" y="2816863"/>
            <a:ext cx="141709" cy="196950"/>
          </a:xfrm>
          <a:prstGeom prst="rect">
            <a:avLst/>
          </a:prstGeom>
          <a:noFill/>
          <a:ln>
            <a:noFill/>
          </a:ln>
        </p:spPr>
      </p:pic>
      <p:pic>
        <p:nvPicPr>
          <p:cNvPr id="5801" name="Google Shape;5801;p122"/>
          <p:cNvPicPr preferRelativeResize="0"/>
          <p:nvPr/>
        </p:nvPicPr>
        <p:blipFill>
          <a:blip r:embed="rId1"/>
          <a:stretch>
            <a:fillRect/>
          </a:stretch>
        </p:blipFill>
        <p:spPr>
          <a:xfrm>
            <a:off x="5951203" y="2813188"/>
            <a:ext cx="141709" cy="196950"/>
          </a:xfrm>
          <a:prstGeom prst="rect">
            <a:avLst/>
          </a:prstGeom>
          <a:noFill/>
          <a:ln>
            <a:noFill/>
          </a:ln>
        </p:spPr>
      </p:pic>
      <p:pic>
        <p:nvPicPr>
          <p:cNvPr id="5802" name="Google Shape;5802;p122"/>
          <p:cNvPicPr preferRelativeResize="0"/>
          <p:nvPr/>
        </p:nvPicPr>
        <p:blipFill>
          <a:blip r:embed="rId2"/>
          <a:stretch>
            <a:fillRect/>
          </a:stretch>
        </p:blipFill>
        <p:spPr>
          <a:xfrm>
            <a:off x="2378487" y="2144113"/>
            <a:ext cx="166650" cy="196950"/>
          </a:xfrm>
          <a:prstGeom prst="rect">
            <a:avLst/>
          </a:prstGeom>
          <a:noFill/>
          <a:ln>
            <a:noFill/>
          </a:ln>
        </p:spPr>
      </p:pic>
      <p:pic>
        <p:nvPicPr>
          <p:cNvPr id="5803" name="Google Shape;5803;p122"/>
          <p:cNvPicPr preferRelativeResize="0"/>
          <p:nvPr/>
        </p:nvPicPr>
        <p:blipFill>
          <a:blip r:embed="rId2"/>
          <a:stretch>
            <a:fillRect/>
          </a:stretch>
        </p:blipFill>
        <p:spPr>
          <a:xfrm>
            <a:off x="1685637" y="2144113"/>
            <a:ext cx="166650" cy="196950"/>
          </a:xfrm>
          <a:prstGeom prst="rect">
            <a:avLst/>
          </a:prstGeom>
          <a:noFill/>
          <a:ln>
            <a:noFill/>
          </a:ln>
        </p:spPr>
      </p:pic>
      <p:pic>
        <p:nvPicPr>
          <p:cNvPr id="5804" name="Google Shape;5804;p122"/>
          <p:cNvPicPr preferRelativeResize="0"/>
          <p:nvPr/>
        </p:nvPicPr>
        <p:blipFill>
          <a:blip r:embed="rId2"/>
          <a:stretch>
            <a:fillRect/>
          </a:stretch>
        </p:blipFill>
        <p:spPr>
          <a:xfrm>
            <a:off x="3108112" y="2144113"/>
            <a:ext cx="166650" cy="196950"/>
          </a:xfrm>
          <a:prstGeom prst="rect">
            <a:avLst/>
          </a:prstGeom>
          <a:noFill/>
          <a:ln>
            <a:noFill/>
          </a:ln>
        </p:spPr>
      </p:pic>
      <p:pic>
        <p:nvPicPr>
          <p:cNvPr id="5805" name="Google Shape;5805;p122"/>
          <p:cNvPicPr preferRelativeResize="0"/>
          <p:nvPr/>
        </p:nvPicPr>
        <p:blipFill>
          <a:blip r:embed="rId2"/>
          <a:stretch>
            <a:fillRect/>
          </a:stretch>
        </p:blipFill>
        <p:spPr>
          <a:xfrm>
            <a:off x="3800837" y="2144113"/>
            <a:ext cx="166650" cy="196950"/>
          </a:xfrm>
          <a:prstGeom prst="rect">
            <a:avLst/>
          </a:prstGeom>
          <a:noFill/>
          <a:ln>
            <a:noFill/>
          </a:ln>
        </p:spPr>
      </p:pic>
      <p:pic>
        <p:nvPicPr>
          <p:cNvPr id="5806" name="Google Shape;5806;p122"/>
          <p:cNvPicPr preferRelativeResize="0"/>
          <p:nvPr/>
        </p:nvPicPr>
        <p:blipFill>
          <a:blip r:embed="rId2"/>
          <a:stretch>
            <a:fillRect/>
          </a:stretch>
        </p:blipFill>
        <p:spPr>
          <a:xfrm>
            <a:off x="4521562" y="2144113"/>
            <a:ext cx="166650" cy="196950"/>
          </a:xfrm>
          <a:prstGeom prst="rect">
            <a:avLst/>
          </a:prstGeom>
          <a:noFill/>
          <a:ln>
            <a:noFill/>
          </a:ln>
        </p:spPr>
      </p:pic>
      <p:pic>
        <p:nvPicPr>
          <p:cNvPr id="5807" name="Google Shape;5807;p122"/>
          <p:cNvPicPr preferRelativeResize="0"/>
          <p:nvPr/>
        </p:nvPicPr>
        <p:blipFill>
          <a:blip r:embed="rId2"/>
          <a:stretch>
            <a:fillRect/>
          </a:stretch>
        </p:blipFill>
        <p:spPr>
          <a:xfrm>
            <a:off x="5214387" y="2144113"/>
            <a:ext cx="166650" cy="196950"/>
          </a:xfrm>
          <a:prstGeom prst="rect">
            <a:avLst/>
          </a:prstGeom>
          <a:noFill/>
          <a:ln>
            <a:noFill/>
          </a:ln>
        </p:spPr>
      </p:pic>
      <p:pic>
        <p:nvPicPr>
          <p:cNvPr id="5808" name="Google Shape;5808;p122"/>
          <p:cNvPicPr preferRelativeResize="0"/>
          <p:nvPr/>
        </p:nvPicPr>
        <p:blipFill>
          <a:blip r:embed="rId2"/>
          <a:stretch>
            <a:fillRect/>
          </a:stretch>
        </p:blipFill>
        <p:spPr>
          <a:xfrm>
            <a:off x="5935137" y="2144113"/>
            <a:ext cx="166650" cy="196950"/>
          </a:xfrm>
          <a:prstGeom prst="rect">
            <a:avLst/>
          </a:prstGeom>
          <a:noFill/>
          <a:ln>
            <a:noFill/>
          </a:ln>
        </p:spPr>
      </p:pic>
      <p:sp>
        <p:nvSpPr>
          <p:cNvPr id="5809" name="Google Shape;5809;p122"/>
          <p:cNvSpPr/>
          <p:nvPr/>
        </p:nvSpPr>
        <p:spPr>
          <a:xfrm>
            <a:off x="16175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810" name="Google Shape;5810;p122"/>
          <p:cNvSpPr/>
          <p:nvPr/>
        </p:nvSpPr>
        <p:spPr>
          <a:xfrm>
            <a:off x="23104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811" name="Google Shape;5811;p122"/>
          <p:cNvSpPr/>
          <p:nvPr/>
        </p:nvSpPr>
        <p:spPr>
          <a:xfrm>
            <a:off x="30399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812" name="Google Shape;5812;p122"/>
          <p:cNvSpPr/>
          <p:nvPr/>
        </p:nvSpPr>
        <p:spPr>
          <a:xfrm>
            <a:off x="37327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813" name="Google Shape;5813;p122"/>
          <p:cNvSpPr/>
          <p:nvPr/>
        </p:nvSpPr>
        <p:spPr>
          <a:xfrm>
            <a:off x="44534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814" name="Google Shape;5814;p122"/>
          <p:cNvSpPr/>
          <p:nvPr/>
        </p:nvSpPr>
        <p:spPr>
          <a:xfrm>
            <a:off x="51463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815" name="Google Shape;5815;p122"/>
          <p:cNvSpPr/>
          <p:nvPr/>
        </p:nvSpPr>
        <p:spPr>
          <a:xfrm>
            <a:off x="58670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5816" name="Google Shape;5816;p122"/>
          <p:cNvCxnSpPr>
            <a:stCxn id="5750" idx="0"/>
            <a:endCxn id="5809" idx="2"/>
          </p:cNvCxnSpPr>
          <p:nvPr/>
        </p:nvCxnSpPr>
        <p:spPr>
          <a:xfrm rot="5400000" flipH="1">
            <a:off x="10739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5817" name="Google Shape;5817;p122"/>
          <p:cNvCxnSpPr>
            <a:stCxn id="5752" idx="0"/>
            <a:endCxn id="5810" idx="2"/>
          </p:cNvCxnSpPr>
          <p:nvPr/>
        </p:nvCxnSpPr>
        <p:spPr>
          <a:xfrm rot="5400000" flipH="1">
            <a:off x="1766788" y="2052913"/>
            <a:ext cx="1242300" cy="155100"/>
          </a:xfrm>
          <a:prstGeom prst="curvedConnector4">
            <a:avLst>
              <a:gd name="adj1" fmla="val 33743"/>
              <a:gd name="adj2" fmla="val 253506"/>
            </a:avLst>
          </a:prstGeom>
          <a:noFill/>
          <a:ln w="9525" cap="flat" cmpd="sng">
            <a:solidFill>
              <a:srgbClr val="3D85C6"/>
            </a:solidFill>
            <a:prstDash val="solid"/>
            <a:round/>
            <a:headEnd type="none" w="med" len="med"/>
            <a:tailEnd type="triangle" w="med" len="med"/>
          </a:ln>
        </p:spPr>
      </p:cxnSp>
      <p:cxnSp>
        <p:nvCxnSpPr>
          <p:cNvPr id="5818" name="Google Shape;5818;p122"/>
          <p:cNvCxnSpPr>
            <a:stCxn id="5755" idx="0"/>
            <a:endCxn id="5811" idx="2"/>
          </p:cNvCxnSpPr>
          <p:nvPr/>
        </p:nvCxnSpPr>
        <p:spPr>
          <a:xfrm rot="5400000" flipH="1">
            <a:off x="24962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5819" name="Google Shape;5819;p122"/>
          <p:cNvCxnSpPr>
            <a:stCxn id="5759" idx="0"/>
            <a:endCxn id="5812" idx="2"/>
          </p:cNvCxnSpPr>
          <p:nvPr/>
        </p:nvCxnSpPr>
        <p:spPr>
          <a:xfrm rot="5400000" flipH="1">
            <a:off x="318913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cxnSp>
        <p:nvCxnSpPr>
          <p:cNvPr id="5820" name="Google Shape;5820;p122"/>
          <p:cNvCxnSpPr>
            <a:stCxn id="5772" idx="0"/>
            <a:endCxn id="5809" idx="4"/>
          </p:cNvCxnSpPr>
          <p:nvPr/>
        </p:nvCxnSpPr>
        <p:spPr>
          <a:xfrm rot="10800000" flipH="1">
            <a:off x="17690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1" name="Google Shape;5821;p122"/>
          <p:cNvCxnSpPr>
            <a:stCxn id="5773" idx="0"/>
            <a:endCxn id="5810" idx="4"/>
          </p:cNvCxnSpPr>
          <p:nvPr/>
        </p:nvCxnSpPr>
        <p:spPr>
          <a:xfrm rot="10800000" flipH="1">
            <a:off x="24618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2" name="Google Shape;5822;p122"/>
          <p:cNvCxnSpPr>
            <a:stCxn id="5776" idx="0"/>
            <a:endCxn id="5811" idx="4"/>
          </p:cNvCxnSpPr>
          <p:nvPr/>
        </p:nvCxnSpPr>
        <p:spPr>
          <a:xfrm rot="10800000" flipH="1">
            <a:off x="31913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3" name="Google Shape;5823;p122"/>
          <p:cNvCxnSpPr>
            <a:stCxn id="5777" idx="0"/>
            <a:endCxn id="5812" idx="4"/>
          </p:cNvCxnSpPr>
          <p:nvPr/>
        </p:nvCxnSpPr>
        <p:spPr>
          <a:xfrm rot="10800000" flipH="1">
            <a:off x="38842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4" name="Google Shape;5824;p122"/>
          <p:cNvCxnSpPr>
            <a:stCxn id="5780" idx="0"/>
            <a:endCxn id="5813" idx="4"/>
          </p:cNvCxnSpPr>
          <p:nvPr/>
        </p:nvCxnSpPr>
        <p:spPr>
          <a:xfrm rot="10800000" flipH="1">
            <a:off x="46049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5" name="Google Shape;5825;p122"/>
          <p:cNvCxnSpPr>
            <a:stCxn id="5781" idx="0"/>
            <a:endCxn id="5814" idx="4"/>
          </p:cNvCxnSpPr>
          <p:nvPr/>
        </p:nvCxnSpPr>
        <p:spPr>
          <a:xfrm rot="10800000" flipH="1">
            <a:off x="52977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6" name="Google Shape;5826;p122"/>
          <p:cNvCxnSpPr>
            <a:stCxn id="5784" idx="0"/>
            <a:endCxn id="5815" idx="4"/>
          </p:cNvCxnSpPr>
          <p:nvPr/>
        </p:nvCxnSpPr>
        <p:spPr>
          <a:xfrm rot="10800000" flipH="1">
            <a:off x="60184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27" name="Google Shape;5827;p122"/>
          <p:cNvCxnSpPr>
            <a:stCxn id="5809" idx="0"/>
            <a:endCxn id="5828" idx="4"/>
          </p:cNvCxnSpPr>
          <p:nvPr/>
        </p:nvCxnSpPr>
        <p:spPr>
          <a:xfrm rot="10800000" flipH="1">
            <a:off x="1773425" y="822438"/>
            <a:ext cx="3177900" cy="526800"/>
          </a:xfrm>
          <a:prstGeom prst="straightConnector1">
            <a:avLst/>
          </a:prstGeom>
          <a:noFill/>
          <a:ln w="9525" cap="flat" cmpd="sng">
            <a:solidFill>
              <a:srgbClr val="000000"/>
            </a:solidFill>
            <a:prstDash val="solid"/>
            <a:round/>
            <a:headEnd type="none" w="med" len="med"/>
            <a:tailEnd type="none" w="med" len="med"/>
          </a:ln>
        </p:spPr>
      </p:cxnSp>
      <p:cxnSp>
        <p:nvCxnSpPr>
          <p:cNvPr id="5829" name="Google Shape;5829;p122"/>
          <p:cNvCxnSpPr>
            <a:stCxn id="5810" idx="0"/>
            <a:endCxn id="5828" idx="4"/>
          </p:cNvCxnSpPr>
          <p:nvPr/>
        </p:nvCxnSpPr>
        <p:spPr>
          <a:xfrm rot="10800000" flipH="1">
            <a:off x="2466275" y="822438"/>
            <a:ext cx="2484900" cy="526800"/>
          </a:xfrm>
          <a:prstGeom prst="straightConnector1">
            <a:avLst/>
          </a:prstGeom>
          <a:noFill/>
          <a:ln w="9525" cap="flat" cmpd="sng">
            <a:solidFill>
              <a:srgbClr val="000000"/>
            </a:solidFill>
            <a:prstDash val="solid"/>
            <a:round/>
            <a:headEnd type="none" w="med" len="med"/>
            <a:tailEnd type="none" w="med" len="med"/>
          </a:ln>
        </p:spPr>
      </p:cxnSp>
      <p:cxnSp>
        <p:nvCxnSpPr>
          <p:cNvPr id="5830" name="Google Shape;5830;p122"/>
          <p:cNvCxnSpPr>
            <a:stCxn id="5811" idx="0"/>
            <a:endCxn id="5828" idx="4"/>
          </p:cNvCxnSpPr>
          <p:nvPr/>
        </p:nvCxnSpPr>
        <p:spPr>
          <a:xfrm rot="10800000" flipH="1">
            <a:off x="3195775" y="822438"/>
            <a:ext cx="1755600" cy="526800"/>
          </a:xfrm>
          <a:prstGeom prst="straightConnector1">
            <a:avLst/>
          </a:prstGeom>
          <a:noFill/>
          <a:ln w="9525" cap="flat" cmpd="sng">
            <a:solidFill>
              <a:srgbClr val="000000"/>
            </a:solidFill>
            <a:prstDash val="solid"/>
            <a:round/>
            <a:headEnd type="none" w="med" len="med"/>
            <a:tailEnd type="none" w="med" len="med"/>
          </a:ln>
        </p:spPr>
      </p:cxnSp>
      <p:cxnSp>
        <p:nvCxnSpPr>
          <p:cNvPr id="5831" name="Google Shape;5831;p122"/>
          <p:cNvCxnSpPr>
            <a:stCxn id="5812" idx="0"/>
            <a:endCxn id="5828" idx="4"/>
          </p:cNvCxnSpPr>
          <p:nvPr/>
        </p:nvCxnSpPr>
        <p:spPr>
          <a:xfrm rot="10800000" flipH="1">
            <a:off x="3888625" y="822438"/>
            <a:ext cx="1062600" cy="526800"/>
          </a:xfrm>
          <a:prstGeom prst="straightConnector1">
            <a:avLst/>
          </a:prstGeom>
          <a:noFill/>
          <a:ln w="9525" cap="flat" cmpd="sng">
            <a:solidFill>
              <a:srgbClr val="000000"/>
            </a:solidFill>
            <a:prstDash val="solid"/>
            <a:round/>
            <a:headEnd type="none" w="med" len="med"/>
            <a:tailEnd type="none" w="med" len="med"/>
          </a:ln>
        </p:spPr>
      </p:cxnSp>
      <p:cxnSp>
        <p:nvCxnSpPr>
          <p:cNvPr id="5832" name="Google Shape;5832;p122"/>
          <p:cNvCxnSpPr>
            <a:stCxn id="5813" idx="0"/>
            <a:endCxn id="5833" idx="4"/>
          </p:cNvCxnSpPr>
          <p:nvPr/>
        </p:nvCxnSpPr>
        <p:spPr>
          <a:xfrm rot="10800000" flipH="1">
            <a:off x="4609325" y="822438"/>
            <a:ext cx="342000" cy="526800"/>
          </a:xfrm>
          <a:prstGeom prst="straightConnector1">
            <a:avLst/>
          </a:prstGeom>
          <a:noFill/>
          <a:ln w="9525" cap="flat" cmpd="sng">
            <a:solidFill>
              <a:srgbClr val="000000"/>
            </a:solidFill>
            <a:prstDash val="solid"/>
            <a:round/>
            <a:headEnd type="none" w="med" len="med"/>
            <a:tailEnd type="none" w="med" len="med"/>
          </a:ln>
        </p:spPr>
      </p:cxnSp>
      <p:cxnSp>
        <p:nvCxnSpPr>
          <p:cNvPr id="5834" name="Google Shape;5834;p122"/>
          <p:cNvCxnSpPr>
            <a:stCxn id="5814" idx="0"/>
            <a:endCxn id="5828" idx="4"/>
          </p:cNvCxnSpPr>
          <p:nvPr/>
        </p:nvCxnSpPr>
        <p:spPr>
          <a:xfrm rot="10800000">
            <a:off x="4951175" y="822438"/>
            <a:ext cx="351000" cy="526800"/>
          </a:xfrm>
          <a:prstGeom prst="straightConnector1">
            <a:avLst/>
          </a:prstGeom>
          <a:noFill/>
          <a:ln w="9525" cap="flat" cmpd="sng">
            <a:solidFill>
              <a:srgbClr val="000000"/>
            </a:solidFill>
            <a:prstDash val="solid"/>
            <a:round/>
            <a:headEnd type="none" w="med" len="med"/>
            <a:tailEnd type="none" w="med" len="med"/>
          </a:ln>
        </p:spPr>
      </p:cxnSp>
      <p:cxnSp>
        <p:nvCxnSpPr>
          <p:cNvPr id="5835" name="Google Shape;5835;p122"/>
          <p:cNvCxnSpPr>
            <a:stCxn id="5815" idx="0"/>
            <a:endCxn id="5828" idx="4"/>
          </p:cNvCxnSpPr>
          <p:nvPr/>
        </p:nvCxnSpPr>
        <p:spPr>
          <a:xfrm rot="10800000">
            <a:off x="4951275" y="822438"/>
            <a:ext cx="1071600" cy="526800"/>
          </a:xfrm>
          <a:prstGeom prst="straightConnector1">
            <a:avLst/>
          </a:prstGeom>
          <a:noFill/>
          <a:ln w="9525" cap="flat" cmpd="sng">
            <a:solidFill>
              <a:srgbClr val="000000"/>
            </a:solidFill>
            <a:prstDash val="solid"/>
            <a:round/>
            <a:headEnd type="none" w="med" len="med"/>
            <a:tailEnd type="none" w="med" len="med"/>
          </a:ln>
        </p:spPr>
      </p:cxnSp>
      <p:cxnSp>
        <p:nvCxnSpPr>
          <p:cNvPr id="5836" name="Google Shape;5836;p122"/>
          <p:cNvCxnSpPr>
            <a:stCxn id="5762" idx="0"/>
            <a:endCxn id="5813" idx="2"/>
          </p:cNvCxnSpPr>
          <p:nvPr/>
        </p:nvCxnSpPr>
        <p:spPr>
          <a:xfrm rot="5400000" flipH="1">
            <a:off x="39098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5837" name="Google Shape;5837;p122"/>
          <p:cNvCxnSpPr>
            <a:stCxn id="5766" idx="0"/>
            <a:endCxn id="5814" idx="2"/>
          </p:cNvCxnSpPr>
          <p:nvPr/>
        </p:nvCxnSpPr>
        <p:spPr>
          <a:xfrm rot="5400000" flipH="1">
            <a:off x="46026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5838" name="Google Shape;5838;p122"/>
          <p:cNvCxnSpPr>
            <a:stCxn id="5769" idx="0"/>
            <a:endCxn id="5815" idx="2"/>
          </p:cNvCxnSpPr>
          <p:nvPr/>
        </p:nvCxnSpPr>
        <p:spPr>
          <a:xfrm rot="5400000" flipH="1">
            <a:off x="532338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pic>
        <p:nvPicPr>
          <p:cNvPr id="5839" name="Google Shape;5839;p122"/>
          <p:cNvPicPr preferRelativeResize="0"/>
          <p:nvPr/>
        </p:nvPicPr>
        <p:blipFill>
          <a:blip r:embed="rId3"/>
          <a:stretch>
            <a:fillRect/>
          </a:stretch>
        </p:blipFill>
        <p:spPr>
          <a:xfrm>
            <a:off x="3108050" y="1410813"/>
            <a:ext cx="166650" cy="196950"/>
          </a:xfrm>
          <a:prstGeom prst="rect">
            <a:avLst/>
          </a:prstGeom>
          <a:noFill/>
          <a:ln>
            <a:noFill/>
          </a:ln>
        </p:spPr>
      </p:pic>
      <p:pic>
        <p:nvPicPr>
          <p:cNvPr id="5840" name="Google Shape;5840;p122"/>
          <p:cNvPicPr preferRelativeResize="0"/>
          <p:nvPr/>
        </p:nvPicPr>
        <p:blipFill>
          <a:blip r:embed="rId3"/>
          <a:stretch>
            <a:fillRect/>
          </a:stretch>
        </p:blipFill>
        <p:spPr>
          <a:xfrm>
            <a:off x="3819225" y="1410813"/>
            <a:ext cx="166650" cy="196950"/>
          </a:xfrm>
          <a:prstGeom prst="rect">
            <a:avLst/>
          </a:prstGeom>
          <a:noFill/>
          <a:ln>
            <a:noFill/>
          </a:ln>
        </p:spPr>
      </p:pic>
      <p:pic>
        <p:nvPicPr>
          <p:cNvPr id="5841" name="Google Shape;5841;p122"/>
          <p:cNvPicPr preferRelativeResize="0"/>
          <p:nvPr/>
        </p:nvPicPr>
        <p:blipFill>
          <a:blip r:embed="rId3"/>
          <a:stretch>
            <a:fillRect/>
          </a:stretch>
        </p:blipFill>
        <p:spPr>
          <a:xfrm>
            <a:off x="4526000" y="1410813"/>
            <a:ext cx="166650" cy="196950"/>
          </a:xfrm>
          <a:prstGeom prst="rect">
            <a:avLst/>
          </a:prstGeom>
          <a:noFill/>
          <a:ln>
            <a:noFill/>
          </a:ln>
        </p:spPr>
      </p:pic>
      <p:pic>
        <p:nvPicPr>
          <p:cNvPr id="5842" name="Google Shape;5842;p122"/>
          <p:cNvPicPr preferRelativeResize="0"/>
          <p:nvPr/>
        </p:nvPicPr>
        <p:blipFill>
          <a:blip r:embed="rId3"/>
          <a:stretch>
            <a:fillRect/>
          </a:stretch>
        </p:blipFill>
        <p:spPr>
          <a:xfrm>
            <a:off x="5232775" y="1410813"/>
            <a:ext cx="166650" cy="196950"/>
          </a:xfrm>
          <a:prstGeom prst="rect">
            <a:avLst/>
          </a:prstGeom>
          <a:noFill/>
          <a:ln>
            <a:noFill/>
          </a:ln>
        </p:spPr>
      </p:pic>
      <p:pic>
        <p:nvPicPr>
          <p:cNvPr id="5843" name="Google Shape;5843;p122"/>
          <p:cNvPicPr preferRelativeResize="0"/>
          <p:nvPr/>
        </p:nvPicPr>
        <p:blipFill>
          <a:blip r:embed="rId3"/>
          <a:stretch>
            <a:fillRect/>
          </a:stretch>
        </p:blipFill>
        <p:spPr>
          <a:xfrm>
            <a:off x="5939550" y="1410813"/>
            <a:ext cx="166650" cy="196950"/>
          </a:xfrm>
          <a:prstGeom prst="rect">
            <a:avLst/>
          </a:prstGeom>
          <a:noFill/>
          <a:ln>
            <a:noFill/>
          </a:ln>
        </p:spPr>
      </p:pic>
      <p:pic>
        <p:nvPicPr>
          <p:cNvPr id="5844" name="Google Shape;5844;p122"/>
          <p:cNvPicPr preferRelativeResize="0"/>
          <p:nvPr/>
        </p:nvPicPr>
        <p:blipFill>
          <a:blip r:embed="rId3"/>
          <a:stretch>
            <a:fillRect/>
          </a:stretch>
        </p:blipFill>
        <p:spPr>
          <a:xfrm>
            <a:off x="2367212" y="1410813"/>
            <a:ext cx="166650" cy="196950"/>
          </a:xfrm>
          <a:prstGeom prst="rect">
            <a:avLst/>
          </a:prstGeom>
          <a:noFill/>
          <a:ln>
            <a:noFill/>
          </a:ln>
        </p:spPr>
      </p:pic>
      <p:pic>
        <p:nvPicPr>
          <p:cNvPr id="5845" name="Google Shape;5845;p122"/>
          <p:cNvPicPr preferRelativeResize="0"/>
          <p:nvPr/>
        </p:nvPicPr>
        <p:blipFill>
          <a:blip r:embed="rId3"/>
          <a:stretch>
            <a:fillRect/>
          </a:stretch>
        </p:blipFill>
        <p:spPr>
          <a:xfrm>
            <a:off x="1694500" y="1410813"/>
            <a:ext cx="166650" cy="196950"/>
          </a:xfrm>
          <a:prstGeom prst="rect">
            <a:avLst/>
          </a:prstGeom>
          <a:noFill/>
          <a:ln>
            <a:noFill/>
          </a:ln>
        </p:spPr>
      </p:pic>
      <p:cxnSp>
        <p:nvCxnSpPr>
          <p:cNvPr id="5846" name="Google Shape;5846;p122"/>
          <p:cNvCxnSpPr>
            <a:endCxn id="5847"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848" name="Google Shape;5848;p122"/>
          <p:cNvCxnSpPr>
            <a:stCxn id="5849" idx="0"/>
          </p:cNvCxnSpPr>
          <p:nvPr/>
        </p:nvCxnSpPr>
        <p:spPr>
          <a:xfrm rot="10800000" flipH="1">
            <a:off x="673152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847" name="Google Shape;5847;p122"/>
          <p:cNvSpPr/>
          <p:nvPr/>
        </p:nvSpPr>
        <p:spPr>
          <a:xfrm>
            <a:off x="65748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850" name="Google Shape;5850;p122"/>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851" name="Google Shape;5851;p122"/>
          <p:cNvSpPr/>
          <p:nvPr/>
        </p:nvSpPr>
        <p:spPr>
          <a:xfrm>
            <a:off x="72677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852" name="Google Shape;5852;p122"/>
          <p:cNvCxnSpPr>
            <a:stCxn id="5847" idx="6"/>
            <a:endCxn id="5851"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853" name="Google Shape;5853;p122"/>
          <p:cNvCxnSpPr>
            <a:stCxn id="5851" idx="6"/>
            <a:endCxn id="5854"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855" name="Google Shape;5855;p122"/>
          <p:cNvCxnSpPr>
            <a:stCxn id="5856" idx="0"/>
          </p:cNvCxnSpPr>
          <p:nvPr/>
        </p:nvCxnSpPr>
        <p:spPr>
          <a:xfrm rot="10800000" flipH="1">
            <a:off x="81450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5854" name="Google Shape;5854;p122"/>
          <p:cNvSpPr/>
          <p:nvPr/>
        </p:nvSpPr>
        <p:spPr>
          <a:xfrm>
            <a:off x="79884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857" name="Google Shape;5857;p122"/>
          <p:cNvCxnSpPr>
            <a:endCxn id="5858" idx="2"/>
          </p:cNvCxnSpPr>
          <p:nvPr/>
        </p:nvCxnSpPr>
        <p:spPr>
          <a:xfrm>
            <a:off x="61623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858" name="Google Shape;5858;p122"/>
          <p:cNvSpPr/>
          <p:nvPr/>
        </p:nvSpPr>
        <p:spPr>
          <a:xfrm>
            <a:off x="65712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859" name="Google Shape;5859;p122"/>
          <p:cNvSpPr/>
          <p:nvPr/>
        </p:nvSpPr>
        <p:spPr>
          <a:xfrm>
            <a:off x="72641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860" name="Google Shape;5860;p122"/>
          <p:cNvCxnSpPr>
            <a:stCxn id="5858" idx="6"/>
            <a:endCxn id="5859" idx="2"/>
          </p:cNvCxnSpPr>
          <p:nvPr/>
        </p:nvCxnSpPr>
        <p:spPr>
          <a:xfrm>
            <a:off x="68829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861" name="Google Shape;5861;p122"/>
          <p:cNvCxnSpPr>
            <a:stCxn id="5859" idx="6"/>
            <a:endCxn id="5862" idx="2"/>
          </p:cNvCxnSpPr>
          <p:nvPr/>
        </p:nvCxnSpPr>
        <p:spPr>
          <a:xfrm>
            <a:off x="75758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5862" name="Google Shape;5862;p122"/>
          <p:cNvSpPr/>
          <p:nvPr/>
        </p:nvSpPr>
        <p:spPr>
          <a:xfrm>
            <a:off x="79848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863" name="Google Shape;5863;p122"/>
          <p:cNvCxnSpPr>
            <a:stCxn id="5849" idx="0"/>
            <a:endCxn id="5858" idx="6"/>
          </p:cNvCxnSpPr>
          <p:nvPr/>
        </p:nvCxnSpPr>
        <p:spPr>
          <a:xfrm rot="-5400000">
            <a:off x="61772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864" name="Google Shape;5864;p122"/>
          <p:cNvCxnSpPr>
            <a:stCxn id="5856" idx="0"/>
            <a:endCxn id="5862" idx="6"/>
          </p:cNvCxnSpPr>
          <p:nvPr/>
        </p:nvCxnSpPr>
        <p:spPr>
          <a:xfrm rot="-5400000">
            <a:off x="75907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5865" name="Google Shape;5865;p122"/>
          <p:cNvCxnSpPr>
            <a:stCxn id="5866" idx="0"/>
            <a:endCxn id="5859" idx="6"/>
          </p:cNvCxnSpPr>
          <p:nvPr/>
        </p:nvCxnSpPr>
        <p:spPr>
          <a:xfrm rot="-5400000">
            <a:off x="68697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5867" name="Google Shape;5867;p122"/>
          <p:cNvPicPr preferRelativeResize="0"/>
          <p:nvPr/>
        </p:nvPicPr>
        <p:blipFill>
          <a:blip r:embed="rId1"/>
          <a:stretch>
            <a:fillRect/>
          </a:stretch>
        </p:blipFill>
        <p:spPr>
          <a:xfrm>
            <a:off x="6659828" y="2816938"/>
            <a:ext cx="141709" cy="196950"/>
          </a:xfrm>
          <a:prstGeom prst="rect">
            <a:avLst/>
          </a:prstGeom>
          <a:noFill/>
          <a:ln>
            <a:noFill/>
          </a:ln>
        </p:spPr>
      </p:pic>
      <p:pic>
        <p:nvPicPr>
          <p:cNvPr id="5868" name="Google Shape;5868;p122"/>
          <p:cNvPicPr preferRelativeResize="0"/>
          <p:nvPr/>
        </p:nvPicPr>
        <p:blipFill>
          <a:blip r:embed="rId1"/>
          <a:stretch>
            <a:fillRect/>
          </a:stretch>
        </p:blipFill>
        <p:spPr>
          <a:xfrm>
            <a:off x="7352653" y="2816863"/>
            <a:ext cx="141709" cy="196950"/>
          </a:xfrm>
          <a:prstGeom prst="rect">
            <a:avLst/>
          </a:prstGeom>
          <a:noFill/>
          <a:ln>
            <a:noFill/>
          </a:ln>
        </p:spPr>
      </p:pic>
      <p:pic>
        <p:nvPicPr>
          <p:cNvPr id="5869" name="Google Shape;5869;p122"/>
          <p:cNvPicPr preferRelativeResize="0"/>
          <p:nvPr/>
        </p:nvPicPr>
        <p:blipFill>
          <a:blip r:embed="rId1"/>
          <a:stretch>
            <a:fillRect/>
          </a:stretch>
        </p:blipFill>
        <p:spPr>
          <a:xfrm>
            <a:off x="8073403" y="2813188"/>
            <a:ext cx="141709" cy="196950"/>
          </a:xfrm>
          <a:prstGeom prst="rect">
            <a:avLst/>
          </a:prstGeom>
          <a:noFill/>
          <a:ln>
            <a:noFill/>
          </a:ln>
        </p:spPr>
      </p:pic>
      <p:pic>
        <p:nvPicPr>
          <p:cNvPr id="5870" name="Google Shape;5870;p122"/>
          <p:cNvPicPr preferRelativeResize="0"/>
          <p:nvPr/>
        </p:nvPicPr>
        <p:blipFill>
          <a:blip r:embed="rId2"/>
          <a:stretch>
            <a:fillRect/>
          </a:stretch>
        </p:blipFill>
        <p:spPr>
          <a:xfrm>
            <a:off x="6643762" y="2144113"/>
            <a:ext cx="166650" cy="196950"/>
          </a:xfrm>
          <a:prstGeom prst="rect">
            <a:avLst/>
          </a:prstGeom>
          <a:noFill/>
          <a:ln>
            <a:noFill/>
          </a:ln>
        </p:spPr>
      </p:pic>
      <p:pic>
        <p:nvPicPr>
          <p:cNvPr id="5871" name="Google Shape;5871;p122"/>
          <p:cNvPicPr preferRelativeResize="0"/>
          <p:nvPr/>
        </p:nvPicPr>
        <p:blipFill>
          <a:blip r:embed="rId2"/>
          <a:stretch>
            <a:fillRect/>
          </a:stretch>
        </p:blipFill>
        <p:spPr>
          <a:xfrm>
            <a:off x="7336587" y="2144113"/>
            <a:ext cx="166650" cy="196950"/>
          </a:xfrm>
          <a:prstGeom prst="rect">
            <a:avLst/>
          </a:prstGeom>
          <a:noFill/>
          <a:ln w="9525" cap="flat" cmpd="sng">
            <a:solidFill>
              <a:schemeClr val="lt1"/>
            </a:solidFill>
            <a:prstDash val="solid"/>
            <a:round/>
            <a:headEnd type="none" w="sm" len="sm"/>
            <a:tailEnd type="none" w="sm" len="sm"/>
          </a:ln>
        </p:spPr>
      </p:pic>
      <p:pic>
        <p:nvPicPr>
          <p:cNvPr id="5872" name="Google Shape;5872;p122"/>
          <p:cNvPicPr preferRelativeResize="0"/>
          <p:nvPr/>
        </p:nvPicPr>
        <p:blipFill>
          <a:blip r:embed="rId2"/>
          <a:stretch>
            <a:fillRect/>
          </a:stretch>
        </p:blipFill>
        <p:spPr>
          <a:xfrm>
            <a:off x="8057337" y="2144113"/>
            <a:ext cx="166650" cy="196950"/>
          </a:xfrm>
          <a:prstGeom prst="rect">
            <a:avLst/>
          </a:prstGeom>
          <a:noFill/>
          <a:ln>
            <a:noFill/>
          </a:ln>
        </p:spPr>
      </p:pic>
      <p:sp>
        <p:nvSpPr>
          <p:cNvPr id="5873" name="Google Shape;5873;p122"/>
          <p:cNvSpPr/>
          <p:nvPr/>
        </p:nvSpPr>
        <p:spPr>
          <a:xfrm>
            <a:off x="65756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874" name="Google Shape;5874;p122"/>
          <p:cNvSpPr/>
          <p:nvPr/>
        </p:nvSpPr>
        <p:spPr>
          <a:xfrm>
            <a:off x="72685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875" name="Google Shape;5875;p122"/>
          <p:cNvSpPr/>
          <p:nvPr/>
        </p:nvSpPr>
        <p:spPr>
          <a:xfrm>
            <a:off x="79892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5876" name="Google Shape;5876;p122"/>
          <p:cNvCxnSpPr>
            <a:stCxn id="5858" idx="0"/>
            <a:endCxn id="5873" idx="4"/>
          </p:cNvCxnSpPr>
          <p:nvPr/>
        </p:nvCxnSpPr>
        <p:spPr>
          <a:xfrm rot="10800000" flipH="1">
            <a:off x="67271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77" name="Google Shape;5877;p122"/>
          <p:cNvCxnSpPr>
            <a:stCxn id="5859" idx="0"/>
            <a:endCxn id="5874" idx="4"/>
          </p:cNvCxnSpPr>
          <p:nvPr/>
        </p:nvCxnSpPr>
        <p:spPr>
          <a:xfrm rot="10800000" flipH="1">
            <a:off x="74199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78" name="Google Shape;5878;p122"/>
          <p:cNvCxnSpPr>
            <a:stCxn id="5875" idx="0"/>
            <a:endCxn id="5828" idx="4"/>
          </p:cNvCxnSpPr>
          <p:nvPr/>
        </p:nvCxnSpPr>
        <p:spPr>
          <a:xfrm rot="10800000">
            <a:off x="4951275" y="822438"/>
            <a:ext cx="3193800" cy="526800"/>
          </a:xfrm>
          <a:prstGeom prst="straightConnector1">
            <a:avLst/>
          </a:prstGeom>
          <a:noFill/>
          <a:ln w="9525" cap="flat" cmpd="sng">
            <a:solidFill>
              <a:srgbClr val="000000"/>
            </a:solidFill>
            <a:prstDash val="solid"/>
            <a:round/>
            <a:headEnd type="none" w="med" len="med"/>
            <a:tailEnd type="none" w="med" len="med"/>
          </a:ln>
        </p:spPr>
      </p:cxnSp>
      <p:cxnSp>
        <p:nvCxnSpPr>
          <p:cNvPr id="5879" name="Google Shape;5879;p122"/>
          <p:cNvCxnSpPr>
            <a:stCxn id="5862" idx="0"/>
            <a:endCxn id="5875" idx="4"/>
          </p:cNvCxnSpPr>
          <p:nvPr/>
        </p:nvCxnSpPr>
        <p:spPr>
          <a:xfrm rot="10800000" flipH="1">
            <a:off x="81406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5880" name="Google Shape;5880;p122"/>
          <p:cNvCxnSpPr>
            <a:stCxn id="5873" idx="0"/>
            <a:endCxn id="5828" idx="4"/>
          </p:cNvCxnSpPr>
          <p:nvPr/>
        </p:nvCxnSpPr>
        <p:spPr>
          <a:xfrm rot="10800000">
            <a:off x="4951325" y="822438"/>
            <a:ext cx="1780200" cy="526800"/>
          </a:xfrm>
          <a:prstGeom prst="straightConnector1">
            <a:avLst/>
          </a:prstGeom>
          <a:noFill/>
          <a:ln w="9525" cap="flat" cmpd="sng">
            <a:solidFill>
              <a:srgbClr val="000000"/>
            </a:solidFill>
            <a:prstDash val="solid"/>
            <a:round/>
            <a:headEnd type="none" w="med" len="med"/>
            <a:tailEnd type="none" w="med" len="med"/>
          </a:ln>
        </p:spPr>
      </p:cxnSp>
      <p:cxnSp>
        <p:nvCxnSpPr>
          <p:cNvPr id="5881" name="Google Shape;5881;p122"/>
          <p:cNvCxnSpPr>
            <a:stCxn id="5874" idx="0"/>
            <a:endCxn id="5828" idx="4"/>
          </p:cNvCxnSpPr>
          <p:nvPr/>
        </p:nvCxnSpPr>
        <p:spPr>
          <a:xfrm rot="10800000">
            <a:off x="4951175" y="822438"/>
            <a:ext cx="2473200" cy="526800"/>
          </a:xfrm>
          <a:prstGeom prst="straightConnector1">
            <a:avLst/>
          </a:prstGeom>
          <a:noFill/>
          <a:ln w="9525" cap="flat" cmpd="sng">
            <a:solidFill>
              <a:srgbClr val="000000"/>
            </a:solidFill>
            <a:prstDash val="solid"/>
            <a:round/>
            <a:headEnd type="none" w="med" len="med"/>
            <a:tailEnd type="none" w="med" len="med"/>
          </a:ln>
        </p:spPr>
      </p:cxnSp>
      <p:cxnSp>
        <p:nvCxnSpPr>
          <p:cNvPr id="5882" name="Google Shape;5882;p122"/>
          <p:cNvCxnSpPr>
            <a:stCxn id="5847" idx="0"/>
            <a:endCxn id="5873" idx="2"/>
          </p:cNvCxnSpPr>
          <p:nvPr/>
        </p:nvCxnSpPr>
        <p:spPr>
          <a:xfrm rot="5400000" flipH="1">
            <a:off x="603203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5883" name="Google Shape;5883;p122"/>
          <p:cNvCxnSpPr>
            <a:stCxn id="5851" idx="0"/>
            <a:endCxn id="5874" idx="2"/>
          </p:cNvCxnSpPr>
          <p:nvPr/>
        </p:nvCxnSpPr>
        <p:spPr>
          <a:xfrm rot="5400000" flipH="1">
            <a:off x="67248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5884" name="Google Shape;5884;p122"/>
          <p:cNvCxnSpPr>
            <a:stCxn id="5854" idx="0"/>
            <a:endCxn id="5875" idx="2"/>
          </p:cNvCxnSpPr>
          <p:nvPr/>
        </p:nvCxnSpPr>
        <p:spPr>
          <a:xfrm rot="5400000" flipH="1">
            <a:off x="74455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pic>
        <p:nvPicPr>
          <p:cNvPr id="5885" name="Google Shape;5885;p122"/>
          <p:cNvPicPr preferRelativeResize="0"/>
          <p:nvPr/>
        </p:nvPicPr>
        <p:blipFill>
          <a:blip r:embed="rId3"/>
          <a:stretch>
            <a:fillRect/>
          </a:stretch>
        </p:blipFill>
        <p:spPr>
          <a:xfrm>
            <a:off x="6648200" y="1410813"/>
            <a:ext cx="166650" cy="196950"/>
          </a:xfrm>
          <a:prstGeom prst="rect">
            <a:avLst/>
          </a:prstGeom>
          <a:noFill/>
          <a:ln>
            <a:noFill/>
          </a:ln>
        </p:spPr>
      </p:pic>
      <p:pic>
        <p:nvPicPr>
          <p:cNvPr id="5886" name="Google Shape;5886;p122"/>
          <p:cNvPicPr preferRelativeResize="0"/>
          <p:nvPr/>
        </p:nvPicPr>
        <p:blipFill>
          <a:blip r:embed="rId3"/>
          <a:stretch>
            <a:fillRect/>
          </a:stretch>
        </p:blipFill>
        <p:spPr>
          <a:xfrm>
            <a:off x="7354975" y="1410813"/>
            <a:ext cx="166650" cy="196950"/>
          </a:xfrm>
          <a:prstGeom prst="rect">
            <a:avLst/>
          </a:prstGeom>
          <a:noFill/>
          <a:ln>
            <a:noFill/>
          </a:ln>
        </p:spPr>
      </p:pic>
      <p:pic>
        <p:nvPicPr>
          <p:cNvPr id="5887" name="Google Shape;5887;p122"/>
          <p:cNvPicPr preferRelativeResize="0"/>
          <p:nvPr/>
        </p:nvPicPr>
        <p:blipFill>
          <a:blip r:embed="rId3"/>
          <a:stretch>
            <a:fillRect/>
          </a:stretch>
        </p:blipFill>
        <p:spPr>
          <a:xfrm>
            <a:off x="8061750" y="1410813"/>
            <a:ext cx="166650" cy="196950"/>
          </a:xfrm>
          <a:prstGeom prst="rect">
            <a:avLst/>
          </a:prstGeom>
          <a:noFill/>
          <a:ln>
            <a:noFill/>
          </a:ln>
        </p:spPr>
      </p:pic>
      <p:sp>
        <p:nvSpPr>
          <p:cNvPr id="5888" name="Google Shape;5888;p122"/>
          <p:cNvSpPr txBox="1"/>
          <p:nvPr/>
        </p:nvSpPr>
        <p:spPr>
          <a:xfrm>
            <a:off x="779550" y="2263650"/>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 layer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889" name="Google Shape;5889;p122"/>
          <p:cNvSpPr txBox="1"/>
          <p:nvPr/>
        </p:nvSpPr>
        <p:spPr>
          <a:xfrm>
            <a:off x="2474325" y="5023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Attention 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890" name="Google Shape;5890;p122"/>
          <p:cNvSpPr txBox="1"/>
          <p:nvPr/>
        </p:nvSpPr>
        <p:spPr>
          <a:xfrm>
            <a:off x="896850" y="3578488"/>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CNN</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828" name="Google Shape;5828;p122"/>
          <p:cNvSpPr/>
          <p:nvPr/>
        </p:nvSpPr>
        <p:spPr>
          <a:xfrm>
            <a:off x="4795450" y="5022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891" name="Google Shape;5891;p122"/>
          <p:cNvSpPr/>
          <p:nvPr/>
        </p:nvSpPr>
        <p:spPr>
          <a:xfrm>
            <a:off x="22910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122"/>
          <p:cNvSpPr txBox="1"/>
          <p:nvPr/>
        </p:nvSpPr>
        <p:spPr>
          <a:xfrm>
            <a:off x="22983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93" name="Google Shape;5893;p122"/>
          <p:cNvSpPr/>
          <p:nvPr/>
        </p:nvSpPr>
        <p:spPr>
          <a:xfrm>
            <a:off x="30318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122"/>
          <p:cNvSpPr txBox="1"/>
          <p:nvPr/>
        </p:nvSpPr>
        <p:spPr>
          <a:xfrm>
            <a:off x="30391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95" name="Google Shape;5895;p122"/>
          <p:cNvSpPr/>
          <p:nvPr/>
        </p:nvSpPr>
        <p:spPr>
          <a:xfrm>
            <a:off x="37455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122"/>
          <p:cNvSpPr txBox="1"/>
          <p:nvPr/>
        </p:nvSpPr>
        <p:spPr>
          <a:xfrm>
            <a:off x="37528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97" name="Google Shape;5897;p122"/>
          <p:cNvSpPr/>
          <p:nvPr/>
        </p:nvSpPr>
        <p:spPr>
          <a:xfrm>
            <a:off x="44190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122"/>
          <p:cNvSpPr txBox="1"/>
          <p:nvPr/>
        </p:nvSpPr>
        <p:spPr>
          <a:xfrm>
            <a:off x="44262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99" name="Google Shape;5899;p122"/>
          <p:cNvSpPr/>
          <p:nvPr/>
        </p:nvSpPr>
        <p:spPr>
          <a:xfrm>
            <a:off x="5159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122"/>
          <p:cNvSpPr txBox="1"/>
          <p:nvPr/>
        </p:nvSpPr>
        <p:spPr>
          <a:xfrm>
            <a:off x="5167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901" name="Google Shape;5901;p122"/>
          <p:cNvSpPr/>
          <p:nvPr/>
        </p:nvSpPr>
        <p:spPr>
          <a:xfrm>
            <a:off x="58501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2" name="Google Shape;5902;p122"/>
          <p:cNvSpPr txBox="1"/>
          <p:nvPr/>
        </p:nvSpPr>
        <p:spPr>
          <a:xfrm>
            <a:off x="58574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903" name="Google Shape;5903;p122"/>
          <p:cNvSpPr/>
          <p:nvPr/>
        </p:nvSpPr>
        <p:spPr>
          <a:xfrm>
            <a:off x="6563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122"/>
          <p:cNvSpPr txBox="1"/>
          <p:nvPr/>
        </p:nvSpPr>
        <p:spPr>
          <a:xfrm>
            <a:off x="6571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905" name="Google Shape;5905;p122"/>
          <p:cNvSpPr/>
          <p:nvPr/>
        </p:nvSpPr>
        <p:spPr>
          <a:xfrm>
            <a:off x="72373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122"/>
          <p:cNvSpPr txBox="1"/>
          <p:nvPr/>
        </p:nvSpPr>
        <p:spPr>
          <a:xfrm>
            <a:off x="72445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907" name="Google Shape;5907;p122"/>
          <p:cNvSpPr/>
          <p:nvPr/>
        </p:nvSpPr>
        <p:spPr>
          <a:xfrm>
            <a:off x="79781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122"/>
          <p:cNvSpPr txBox="1"/>
          <p:nvPr/>
        </p:nvSpPr>
        <p:spPr>
          <a:xfrm>
            <a:off x="79854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12"/>
        <p:cNvGrpSpPr/>
        <p:nvPr/>
      </p:nvGrpSpPr>
      <p:grpSpPr>
        <a:xfrm>
          <a:off x="0" y="0"/>
          <a:ext cx="0" cy="0"/>
          <a:chOff x="0" y="0"/>
          <a:chExt cx="0" cy="0"/>
        </a:xfrm>
      </p:grpSpPr>
      <p:cxnSp>
        <p:nvCxnSpPr>
          <p:cNvPr id="5913" name="Google Shape;5913;p123"/>
          <p:cNvCxnSpPr>
            <a:stCxn id="5914" idx="0"/>
            <a:endCxn id="5915" idx="4"/>
          </p:cNvCxnSpPr>
          <p:nvPr/>
        </p:nvCxnSpPr>
        <p:spPr>
          <a:xfrm rot="10800000" flipH="1">
            <a:off x="17488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14" name="Google Shape;5914;p123"/>
          <p:cNvSpPr/>
          <p:nvPr/>
        </p:nvSpPr>
        <p:spPr>
          <a:xfrm>
            <a:off x="15930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123"/>
          <p:cNvSpPr/>
          <p:nvPr/>
        </p:nvSpPr>
        <p:spPr>
          <a:xfrm>
            <a:off x="22851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123"/>
          <p:cNvSpPr txBox="1"/>
          <p:nvPr/>
        </p:nvSpPr>
        <p:spPr>
          <a:xfrm>
            <a:off x="1464725" y="4001768"/>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5915" name="Google Shape;5915;p123"/>
          <p:cNvSpPr/>
          <p:nvPr/>
        </p:nvSpPr>
        <p:spPr>
          <a:xfrm>
            <a:off x="16002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918" name="Google Shape;5918;p123"/>
          <p:cNvCxnSpPr>
            <a:stCxn id="5916" idx="0"/>
          </p:cNvCxnSpPr>
          <p:nvPr/>
        </p:nvCxnSpPr>
        <p:spPr>
          <a:xfrm rot="10800000" flipH="1">
            <a:off x="2440950" y="3294702"/>
            <a:ext cx="14400" cy="486900"/>
          </a:xfrm>
          <a:prstGeom prst="straightConnector1">
            <a:avLst/>
          </a:prstGeom>
          <a:noFill/>
          <a:ln w="9525" cap="flat" cmpd="sng">
            <a:solidFill>
              <a:srgbClr val="3D85C6"/>
            </a:solidFill>
            <a:prstDash val="solid"/>
            <a:round/>
            <a:headEnd type="none" w="med" len="med"/>
            <a:tailEnd type="triangle" w="med" len="med"/>
          </a:ln>
        </p:spPr>
      </p:cxnSp>
      <p:sp>
        <p:nvSpPr>
          <p:cNvPr id="5919" name="Google Shape;5919;p123"/>
          <p:cNvSpPr/>
          <p:nvPr/>
        </p:nvSpPr>
        <p:spPr>
          <a:xfrm>
            <a:off x="22931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920" name="Google Shape;5920;p123"/>
          <p:cNvCxnSpPr>
            <a:stCxn id="5915" idx="6"/>
            <a:endCxn id="5919" idx="2"/>
          </p:cNvCxnSpPr>
          <p:nvPr/>
        </p:nvCxnSpPr>
        <p:spPr>
          <a:xfrm>
            <a:off x="19119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921" name="Google Shape;5921;p123"/>
          <p:cNvCxnSpPr>
            <a:stCxn id="5919" idx="6"/>
            <a:endCxn id="5922" idx="2"/>
          </p:cNvCxnSpPr>
          <p:nvPr/>
        </p:nvCxnSpPr>
        <p:spPr>
          <a:xfrm>
            <a:off x="2604838" y="31345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5923" name="Google Shape;5923;p123"/>
          <p:cNvCxnSpPr>
            <a:stCxn id="5924" idx="0"/>
            <a:endCxn id="5922" idx="4"/>
          </p:cNvCxnSpPr>
          <p:nvPr/>
        </p:nvCxnSpPr>
        <p:spPr>
          <a:xfrm rot="10800000" flipH="1">
            <a:off x="31712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24" name="Google Shape;5924;p123"/>
          <p:cNvSpPr/>
          <p:nvPr/>
        </p:nvSpPr>
        <p:spPr>
          <a:xfrm>
            <a:off x="30153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123"/>
          <p:cNvSpPr/>
          <p:nvPr/>
        </p:nvSpPr>
        <p:spPr>
          <a:xfrm>
            <a:off x="370745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123"/>
          <p:cNvSpPr/>
          <p:nvPr/>
        </p:nvSpPr>
        <p:spPr>
          <a:xfrm>
            <a:off x="30226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926" name="Google Shape;5926;p123"/>
          <p:cNvCxnSpPr>
            <a:stCxn id="5925" idx="0"/>
            <a:endCxn id="5927" idx="4"/>
          </p:cNvCxnSpPr>
          <p:nvPr/>
        </p:nvCxnSpPr>
        <p:spPr>
          <a:xfrm rot="10800000" flipH="1">
            <a:off x="386330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5927" name="Google Shape;5927;p123"/>
          <p:cNvSpPr/>
          <p:nvPr/>
        </p:nvSpPr>
        <p:spPr>
          <a:xfrm>
            <a:off x="37154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928" name="Google Shape;5928;p123"/>
          <p:cNvCxnSpPr>
            <a:stCxn id="5922" idx="6"/>
            <a:endCxn id="5927" idx="2"/>
          </p:cNvCxnSpPr>
          <p:nvPr/>
        </p:nvCxnSpPr>
        <p:spPr>
          <a:xfrm>
            <a:off x="333433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929" name="Google Shape;5929;p123"/>
          <p:cNvCxnSpPr>
            <a:stCxn id="5927" idx="6"/>
            <a:endCxn id="5930" idx="2"/>
          </p:cNvCxnSpPr>
          <p:nvPr/>
        </p:nvCxnSpPr>
        <p:spPr>
          <a:xfrm>
            <a:off x="40271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931" name="Google Shape;5931;p123"/>
          <p:cNvCxnSpPr>
            <a:stCxn id="5932" idx="0"/>
            <a:endCxn id="5930" idx="4"/>
          </p:cNvCxnSpPr>
          <p:nvPr/>
        </p:nvCxnSpPr>
        <p:spPr>
          <a:xfrm rot="10800000" flipH="1">
            <a:off x="45847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32" name="Google Shape;5932;p123"/>
          <p:cNvSpPr/>
          <p:nvPr/>
        </p:nvSpPr>
        <p:spPr>
          <a:xfrm>
            <a:off x="44289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3" name="Google Shape;5933;p123"/>
          <p:cNvSpPr/>
          <p:nvPr/>
        </p:nvSpPr>
        <p:spPr>
          <a:xfrm>
            <a:off x="51210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123"/>
          <p:cNvSpPr/>
          <p:nvPr/>
        </p:nvSpPr>
        <p:spPr>
          <a:xfrm>
            <a:off x="44361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934" name="Google Shape;5934;p123"/>
          <p:cNvCxnSpPr>
            <a:stCxn id="5933" idx="0"/>
            <a:endCxn id="5935" idx="4"/>
          </p:cNvCxnSpPr>
          <p:nvPr/>
        </p:nvCxnSpPr>
        <p:spPr>
          <a:xfrm rot="10800000" flipH="1">
            <a:off x="527685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5935" name="Google Shape;5935;p123"/>
          <p:cNvSpPr/>
          <p:nvPr/>
        </p:nvSpPr>
        <p:spPr>
          <a:xfrm>
            <a:off x="51290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936" name="Google Shape;5936;p123"/>
          <p:cNvCxnSpPr>
            <a:stCxn id="5930" idx="6"/>
            <a:endCxn id="5935" idx="2"/>
          </p:cNvCxnSpPr>
          <p:nvPr/>
        </p:nvCxnSpPr>
        <p:spPr>
          <a:xfrm>
            <a:off x="47478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5937" name="Google Shape;5937;p123"/>
          <p:cNvCxnSpPr>
            <a:stCxn id="5935" idx="6"/>
            <a:endCxn id="5938" idx="2"/>
          </p:cNvCxnSpPr>
          <p:nvPr/>
        </p:nvCxnSpPr>
        <p:spPr>
          <a:xfrm>
            <a:off x="54407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5939" name="Google Shape;5939;p123"/>
          <p:cNvCxnSpPr>
            <a:stCxn id="5940" idx="0"/>
            <a:endCxn id="5938" idx="4"/>
          </p:cNvCxnSpPr>
          <p:nvPr/>
        </p:nvCxnSpPr>
        <p:spPr>
          <a:xfrm rot="10800000" flipH="1">
            <a:off x="59983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5940" name="Google Shape;5940;p123"/>
          <p:cNvSpPr/>
          <p:nvPr/>
        </p:nvSpPr>
        <p:spPr>
          <a:xfrm>
            <a:off x="58424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123"/>
          <p:cNvSpPr/>
          <p:nvPr/>
        </p:nvSpPr>
        <p:spPr>
          <a:xfrm>
            <a:off x="58497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941" name="Google Shape;5941;p123"/>
          <p:cNvSpPr/>
          <p:nvPr/>
        </p:nvSpPr>
        <p:spPr>
          <a:xfrm>
            <a:off x="16072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942" name="Google Shape;5942;p123"/>
          <p:cNvSpPr/>
          <p:nvPr/>
        </p:nvSpPr>
        <p:spPr>
          <a:xfrm>
            <a:off x="23001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943" name="Google Shape;5943;p123"/>
          <p:cNvCxnSpPr>
            <a:stCxn id="5941" idx="6"/>
            <a:endCxn id="5942" idx="2"/>
          </p:cNvCxnSpPr>
          <p:nvPr/>
        </p:nvCxnSpPr>
        <p:spPr>
          <a:xfrm>
            <a:off x="19189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944" name="Google Shape;5944;p123"/>
          <p:cNvCxnSpPr>
            <a:stCxn id="5942" idx="6"/>
            <a:endCxn id="5945" idx="2"/>
          </p:cNvCxnSpPr>
          <p:nvPr/>
        </p:nvCxnSpPr>
        <p:spPr>
          <a:xfrm>
            <a:off x="2611838" y="2427413"/>
            <a:ext cx="417900" cy="0"/>
          </a:xfrm>
          <a:prstGeom prst="straightConnector1">
            <a:avLst/>
          </a:prstGeom>
          <a:noFill/>
          <a:ln w="9525" cap="flat" cmpd="sng">
            <a:solidFill>
              <a:srgbClr val="CC0000"/>
            </a:solidFill>
            <a:prstDash val="solid"/>
            <a:round/>
            <a:headEnd type="triangle" w="med" len="med"/>
            <a:tailEnd type="none" w="med" len="med"/>
          </a:ln>
        </p:spPr>
      </p:cxnSp>
      <p:sp>
        <p:nvSpPr>
          <p:cNvPr id="5945" name="Google Shape;5945;p123"/>
          <p:cNvSpPr/>
          <p:nvPr/>
        </p:nvSpPr>
        <p:spPr>
          <a:xfrm>
            <a:off x="30296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946" name="Google Shape;5946;p123"/>
          <p:cNvSpPr/>
          <p:nvPr/>
        </p:nvSpPr>
        <p:spPr>
          <a:xfrm>
            <a:off x="37224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947" name="Google Shape;5947;p123"/>
          <p:cNvCxnSpPr>
            <a:stCxn id="5945" idx="6"/>
            <a:endCxn id="5946" idx="2"/>
          </p:cNvCxnSpPr>
          <p:nvPr/>
        </p:nvCxnSpPr>
        <p:spPr>
          <a:xfrm>
            <a:off x="3341338" y="242741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5948" name="Google Shape;5948;p123"/>
          <p:cNvCxnSpPr>
            <a:stCxn id="5946" idx="6"/>
            <a:endCxn id="5949" idx="2"/>
          </p:cNvCxnSpPr>
          <p:nvPr/>
        </p:nvCxnSpPr>
        <p:spPr>
          <a:xfrm>
            <a:off x="40341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5949" name="Google Shape;5949;p123"/>
          <p:cNvSpPr/>
          <p:nvPr/>
        </p:nvSpPr>
        <p:spPr>
          <a:xfrm>
            <a:off x="44431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950" name="Google Shape;5950;p123"/>
          <p:cNvSpPr/>
          <p:nvPr/>
        </p:nvSpPr>
        <p:spPr>
          <a:xfrm>
            <a:off x="51360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951" name="Google Shape;5951;p123"/>
          <p:cNvCxnSpPr>
            <a:stCxn id="5949" idx="6"/>
            <a:endCxn id="5950" idx="2"/>
          </p:cNvCxnSpPr>
          <p:nvPr/>
        </p:nvCxnSpPr>
        <p:spPr>
          <a:xfrm>
            <a:off x="47548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5952" name="Google Shape;5952;p123"/>
          <p:cNvCxnSpPr>
            <a:stCxn id="5950" idx="6"/>
            <a:endCxn id="5953" idx="2"/>
          </p:cNvCxnSpPr>
          <p:nvPr/>
        </p:nvCxnSpPr>
        <p:spPr>
          <a:xfrm>
            <a:off x="54477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5953" name="Google Shape;5953;p123"/>
          <p:cNvSpPr/>
          <p:nvPr/>
        </p:nvSpPr>
        <p:spPr>
          <a:xfrm>
            <a:off x="58567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5954" name="Google Shape;5954;p123"/>
          <p:cNvCxnSpPr>
            <a:stCxn id="5914" idx="0"/>
            <a:endCxn id="5941" idx="6"/>
          </p:cNvCxnSpPr>
          <p:nvPr/>
        </p:nvCxnSpPr>
        <p:spPr>
          <a:xfrm rot="-5400000">
            <a:off x="11568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55" name="Google Shape;5955;p123"/>
          <p:cNvCxnSpPr>
            <a:stCxn id="5916" idx="0"/>
            <a:endCxn id="5942" idx="6"/>
          </p:cNvCxnSpPr>
          <p:nvPr/>
        </p:nvCxnSpPr>
        <p:spPr>
          <a:xfrm rot="-5400000">
            <a:off x="18493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5956" name="Google Shape;5956;p123"/>
          <p:cNvCxnSpPr>
            <a:stCxn id="5924" idx="0"/>
            <a:endCxn id="5945" idx="6"/>
          </p:cNvCxnSpPr>
          <p:nvPr/>
        </p:nvCxnSpPr>
        <p:spPr>
          <a:xfrm rot="-5400000">
            <a:off x="25791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57" name="Google Shape;5957;p123"/>
          <p:cNvCxnSpPr>
            <a:stCxn id="5925" idx="0"/>
            <a:endCxn id="5946" idx="6"/>
          </p:cNvCxnSpPr>
          <p:nvPr/>
        </p:nvCxnSpPr>
        <p:spPr>
          <a:xfrm rot="-5400000">
            <a:off x="327170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5958" name="Google Shape;5958;p123"/>
          <p:cNvCxnSpPr>
            <a:stCxn id="5932" idx="0"/>
            <a:endCxn id="5949" idx="6"/>
          </p:cNvCxnSpPr>
          <p:nvPr/>
        </p:nvCxnSpPr>
        <p:spPr>
          <a:xfrm rot="-5400000">
            <a:off x="39927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59" name="Google Shape;5959;p123"/>
          <p:cNvCxnSpPr>
            <a:stCxn id="5940" idx="0"/>
            <a:endCxn id="5953" idx="6"/>
          </p:cNvCxnSpPr>
          <p:nvPr/>
        </p:nvCxnSpPr>
        <p:spPr>
          <a:xfrm rot="-5400000">
            <a:off x="54062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5960" name="Google Shape;5960;p123"/>
          <p:cNvCxnSpPr>
            <a:stCxn id="5933" idx="0"/>
            <a:endCxn id="5950" idx="6"/>
          </p:cNvCxnSpPr>
          <p:nvPr/>
        </p:nvCxnSpPr>
        <p:spPr>
          <a:xfrm rot="-5400000">
            <a:off x="46852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5961" name="Google Shape;5961;p123"/>
          <p:cNvPicPr preferRelativeResize="0"/>
          <p:nvPr/>
        </p:nvPicPr>
        <p:blipFill>
          <a:blip r:embed="rId1"/>
          <a:stretch>
            <a:fillRect/>
          </a:stretch>
        </p:blipFill>
        <p:spPr>
          <a:xfrm>
            <a:off x="1675578" y="3041488"/>
            <a:ext cx="141709" cy="196950"/>
          </a:xfrm>
          <a:prstGeom prst="rect">
            <a:avLst/>
          </a:prstGeom>
          <a:noFill/>
          <a:ln>
            <a:noFill/>
          </a:ln>
        </p:spPr>
      </p:pic>
      <p:pic>
        <p:nvPicPr>
          <p:cNvPr id="5962" name="Google Shape;5962;p123"/>
          <p:cNvPicPr preferRelativeResize="0"/>
          <p:nvPr/>
        </p:nvPicPr>
        <p:blipFill>
          <a:blip r:embed="rId1"/>
          <a:stretch>
            <a:fillRect/>
          </a:stretch>
        </p:blipFill>
        <p:spPr>
          <a:xfrm>
            <a:off x="2378053" y="3036913"/>
            <a:ext cx="141709" cy="196950"/>
          </a:xfrm>
          <a:prstGeom prst="rect">
            <a:avLst/>
          </a:prstGeom>
          <a:noFill/>
          <a:ln>
            <a:noFill/>
          </a:ln>
        </p:spPr>
      </p:pic>
      <p:pic>
        <p:nvPicPr>
          <p:cNvPr id="5963" name="Google Shape;5963;p123"/>
          <p:cNvPicPr preferRelativeResize="0"/>
          <p:nvPr/>
        </p:nvPicPr>
        <p:blipFill>
          <a:blip r:embed="rId1"/>
          <a:stretch>
            <a:fillRect/>
          </a:stretch>
        </p:blipFill>
        <p:spPr>
          <a:xfrm>
            <a:off x="3107678" y="3039763"/>
            <a:ext cx="141709" cy="196950"/>
          </a:xfrm>
          <a:prstGeom prst="rect">
            <a:avLst/>
          </a:prstGeom>
          <a:noFill/>
          <a:ln>
            <a:noFill/>
          </a:ln>
        </p:spPr>
      </p:pic>
      <p:pic>
        <p:nvPicPr>
          <p:cNvPr id="5964" name="Google Shape;5964;p123"/>
          <p:cNvPicPr preferRelativeResize="0"/>
          <p:nvPr/>
        </p:nvPicPr>
        <p:blipFill>
          <a:blip r:embed="rId1"/>
          <a:stretch>
            <a:fillRect/>
          </a:stretch>
        </p:blipFill>
        <p:spPr>
          <a:xfrm>
            <a:off x="3800403" y="3039763"/>
            <a:ext cx="141709" cy="196950"/>
          </a:xfrm>
          <a:prstGeom prst="rect">
            <a:avLst/>
          </a:prstGeom>
          <a:noFill/>
          <a:ln>
            <a:noFill/>
          </a:ln>
        </p:spPr>
      </p:pic>
      <p:pic>
        <p:nvPicPr>
          <p:cNvPr id="5965" name="Google Shape;5965;p123"/>
          <p:cNvPicPr preferRelativeResize="0"/>
          <p:nvPr/>
        </p:nvPicPr>
        <p:blipFill>
          <a:blip r:embed="rId1"/>
          <a:stretch>
            <a:fillRect/>
          </a:stretch>
        </p:blipFill>
        <p:spPr>
          <a:xfrm>
            <a:off x="4521128" y="3039838"/>
            <a:ext cx="141709" cy="196950"/>
          </a:xfrm>
          <a:prstGeom prst="rect">
            <a:avLst/>
          </a:prstGeom>
          <a:noFill/>
          <a:ln>
            <a:noFill/>
          </a:ln>
        </p:spPr>
      </p:pic>
      <p:pic>
        <p:nvPicPr>
          <p:cNvPr id="5966" name="Google Shape;5966;p123"/>
          <p:cNvPicPr preferRelativeResize="0"/>
          <p:nvPr/>
        </p:nvPicPr>
        <p:blipFill>
          <a:blip r:embed="rId1"/>
          <a:stretch>
            <a:fillRect/>
          </a:stretch>
        </p:blipFill>
        <p:spPr>
          <a:xfrm>
            <a:off x="5213953" y="3039763"/>
            <a:ext cx="141709" cy="196950"/>
          </a:xfrm>
          <a:prstGeom prst="rect">
            <a:avLst/>
          </a:prstGeom>
          <a:noFill/>
          <a:ln>
            <a:noFill/>
          </a:ln>
        </p:spPr>
      </p:pic>
      <p:pic>
        <p:nvPicPr>
          <p:cNvPr id="5967" name="Google Shape;5967;p123"/>
          <p:cNvPicPr preferRelativeResize="0"/>
          <p:nvPr/>
        </p:nvPicPr>
        <p:blipFill>
          <a:blip r:embed="rId1"/>
          <a:stretch>
            <a:fillRect/>
          </a:stretch>
        </p:blipFill>
        <p:spPr>
          <a:xfrm>
            <a:off x="5934703" y="3036088"/>
            <a:ext cx="141709" cy="196950"/>
          </a:xfrm>
          <a:prstGeom prst="rect">
            <a:avLst/>
          </a:prstGeom>
          <a:noFill/>
          <a:ln>
            <a:noFill/>
          </a:ln>
        </p:spPr>
      </p:pic>
      <p:pic>
        <p:nvPicPr>
          <p:cNvPr id="5968" name="Google Shape;5968;p123"/>
          <p:cNvPicPr preferRelativeResize="0"/>
          <p:nvPr/>
        </p:nvPicPr>
        <p:blipFill>
          <a:blip r:embed="rId2"/>
          <a:stretch>
            <a:fillRect/>
          </a:stretch>
        </p:blipFill>
        <p:spPr>
          <a:xfrm>
            <a:off x="2372587" y="2328938"/>
            <a:ext cx="166650" cy="196950"/>
          </a:xfrm>
          <a:prstGeom prst="rect">
            <a:avLst/>
          </a:prstGeom>
          <a:noFill/>
          <a:ln>
            <a:noFill/>
          </a:ln>
        </p:spPr>
      </p:pic>
      <p:pic>
        <p:nvPicPr>
          <p:cNvPr id="5969" name="Google Shape;5969;p123"/>
          <p:cNvPicPr preferRelativeResize="0"/>
          <p:nvPr/>
        </p:nvPicPr>
        <p:blipFill>
          <a:blip r:embed="rId2"/>
          <a:stretch>
            <a:fillRect/>
          </a:stretch>
        </p:blipFill>
        <p:spPr>
          <a:xfrm>
            <a:off x="1679737" y="2328938"/>
            <a:ext cx="166650" cy="196950"/>
          </a:xfrm>
          <a:prstGeom prst="rect">
            <a:avLst/>
          </a:prstGeom>
          <a:noFill/>
          <a:ln>
            <a:noFill/>
          </a:ln>
        </p:spPr>
      </p:pic>
      <p:pic>
        <p:nvPicPr>
          <p:cNvPr id="5970" name="Google Shape;5970;p123"/>
          <p:cNvPicPr preferRelativeResize="0"/>
          <p:nvPr/>
        </p:nvPicPr>
        <p:blipFill>
          <a:blip r:embed="rId2"/>
          <a:stretch>
            <a:fillRect/>
          </a:stretch>
        </p:blipFill>
        <p:spPr>
          <a:xfrm>
            <a:off x="3102212" y="2328938"/>
            <a:ext cx="166650" cy="196950"/>
          </a:xfrm>
          <a:prstGeom prst="rect">
            <a:avLst/>
          </a:prstGeom>
          <a:noFill/>
          <a:ln>
            <a:noFill/>
          </a:ln>
        </p:spPr>
      </p:pic>
      <p:pic>
        <p:nvPicPr>
          <p:cNvPr id="5971" name="Google Shape;5971;p123"/>
          <p:cNvPicPr preferRelativeResize="0"/>
          <p:nvPr/>
        </p:nvPicPr>
        <p:blipFill>
          <a:blip r:embed="rId2"/>
          <a:stretch>
            <a:fillRect/>
          </a:stretch>
        </p:blipFill>
        <p:spPr>
          <a:xfrm>
            <a:off x="3794937" y="2328938"/>
            <a:ext cx="166650" cy="196950"/>
          </a:xfrm>
          <a:prstGeom prst="rect">
            <a:avLst/>
          </a:prstGeom>
          <a:noFill/>
          <a:ln>
            <a:noFill/>
          </a:ln>
        </p:spPr>
      </p:pic>
      <p:pic>
        <p:nvPicPr>
          <p:cNvPr id="5972" name="Google Shape;5972;p123"/>
          <p:cNvPicPr preferRelativeResize="0"/>
          <p:nvPr/>
        </p:nvPicPr>
        <p:blipFill>
          <a:blip r:embed="rId2"/>
          <a:stretch>
            <a:fillRect/>
          </a:stretch>
        </p:blipFill>
        <p:spPr>
          <a:xfrm>
            <a:off x="4515662" y="2328938"/>
            <a:ext cx="166650" cy="196950"/>
          </a:xfrm>
          <a:prstGeom prst="rect">
            <a:avLst/>
          </a:prstGeom>
          <a:noFill/>
          <a:ln>
            <a:noFill/>
          </a:ln>
        </p:spPr>
      </p:pic>
      <p:pic>
        <p:nvPicPr>
          <p:cNvPr id="5973" name="Google Shape;5973;p123"/>
          <p:cNvPicPr preferRelativeResize="0"/>
          <p:nvPr/>
        </p:nvPicPr>
        <p:blipFill>
          <a:blip r:embed="rId2"/>
          <a:stretch>
            <a:fillRect/>
          </a:stretch>
        </p:blipFill>
        <p:spPr>
          <a:xfrm>
            <a:off x="5208487" y="2328938"/>
            <a:ext cx="166650" cy="196950"/>
          </a:xfrm>
          <a:prstGeom prst="rect">
            <a:avLst/>
          </a:prstGeom>
          <a:noFill/>
          <a:ln>
            <a:noFill/>
          </a:ln>
        </p:spPr>
      </p:pic>
      <p:pic>
        <p:nvPicPr>
          <p:cNvPr id="5974" name="Google Shape;5974;p123"/>
          <p:cNvPicPr preferRelativeResize="0"/>
          <p:nvPr/>
        </p:nvPicPr>
        <p:blipFill>
          <a:blip r:embed="rId2"/>
          <a:stretch>
            <a:fillRect/>
          </a:stretch>
        </p:blipFill>
        <p:spPr>
          <a:xfrm>
            <a:off x="5929237" y="2328938"/>
            <a:ext cx="166650" cy="196950"/>
          </a:xfrm>
          <a:prstGeom prst="rect">
            <a:avLst/>
          </a:prstGeom>
          <a:noFill/>
          <a:ln>
            <a:noFill/>
          </a:ln>
        </p:spPr>
      </p:pic>
      <p:sp>
        <p:nvSpPr>
          <p:cNvPr id="5975" name="Google Shape;5975;p123"/>
          <p:cNvSpPr/>
          <p:nvPr/>
        </p:nvSpPr>
        <p:spPr>
          <a:xfrm>
            <a:off x="16109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976" name="Google Shape;5976;p123"/>
          <p:cNvSpPr/>
          <p:nvPr/>
        </p:nvSpPr>
        <p:spPr>
          <a:xfrm>
            <a:off x="23037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977" name="Google Shape;5977;p123"/>
          <p:cNvSpPr/>
          <p:nvPr/>
        </p:nvSpPr>
        <p:spPr>
          <a:xfrm>
            <a:off x="30332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978" name="Google Shape;5978;p123"/>
          <p:cNvSpPr/>
          <p:nvPr/>
        </p:nvSpPr>
        <p:spPr>
          <a:xfrm>
            <a:off x="37261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979" name="Google Shape;5979;p123"/>
          <p:cNvSpPr/>
          <p:nvPr/>
        </p:nvSpPr>
        <p:spPr>
          <a:xfrm>
            <a:off x="44468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980" name="Google Shape;5980;p123"/>
          <p:cNvSpPr/>
          <p:nvPr/>
        </p:nvSpPr>
        <p:spPr>
          <a:xfrm>
            <a:off x="51396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5981" name="Google Shape;5981;p123"/>
          <p:cNvSpPr/>
          <p:nvPr/>
        </p:nvSpPr>
        <p:spPr>
          <a:xfrm>
            <a:off x="58603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5982" name="Google Shape;5982;p123"/>
          <p:cNvCxnSpPr>
            <a:stCxn id="5915" idx="0"/>
            <a:endCxn id="5975" idx="2"/>
          </p:cNvCxnSpPr>
          <p:nvPr/>
        </p:nvCxnSpPr>
        <p:spPr>
          <a:xfrm rot="5400000" flipH="1">
            <a:off x="106103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5983" name="Google Shape;5983;p123"/>
          <p:cNvCxnSpPr>
            <a:stCxn id="5919" idx="0"/>
            <a:endCxn id="5976" idx="2"/>
          </p:cNvCxnSpPr>
          <p:nvPr/>
        </p:nvCxnSpPr>
        <p:spPr>
          <a:xfrm rot="5400000" flipH="1">
            <a:off x="175388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5984" name="Google Shape;5984;p123"/>
          <p:cNvCxnSpPr>
            <a:stCxn id="5922" idx="0"/>
            <a:endCxn id="5977" idx="2"/>
          </p:cNvCxnSpPr>
          <p:nvPr/>
        </p:nvCxnSpPr>
        <p:spPr>
          <a:xfrm rot="5400000" flipH="1">
            <a:off x="248338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5985" name="Google Shape;5985;p123"/>
          <p:cNvCxnSpPr>
            <a:stCxn id="5927" idx="0"/>
            <a:endCxn id="5978" idx="2"/>
          </p:cNvCxnSpPr>
          <p:nvPr/>
        </p:nvCxnSpPr>
        <p:spPr>
          <a:xfrm rot="5400000" flipH="1">
            <a:off x="317623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5986" name="Google Shape;5986;p123"/>
          <p:cNvCxnSpPr>
            <a:stCxn id="5941" idx="0"/>
            <a:endCxn id="5975" idx="4"/>
          </p:cNvCxnSpPr>
          <p:nvPr/>
        </p:nvCxnSpPr>
        <p:spPr>
          <a:xfrm rot="10800000" flipH="1">
            <a:off x="17631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87" name="Google Shape;5987;p123"/>
          <p:cNvCxnSpPr>
            <a:stCxn id="5942" idx="0"/>
            <a:endCxn id="5976" idx="4"/>
          </p:cNvCxnSpPr>
          <p:nvPr/>
        </p:nvCxnSpPr>
        <p:spPr>
          <a:xfrm rot="10800000" flipH="1">
            <a:off x="24559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88" name="Google Shape;5988;p123"/>
          <p:cNvCxnSpPr>
            <a:stCxn id="5945" idx="0"/>
            <a:endCxn id="5977" idx="4"/>
          </p:cNvCxnSpPr>
          <p:nvPr/>
        </p:nvCxnSpPr>
        <p:spPr>
          <a:xfrm rot="10800000" flipH="1">
            <a:off x="31854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89" name="Google Shape;5989;p123"/>
          <p:cNvCxnSpPr>
            <a:stCxn id="5946" idx="0"/>
            <a:endCxn id="5978" idx="4"/>
          </p:cNvCxnSpPr>
          <p:nvPr/>
        </p:nvCxnSpPr>
        <p:spPr>
          <a:xfrm rot="10800000" flipH="1">
            <a:off x="38783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0" name="Google Shape;5990;p123"/>
          <p:cNvCxnSpPr>
            <a:stCxn id="5949" idx="0"/>
            <a:endCxn id="5979" idx="4"/>
          </p:cNvCxnSpPr>
          <p:nvPr/>
        </p:nvCxnSpPr>
        <p:spPr>
          <a:xfrm rot="10800000" flipH="1">
            <a:off x="45990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1" name="Google Shape;5991;p123"/>
          <p:cNvCxnSpPr>
            <a:stCxn id="5950" idx="0"/>
            <a:endCxn id="5980" idx="4"/>
          </p:cNvCxnSpPr>
          <p:nvPr/>
        </p:nvCxnSpPr>
        <p:spPr>
          <a:xfrm rot="10800000" flipH="1">
            <a:off x="52918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2" name="Google Shape;5992;p123"/>
          <p:cNvCxnSpPr>
            <a:stCxn id="5953" idx="0"/>
            <a:endCxn id="5981" idx="4"/>
          </p:cNvCxnSpPr>
          <p:nvPr/>
        </p:nvCxnSpPr>
        <p:spPr>
          <a:xfrm rot="10800000" flipH="1">
            <a:off x="60125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5993" name="Google Shape;5993;p123"/>
          <p:cNvCxnSpPr>
            <a:stCxn id="5975" idx="0"/>
            <a:endCxn id="5994" idx="4"/>
          </p:cNvCxnSpPr>
          <p:nvPr/>
        </p:nvCxnSpPr>
        <p:spPr>
          <a:xfrm rot="10800000" flipH="1">
            <a:off x="1766750" y="90586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5995" name="Google Shape;5995;p123"/>
          <p:cNvCxnSpPr>
            <a:stCxn id="5976" idx="0"/>
            <a:endCxn id="5994" idx="4"/>
          </p:cNvCxnSpPr>
          <p:nvPr/>
        </p:nvCxnSpPr>
        <p:spPr>
          <a:xfrm rot="10800000" flipH="1">
            <a:off x="2459600" y="90586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5996" name="Google Shape;5996;p123"/>
          <p:cNvCxnSpPr>
            <a:stCxn id="5977" idx="0"/>
            <a:endCxn id="5994" idx="4"/>
          </p:cNvCxnSpPr>
          <p:nvPr/>
        </p:nvCxnSpPr>
        <p:spPr>
          <a:xfrm rot="10800000" flipH="1">
            <a:off x="3189100" y="90586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5997" name="Google Shape;5997;p123"/>
          <p:cNvCxnSpPr>
            <a:stCxn id="5978" idx="0"/>
            <a:endCxn id="5994" idx="4"/>
          </p:cNvCxnSpPr>
          <p:nvPr/>
        </p:nvCxnSpPr>
        <p:spPr>
          <a:xfrm rot="10800000" flipH="1">
            <a:off x="388195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5998" name="Google Shape;5998;p123"/>
          <p:cNvCxnSpPr>
            <a:stCxn id="5979" idx="0"/>
            <a:endCxn id="5994" idx="4"/>
          </p:cNvCxnSpPr>
          <p:nvPr/>
        </p:nvCxnSpPr>
        <p:spPr>
          <a:xfrm rot="10800000" flipH="1">
            <a:off x="460265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5999" name="Google Shape;5999;p123"/>
          <p:cNvCxnSpPr>
            <a:stCxn id="5980" idx="0"/>
            <a:endCxn id="5994" idx="4"/>
          </p:cNvCxnSpPr>
          <p:nvPr/>
        </p:nvCxnSpPr>
        <p:spPr>
          <a:xfrm rot="10800000">
            <a:off x="494900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6000" name="Google Shape;6000;p123"/>
          <p:cNvCxnSpPr>
            <a:stCxn id="5981" idx="0"/>
            <a:endCxn id="5994" idx="4"/>
          </p:cNvCxnSpPr>
          <p:nvPr/>
        </p:nvCxnSpPr>
        <p:spPr>
          <a:xfrm rot="10800000">
            <a:off x="494910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6001" name="Google Shape;6001;p123"/>
          <p:cNvCxnSpPr>
            <a:endCxn id="5979" idx="2"/>
          </p:cNvCxnSpPr>
          <p:nvPr/>
        </p:nvCxnSpPr>
        <p:spPr>
          <a:xfrm rot="5400000" flipH="1">
            <a:off x="3892400" y="2283913"/>
            <a:ext cx="1239600" cy="130800"/>
          </a:xfrm>
          <a:prstGeom prst="curvedConnector4">
            <a:avLst>
              <a:gd name="adj1" fmla="val 39104"/>
              <a:gd name="adj2" fmla="val 282053"/>
            </a:avLst>
          </a:prstGeom>
          <a:noFill/>
          <a:ln w="9525" cap="flat" cmpd="sng">
            <a:solidFill>
              <a:srgbClr val="3D85C6"/>
            </a:solidFill>
            <a:prstDash val="solid"/>
            <a:round/>
            <a:headEnd type="none" w="med" len="med"/>
            <a:tailEnd type="triangle" w="med" len="med"/>
          </a:ln>
        </p:spPr>
      </p:cxnSp>
      <p:cxnSp>
        <p:nvCxnSpPr>
          <p:cNvPr id="6002" name="Google Shape;6002;p123"/>
          <p:cNvCxnSpPr>
            <a:endCxn id="5980" idx="2"/>
          </p:cNvCxnSpPr>
          <p:nvPr/>
        </p:nvCxnSpPr>
        <p:spPr>
          <a:xfrm rot="5400000" flipH="1">
            <a:off x="4593200" y="2275963"/>
            <a:ext cx="1234800" cy="141900"/>
          </a:xfrm>
          <a:prstGeom prst="curvedConnector4">
            <a:avLst>
              <a:gd name="adj1" fmla="val 37637"/>
              <a:gd name="adj2" fmla="val 267812"/>
            </a:avLst>
          </a:prstGeom>
          <a:noFill/>
          <a:ln w="9525" cap="flat" cmpd="sng">
            <a:solidFill>
              <a:srgbClr val="3D85C6"/>
            </a:solidFill>
            <a:prstDash val="solid"/>
            <a:round/>
            <a:headEnd type="none" w="med" len="med"/>
            <a:tailEnd type="triangle" w="med" len="med"/>
          </a:ln>
        </p:spPr>
      </p:cxnSp>
      <p:cxnSp>
        <p:nvCxnSpPr>
          <p:cNvPr id="6003" name="Google Shape;6003;p123"/>
          <p:cNvCxnSpPr>
            <a:endCxn id="5981" idx="2"/>
          </p:cNvCxnSpPr>
          <p:nvPr/>
        </p:nvCxnSpPr>
        <p:spPr>
          <a:xfrm rot="5400000" flipH="1">
            <a:off x="5310300" y="2279563"/>
            <a:ext cx="1234800" cy="134700"/>
          </a:xfrm>
          <a:prstGeom prst="curvedConnector4">
            <a:avLst>
              <a:gd name="adj1" fmla="val 37637"/>
              <a:gd name="adj2" fmla="val 276782"/>
            </a:avLst>
          </a:prstGeom>
          <a:noFill/>
          <a:ln w="9525" cap="flat" cmpd="sng">
            <a:solidFill>
              <a:srgbClr val="3D85C6"/>
            </a:solidFill>
            <a:prstDash val="solid"/>
            <a:round/>
            <a:headEnd type="none" w="med" len="med"/>
            <a:tailEnd type="triangle" w="med" len="med"/>
          </a:ln>
        </p:spPr>
      </p:cxnSp>
      <p:sp>
        <p:nvSpPr>
          <p:cNvPr id="5994" name="Google Shape;5994;p123"/>
          <p:cNvSpPr/>
          <p:nvPr/>
        </p:nvSpPr>
        <p:spPr>
          <a:xfrm>
            <a:off x="4793150" y="58576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6004" name="Google Shape;6004;p123"/>
          <p:cNvPicPr preferRelativeResize="0"/>
          <p:nvPr/>
        </p:nvPicPr>
        <p:blipFill>
          <a:blip r:embed="rId3"/>
          <a:stretch>
            <a:fillRect/>
          </a:stretch>
        </p:blipFill>
        <p:spPr>
          <a:xfrm>
            <a:off x="3101375" y="1631038"/>
            <a:ext cx="166650" cy="196950"/>
          </a:xfrm>
          <a:prstGeom prst="rect">
            <a:avLst/>
          </a:prstGeom>
          <a:noFill/>
          <a:ln>
            <a:noFill/>
          </a:ln>
        </p:spPr>
      </p:pic>
      <p:pic>
        <p:nvPicPr>
          <p:cNvPr id="6005" name="Google Shape;6005;p123"/>
          <p:cNvPicPr preferRelativeResize="0"/>
          <p:nvPr/>
        </p:nvPicPr>
        <p:blipFill>
          <a:blip r:embed="rId3"/>
          <a:stretch>
            <a:fillRect/>
          </a:stretch>
        </p:blipFill>
        <p:spPr>
          <a:xfrm>
            <a:off x="3812550" y="1631038"/>
            <a:ext cx="166650" cy="196950"/>
          </a:xfrm>
          <a:prstGeom prst="rect">
            <a:avLst/>
          </a:prstGeom>
          <a:noFill/>
          <a:ln>
            <a:noFill/>
          </a:ln>
        </p:spPr>
      </p:pic>
      <p:pic>
        <p:nvPicPr>
          <p:cNvPr id="6006" name="Google Shape;6006;p123"/>
          <p:cNvPicPr preferRelativeResize="0"/>
          <p:nvPr/>
        </p:nvPicPr>
        <p:blipFill>
          <a:blip r:embed="rId3"/>
          <a:stretch>
            <a:fillRect/>
          </a:stretch>
        </p:blipFill>
        <p:spPr>
          <a:xfrm>
            <a:off x="4519325" y="1631038"/>
            <a:ext cx="166650" cy="196950"/>
          </a:xfrm>
          <a:prstGeom prst="rect">
            <a:avLst/>
          </a:prstGeom>
          <a:noFill/>
          <a:ln>
            <a:noFill/>
          </a:ln>
        </p:spPr>
      </p:pic>
      <p:pic>
        <p:nvPicPr>
          <p:cNvPr id="6007" name="Google Shape;6007;p123"/>
          <p:cNvPicPr preferRelativeResize="0"/>
          <p:nvPr/>
        </p:nvPicPr>
        <p:blipFill>
          <a:blip r:embed="rId3"/>
          <a:stretch>
            <a:fillRect/>
          </a:stretch>
        </p:blipFill>
        <p:spPr>
          <a:xfrm>
            <a:off x="5226100" y="1631038"/>
            <a:ext cx="166650" cy="196950"/>
          </a:xfrm>
          <a:prstGeom prst="rect">
            <a:avLst/>
          </a:prstGeom>
          <a:noFill/>
          <a:ln>
            <a:noFill/>
          </a:ln>
        </p:spPr>
      </p:pic>
      <p:pic>
        <p:nvPicPr>
          <p:cNvPr id="6008" name="Google Shape;6008;p123"/>
          <p:cNvPicPr preferRelativeResize="0"/>
          <p:nvPr/>
        </p:nvPicPr>
        <p:blipFill>
          <a:blip r:embed="rId3"/>
          <a:stretch>
            <a:fillRect/>
          </a:stretch>
        </p:blipFill>
        <p:spPr>
          <a:xfrm>
            <a:off x="5932875" y="1631038"/>
            <a:ext cx="166650" cy="196950"/>
          </a:xfrm>
          <a:prstGeom prst="rect">
            <a:avLst/>
          </a:prstGeom>
          <a:noFill/>
          <a:ln>
            <a:noFill/>
          </a:ln>
        </p:spPr>
      </p:pic>
      <p:pic>
        <p:nvPicPr>
          <p:cNvPr id="6009" name="Google Shape;6009;p123"/>
          <p:cNvPicPr preferRelativeResize="0"/>
          <p:nvPr/>
        </p:nvPicPr>
        <p:blipFill>
          <a:blip r:embed="rId3"/>
          <a:stretch>
            <a:fillRect/>
          </a:stretch>
        </p:blipFill>
        <p:spPr>
          <a:xfrm>
            <a:off x="2360537" y="1631038"/>
            <a:ext cx="166650" cy="196950"/>
          </a:xfrm>
          <a:prstGeom prst="rect">
            <a:avLst/>
          </a:prstGeom>
          <a:noFill/>
          <a:ln>
            <a:noFill/>
          </a:ln>
        </p:spPr>
      </p:pic>
      <p:pic>
        <p:nvPicPr>
          <p:cNvPr id="6010" name="Google Shape;6010;p123"/>
          <p:cNvPicPr preferRelativeResize="0"/>
          <p:nvPr/>
        </p:nvPicPr>
        <p:blipFill>
          <a:blip r:embed="rId3"/>
          <a:stretch>
            <a:fillRect/>
          </a:stretch>
        </p:blipFill>
        <p:spPr>
          <a:xfrm>
            <a:off x="1687825" y="1631038"/>
            <a:ext cx="166650" cy="196950"/>
          </a:xfrm>
          <a:prstGeom prst="rect">
            <a:avLst/>
          </a:prstGeom>
          <a:noFill/>
          <a:ln>
            <a:noFill/>
          </a:ln>
        </p:spPr>
      </p:pic>
      <p:cxnSp>
        <p:nvCxnSpPr>
          <p:cNvPr id="6011" name="Google Shape;6011;p123"/>
          <p:cNvCxnSpPr>
            <a:endCxn id="6012" idx="2"/>
          </p:cNvCxnSpPr>
          <p:nvPr/>
        </p:nvCxnSpPr>
        <p:spPr>
          <a:xfrm>
            <a:off x="61494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6013" name="Google Shape;6013;p123"/>
          <p:cNvCxnSpPr>
            <a:stCxn id="6014" idx="0"/>
            <a:endCxn id="6012" idx="4"/>
          </p:cNvCxnSpPr>
          <p:nvPr/>
        </p:nvCxnSpPr>
        <p:spPr>
          <a:xfrm rot="10800000" flipH="1">
            <a:off x="67069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6014" name="Google Shape;6014;p123"/>
          <p:cNvSpPr/>
          <p:nvPr/>
        </p:nvSpPr>
        <p:spPr>
          <a:xfrm>
            <a:off x="65511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5" name="Google Shape;6015;p123"/>
          <p:cNvSpPr/>
          <p:nvPr/>
        </p:nvSpPr>
        <p:spPr>
          <a:xfrm>
            <a:off x="7243200"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123"/>
          <p:cNvSpPr/>
          <p:nvPr/>
        </p:nvSpPr>
        <p:spPr>
          <a:xfrm>
            <a:off x="65583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6016" name="Google Shape;6016;p123"/>
          <p:cNvCxnSpPr>
            <a:stCxn id="6015" idx="0"/>
            <a:endCxn id="6017" idx="4"/>
          </p:cNvCxnSpPr>
          <p:nvPr/>
        </p:nvCxnSpPr>
        <p:spPr>
          <a:xfrm rot="10800000" flipH="1">
            <a:off x="7399050" y="3294701"/>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6017" name="Google Shape;6017;p123"/>
          <p:cNvSpPr/>
          <p:nvPr/>
        </p:nvSpPr>
        <p:spPr>
          <a:xfrm>
            <a:off x="72512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6018" name="Google Shape;6018;p123"/>
          <p:cNvCxnSpPr>
            <a:stCxn id="6012" idx="6"/>
            <a:endCxn id="6017" idx="2"/>
          </p:cNvCxnSpPr>
          <p:nvPr/>
        </p:nvCxnSpPr>
        <p:spPr>
          <a:xfrm>
            <a:off x="68700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6019" name="Google Shape;6019;p123"/>
          <p:cNvCxnSpPr>
            <a:stCxn id="6017" idx="6"/>
            <a:endCxn id="6020" idx="2"/>
          </p:cNvCxnSpPr>
          <p:nvPr/>
        </p:nvCxnSpPr>
        <p:spPr>
          <a:xfrm>
            <a:off x="75629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6021" name="Google Shape;6021;p123"/>
          <p:cNvCxnSpPr>
            <a:stCxn id="6022" idx="0"/>
            <a:endCxn id="6020" idx="4"/>
          </p:cNvCxnSpPr>
          <p:nvPr/>
        </p:nvCxnSpPr>
        <p:spPr>
          <a:xfrm rot="10800000" flipH="1">
            <a:off x="81205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6022" name="Google Shape;6022;p123"/>
          <p:cNvSpPr/>
          <p:nvPr/>
        </p:nvSpPr>
        <p:spPr>
          <a:xfrm>
            <a:off x="79646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0" name="Google Shape;6020;p123"/>
          <p:cNvSpPr/>
          <p:nvPr/>
        </p:nvSpPr>
        <p:spPr>
          <a:xfrm>
            <a:off x="79719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6023" name="Google Shape;6023;p123"/>
          <p:cNvCxnSpPr>
            <a:endCxn id="6024" idx="2"/>
          </p:cNvCxnSpPr>
          <p:nvPr/>
        </p:nvCxnSpPr>
        <p:spPr>
          <a:xfrm>
            <a:off x="61564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6024" name="Google Shape;6024;p123"/>
          <p:cNvSpPr/>
          <p:nvPr/>
        </p:nvSpPr>
        <p:spPr>
          <a:xfrm>
            <a:off x="65653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6025" name="Google Shape;6025;p123"/>
          <p:cNvSpPr/>
          <p:nvPr/>
        </p:nvSpPr>
        <p:spPr>
          <a:xfrm>
            <a:off x="72582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6026" name="Google Shape;6026;p123"/>
          <p:cNvCxnSpPr>
            <a:stCxn id="6024" idx="6"/>
            <a:endCxn id="6025" idx="2"/>
          </p:cNvCxnSpPr>
          <p:nvPr/>
        </p:nvCxnSpPr>
        <p:spPr>
          <a:xfrm>
            <a:off x="68770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6027" name="Google Shape;6027;p123"/>
          <p:cNvCxnSpPr>
            <a:stCxn id="6025" idx="6"/>
            <a:endCxn id="6028" idx="2"/>
          </p:cNvCxnSpPr>
          <p:nvPr/>
        </p:nvCxnSpPr>
        <p:spPr>
          <a:xfrm>
            <a:off x="75699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6028" name="Google Shape;6028;p123"/>
          <p:cNvSpPr/>
          <p:nvPr/>
        </p:nvSpPr>
        <p:spPr>
          <a:xfrm>
            <a:off x="79789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6029" name="Google Shape;6029;p123"/>
          <p:cNvCxnSpPr>
            <a:stCxn id="6014" idx="0"/>
            <a:endCxn id="6024" idx="6"/>
          </p:cNvCxnSpPr>
          <p:nvPr/>
        </p:nvCxnSpPr>
        <p:spPr>
          <a:xfrm rot="-5400000">
            <a:off x="61149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6030" name="Google Shape;6030;p123"/>
          <p:cNvCxnSpPr>
            <a:stCxn id="6022" idx="0"/>
            <a:endCxn id="6028" idx="6"/>
          </p:cNvCxnSpPr>
          <p:nvPr/>
        </p:nvCxnSpPr>
        <p:spPr>
          <a:xfrm rot="-5400000">
            <a:off x="75284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6031" name="Google Shape;6031;p123"/>
          <p:cNvCxnSpPr>
            <a:stCxn id="6015" idx="0"/>
            <a:endCxn id="6025" idx="6"/>
          </p:cNvCxnSpPr>
          <p:nvPr/>
        </p:nvCxnSpPr>
        <p:spPr>
          <a:xfrm rot="-5400000">
            <a:off x="6807450" y="3019001"/>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6032" name="Google Shape;6032;p123"/>
          <p:cNvPicPr preferRelativeResize="0"/>
          <p:nvPr/>
        </p:nvPicPr>
        <p:blipFill>
          <a:blip r:embed="rId1"/>
          <a:stretch>
            <a:fillRect/>
          </a:stretch>
        </p:blipFill>
        <p:spPr>
          <a:xfrm>
            <a:off x="6643328" y="3039838"/>
            <a:ext cx="141709" cy="196950"/>
          </a:xfrm>
          <a:prstGeom prst="rect">
            <a:avLst/>
          </a:prstGeom>
          <a:noFill/>
          <a:ln>
            <a:noFill/>
          </a:ln>
        </p:spPr>
      </p:pic>
      <p:pic>
        <p:nvPicPr>
          <p:cNvPr id="6033" name="Google Shape;6033;p123"/>
          <p:cNvPicPr preferRelativeResize="0"/>
          <p:nvPr/>
        </p:nvPicPr>
        <p:blipFill>
          <a:blip r:embed="rId1"/>
          <a:stretch>
            <a:fillRect/>
          </a:stretch>
        </p:blipFill>
        <p:spPr>
          <a:xfrm>
            <a:off x="7336153" y="3039763"/>
            <a:ext cx="141709" cy="196950"/>
          </a:xfrm>
          <a:prstGeom prst="rect">
            <a:avLst/>
          </a:prstGeom>
          <a:noFill/>
          <a:ln>
            <a:noFill/>
          </a:ln>
        </p:spPr>
      </p:pic>
      <p:pic>
        <p:nvPicPr>
          <p:cNvPr id="6034" name="Google Shape;6034;p123"/>
          <p:cNvPicPr preferRelativeResize="0"/>
          <p:nvPr/>
        </p:nvPicPr>
        <p:blipFill>
          <a:blip r:embed="rId1"/>
          <a:stretch>
            <a:fillRect/>
          </a:stretch>
        </p:blipFill>
        <p:spPr>
          <a:xfrm>
            <a:off x="8056903" y="3036088"/>
            <a:ext cx="141709" cy="196950"/>
          </a:xfrm>
          <a:prstGeom prst="rect">
            <a:avLst/>
          </a:prstGeom>
          <a:noFill/>
          <a:ln>
            <a:noFill/>
          </a:ln>
        </p:spPr>
      </p:pic>
      <p:pic>
        <p:nvPicPr>
          <p:cNvPr id="6035" name="Google Shape;6035;p123"/>
          <p:cNvPicPr preferRelativeResize="0"/>
          <p:nvPr/>
        </p:nvPicPr>
        <p:blipFill>
          <a:blip r:embed="rId2"/>
          <a:stretch>
            <a:fillRect/>
          </a:stretch>
        </p:blipFill>
        <p:spPr>
          <a:xfrm>
            <a:off x="6637862" y="2328938"/>
            <a:ext cx="166650" cy="196950"/>
          </a:xfrm>
          <a:prstGeom prst="rect">
            <a:avLst/>
          </a:prstGeom>
          <a:noFill/>
          <a:ln>
            <a:noFill/>
          </a:ln>
        </p:spPr>
      </p:pic>
      <p:pic>
        <p:nvPicPr>
          <p:cNvPr id="6036" name="Google Shape;6036;p123"/>
          <p:cNvPicPr preferRelativeResize="0"/>
          <p:nvPr/>
        </p:nvPicPr>
        <p:blipFill>
          <a:blip r:embed="rId2"/>
          <a:stretch>
            <a:fillRect/>
          </a:stretch>
        </p:blipFill>
        <p:spPr>
          <a:xfrm>
            <a:off x="7330687" y="2328938"/>
            <a:ext cx="166650" cy="196950"/>
          </a:xfrm>
          <a:prstGeom prst="rect">
            <a:avLst/>
          </a:prstGeom>
          <a:noFill/>
          <a:ln w="9525" cap="flat" cmpd="sng">
            <a:solidFill>
              <a:schemeClr val="lt1"/>
            </a:solidFill>
            <a:prstDash val="solid"/>
            <a:round/>
            <a:headEnd type="none" w="sm" len="sm"/>
            <a:tailEnd type="none" w="sm" len="sm"/>
          </a:ln>
        </p:spPr>
      </p:pic>
      <p:pic>
        <p:nvPicPr>
          <p:cNvPr id="6037" name="Google Shape;6037;p123"/>
          <p:cNvPicPr preferRelativeResize="0"/>
          <p:nvPr/>
        </p:nvPicPr>
        <p:blipFill>
          <a:blip r:embed="rId2"/>
          <a:stretch>
            <a:fillRect/>
          </a:stretch>
        </p:blipFill>
        <p:spPr>
          <a:xfrm>
            <a:off x="8051437" y="2328938"/>
            <a:ext cx="166650" cy="196950"/>
          </a:xfrm>
          <a:prstGeom prst="rect">
            <a:avLst/>
          </a:prstGeom>
          <a:noFill/>
          <a:ln>
            <a:noFill/>
          </a:ln>
        </p:spPr>
      </p:pic>
      <p:sp>
        <p:nvSpPr>
          <p:cNvPr id="6038" name="Google Shape;6038;p123"/>
          <p:cNvSpPr/>
          <p:nvPr/>
        </p:nvSpPr>
        <p:spPr>
          <a:xfrm>
            <a:off x="65690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6039" name="Google Shape;6039;p123"/>
          <p:cNvSpPr/>
          <p:nvPr/>
        </p:nvSpPr>
        <p:spPr>
          <a:xfrm>
            <a:off x="72618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6040" name="Google Shape;6040;p123"/>
          <p:cNvSpPr/>
          <p:nvPr/>
        </p:nvSpPr>
        <p:spPr>
          <a:xfrm>
            <a:off x="79825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6041" name="Google Shape;6041;p123"/>
          <p:cNvCxnSpPr>
            <a:stCxn id="6024" idx="0"/>
            <a:endCxn id="6038" idx="4"/>
          </p:cNvCxnSpPr>
          <p:nvPr/>
        </p:nvCxnSpPr>
        <p:spPr>
          <a:xfrm rot="10800000" flipH="1">
            <a:off x="67212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6042" name="Google Shape;6042;p123"/>
          <p:cNvCxnSpPr>
            <a:stCxn id="6025" idx="0"/>
            <a:endCxn id="6039" idx="4"/>
          </p:cNvCxnSpPr>
          <p:nvPr/>
        </p:nvCxnSpPr>
        <p:spPr>
          <a:xfrm rot="10800000" flipH="1">
            <a:off x="74140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6043" name="Google Shape;6043;p123"/>
          <p:cNvCxnSpPr>
            <a:stCxn id="6028" idx="0"/>
            <a:endCxn id="6040" idx="4"/>
          </p:cNvCxnSpPr>
          <p:nvPr/>
        </p:nvCxnSpPr>
        <p:spPr>
          <a:xfrm rot="10800000" flipH="1">
            <a:off x="81347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6044" name="Google Shape;6044;p123"/>
          <p:cNvCxnSpPr>
            <a:stCxn id="6038" idx="0"/>
            <a:endCxn id="5994" idx="4"/>
          </p:cNvCxnSpPr>
          <p:nvPr/>
        </p:nvCxnSpPr>
        <p:spPr>
          <a:xfrm rot="10800000">
            <a:off x="4949150" y="90586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6045" name="Google Shape;6045;p123"/>
          <p:cNvCxnSpPr>
            <a:stCxn id="6039" idx="0"/>
            <a:endCxn id="5994" idx="4"/>
          </p:cNvCxnSpPr>
          <p:nvPr/>
        </p:nvCxnSpPr>
        <p:spPr>
          <a:xfrm rot="10800000">
            <a:off x="4949000" y="905863"/>
            <a:ext cx="2468700" cy="663600"/>
          </a:xfrm>
          <a:prstGeom prst="straightConnector1">
            <a:avLst/>
          </a:prstGeom>
          <a:noFill/>
          <a:ln w="9525" cap="flat" cmpd="sng">
            <a:solidFill>
              <a:srgbClr val="000000"/>
            </a:solidFill>
            <a:prstDash val="solid"/>
            <a:round/>
            <a:headEnd type="none" w="med" len="med"/>
            <a:tailEnd type="none" w="med" len="med"/>
          </a:ln>
        </p:spPr>
      </p:cxnSp>
      <p:cxnSp>
        <p:nvCxnSpPr>
          <p:cNvPr id="6046" name="Google Shape;6046;p123"/>
          <p:cNvCxnSpPr>
            <a:stCxn id="6040" idx="0"/>
            <a:endCxn id="5994" idx="4"/>
          </p:cNvCxnSpPr>
          <p:nvPr/>
        </p:nvCxnSpPr>
        <p:spPr>
          <a:xfrm rot="10800000">
            <a:off x="4949100" y="905863"/>
            <a:ext cx="3189300" cy="663600"/>
          </a:xfrm>
          <a:prstGeom prst="straightConnector1">
            <a:avLst/>
          </a:prstGeom>
          <a:noFill/>
          <a:ln w="9525" cap="flat" cmpd="sng">
            <a:solidFill>
              <a:srgbClr val="000000"/>
            </a:solidFill>
            <a:prstDash val="solid"/>
            <a:round/>
            <a:headEnd type="none" w="med" len="med"/>
            <a:tailEnd type="none" w="med" len="med"/>
          </a:ln>
        </p:spPr>
      </p:cxnSp>
      <p:cxnSp>
        <p:nvCxnSpPr>
          <p:cNvPr id="6047" name="Google Shape;6047;p123"/>
          <p:cNvCxnSpPr>
            <a:endCxn id="6038" idx="2"/>
          </p:cNvCxnSpPr>
          <p:nvPr/>
        </p:nvCxnSpPr>
        <p:spPr>
          <a:xfrm rot="5400000" flipH="1">
            <a:off x="6014600" y="2283913"/>
            <a:ext cx="1239600" cy="130800"/>
          </a:xfrm>
          <a:prstGeom prst="curvedConnector4">
            <a:avLst>
              <a:gd name="adj1" fmla="val 37265"/>
              <a:gd name="adj2" fmla="val 282053"/>
            </a:avLst>
          </a:prstGeom>
          <a:noFill/>
          <a:ln w="9525" cap="flat" cmpd="sng">
            <a:solidFill>
              <a:srgbClr val="3D85C6"/>
            </a:solidFill>
            <a:prstDash val="solid"/>
            <a:round/>
            <a:headEnd type="none" w="med" len="med"/>
            <a:tailEnd type="triangle" w="med" len="med"/>
          </a:ln>
        </p:spPr>
      </p:cxnSp>
      <p:cxnSp>
        <p:nvCxnSpPr>
          <p:cNvPr id="6048" name="Google Shape;6048;p123"/>
          <p:cNvCxnSpPr>
            <a:endCxn id="6039" idx="2"/>
          </p:cNvCxnSpPr>
          <p:nvPr/>
        </p:nvCxnSpPr>
        <p:spPr>
          <a:xfrm rot="5400000" flipH="1">
            <a:off x="6715400" y="2275963"/>
            <a:ext cx="1234800" cy="141900"/>
          </a:xfrm>
          <a:prstGeom prst="curvedConnector4">
            <a:avLst>
              <a:gd name="adj1" fmla="val 36406"/>
              <a:gd name="adj2" fmla="val 267812"/>
            </a:avLst>
          </a:prstGeom>
          <a:noFill/>
          <a:ln w="9525" cap="flat" cmpd="sng">
            <a:solidFill>
              <a:srgbClr val="3D85C6"/>
            </a:solidFill>
            <a:prstDash val="solid"/>
            <a:round/>
            <a:headEnd type="none" w="med" len="med"/>
            <a:tailEnd type="triangle" w="med" len="med"/>
          </a:ln>
        </p:spPr>
      </p:cxnSp>
      <p:cxnSp>
        <p:nvCxnSpPr>
          <p:cNvPr id="6049" name="Google Shape;6049;p123"/>
          <p:cNvCxnSpPr>
            <a:endCxn id="6040" idx="2"/>
          </p:cNvCxnSpPr>
          <p:nvPr/>
        </p:nvCxnSpPr>
        <p:spPr>
          <a:xfrm rot="5400000" flipH="1">
            <a:off x="7432500" y="2279563"/>
            <a:ext cx="1234800" cy="134700"/>
          </a:xfrm>
          <a:prstGeom prst="curvedConnector4">
            <a:avLst>
              <a:gd name="adj1" fmla="val 35175"/>
              <a:gd name="adj2" fmla="val 276782"/>
            </a:avLst>
          </a:prstGeom>
          <a:noFill/>
          <a:ln w="9525" cap="flat" cmpd="sng">
            <a:solidFill>
              <a:srgbClr val="3D85C6"/>
            </a:solidFill>
            <a:prstDash val="solid"/>
            <a:round/>
            <a:headEnd type="none" w="med" len="med"/>
            <a:tailEnd type="triangle" w="med" len="med"/>
          </a:ln>
        </p:spPr>
      </p:cxnSp>
      <p:pic>
        <p:nvPicPr>
          <p:cNvPr id="6050" name="Google Shape;6050;p123"/>
          <p:cNvPicPr preferRelativeResize="0"/>
          <p:nvPr/>
        </p:nvPicPr>
        <p:blipFill>
          <a:blip r:embed="rId3"/>
          <a:stretch>
            <a:fillRect/>
          </a:stretch>
        </p:blipFill>
        <p:spPr>
          <a:xfrm>
            <a:off x="6641525" y="1631038"/>
            <a:ext cx="166650" cy="196950"/>
          </a:xfrm>
          <a:prstGeom prst="rect">
            <a:avLst/>
          </a:prstGeom>
          <a:noFill/>
          <a:ln>
            <a:noFill/>
          </a:ln>
        </p:spPr>
      </p:pic>
      <p:pic>
        <p:nvPicPr>
          <p:cNvPr id="6051" name="Google Shape;6051;p123"/>
          <p:cNvPicPr preferRelativeResize="0"/>
          <p:nvPr/>
        </p:nvPicPr>
        <p:blipFill>
          <a:blip r:embed="rId3"/>
          <a:stretch>
            <a:fillRect/>
          </a:stretch>
        </p:blipFill>
        <p:spPr>
          <a:xfrm>
            <a:off x="7348300" y="1631038"/>
            <a:ext cx="166650" cy="196950"/>
          </a:xfrm>
          <a:prstGeom prst="rect">
            <a:avLst/>
          </a:prstGeom>
          <a:noFill/>
          <a:ln>
            <a:noFill/>
          </a:ln>
        </p:spPr>
      </p:pic>
      <p:pic>
        <p:nvPicPr>
          <p:cNvPr id="6052" name="Google Shape;6052;p123"/>
          <p:cNvPicPr preferRelativeResize="0"/>
          <p:nvPr/>
        </p:nvPicPr>
        <p:blipFill>
          <a:blip r:embed="rId3"/>
          <a:stretch>
            <a:fillRect/>
          </a:stretch>
        </p:blipFill>
        <p:spPr>
          <a:xfrm>
            <a:off x="8055075" y="1631038"/>
            <a:ext cx="166650" cy="196950"/>
          </a:xfrm>
          <a:prstGeom prst="rect">
            <a:avLst/>
          </a:prstGeom>
          <a:noFill/>
          <a:ln>
            <a:noFill/>
          </a:ln>
        </p:spPr>
      </p:pic>
      <p:sp>
        <p:nvSpPr>
          <p:cNvPr id="6053" name="Google Shape;6053;p123"/>
          <p:cNvSpPr txBox="1"/>
          <p:nvPr/>
        </p:nvSpPr>
        <p:spPr>
          <a:xfrm>
            <a:off x="754375" y="246537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 layer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054" name="Google Shape;6054;p123"/>
          <p:cNvSpPr txBox="1"/>
          <p:nvPr/>
        </p:nvSpPr>
        <p:spPr>
          <a:xfrm>
            <a:off x="2372575" y="692150"/>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Attention 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055" name="Google Shape;6055;p123"/>
          <p:cNvSpPr txBox="1"/>
          <p:nvPr/>
        </p:nvSpPr>
        <p:spPr>
          <a:xfrm>
            <a:off x="865788" y="392781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CNN</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056" name="Google Shape;6056;p123"/>
          <p:cNvSpPr txBox="1"/>
          <p:nvPr/>
        </p:nvSpPr>
        <p:spPr>
          <a:xfrm>
            <a:off x="21749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6057" name="Google Shape;6057;p123"/>
          <p:cNvSpPr txBox="1"/>
          <p:nvPr/>
        </p:nvSpPr>
        <p:spPr>
          <a:xfrm>
            <a:off x="28851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6058" name="Google Shape;6058;p123"/>
          <p:cNvSpPr txBox="1"/>
          <p:nvPr/>
        </p:nvSpPr>
        <p:spPr>
          <a:xfrm>
            <a:off x="35963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6059" name="Google Shape;6059;p123"/>
          <p:cNvSpPr txBox="1"/>
          <p:nvPr/>
        </p:nvSpPr>
        <p:spPr>
          <a:xfrm>
            <a:off x="428837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6060" name="Google Shape;6060;p123"/>
          <p:cNvSpPr txBox="1"/>
          <p:nvPr/>
        </p:nvSpPr>
        <p:spPr>
          <a:xfrm>
            <a:off x="50034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6061" name="Google Shape;6061;p123"/>
          <p:cNvSpPr txBox="1"/>
          <p:nvPr/>
        </p:nvSpPr>
        <p:spPr>
          <a:xfrm>
            <a:off x="57102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6062" name="Google Shape;6062;p123"/>
          <p:cNvSpPr txBox="1"/>
          <p:nvPr/>
        </p:nvSpPr>
        <p:spPr>
          <a:xfrm>
            <a:off x="64169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6063" name="Google Shape;6063;p123"/>
          <p:cNvSpPr txBox="1"/>
          <p:nvPr/>
        </p:nvSpPr>
        <p:spPr>
          <a:xfrm>
            <a:off x="71320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sp>
        <p:nvSpPr>
          <p:cNvPr id="6064" name="Google Shape;6064;p123"/>
          <p:cNvSpPr txBox="1"/>
          <p:nvPr/>
        </p:nvSpPr>
        <p:spPr>
          <a:xfrm>
            <a:off x="78470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a:t>
            </a:r>
            <a:endParaRPr lang="en-GB"/>
          </a:p>
        </p:txBody>
      </p:sp>
      <p:cxnSp>
        <p:nvCxnSpPr>
          <p:cNvPr id="6065" name="Google Shape;6065;p123"/>
          <p:cNvCxnSpPr>
            <a:stCxn id="6066" idx="0"/>
            <a:endCxn id="6067" idx="4"/>
          </p:cNvCxnSpPr>
          <p:nvPr/>
        </p:nvCxnSpPr>
        <p:spPr>
          <a:xfrm rot="10800000" flipH="1">
            <a:off x="2440788" y="89661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6068" name="Google Shape;6068;p123"/>
          <p:cNvCxnSpPr>
            <a:stCxn id="6069" idx="0"/>
            <a:endCxn id="6067" idx="4"/>
          </p:cNvCxnSpPr>
          <p:nvPr/>
        </p:nvCxnSpPr>
        <p:spPr>
          <a:xfrm rot="10800000" flipH="1">
            <a:off x="3133788" y="89661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6070" name="Google Shape;6070;p123"/>
          <p:cNvCxnSpPr>
            <a:stCxn id="6071" idx="0"/>
            <a:endCxn id="6067" idx="4"/>
          </p:cNvCxnSpPr>
          <p:nvPr/>
        </p:nvCxnSpPr>
        <p:spPr>
          <a:xfrm rot="10800000" flipH="1">
            <a:off x="3863388" y="89661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6072" name="Google Shape;6072;p123"/>
          <p:cNvCxnSpPr>
            <a:stCxn id="6073" idx="0"/>
            <a:endCxn id="6067" idx="4"/>
          </p:cNvCxnSpPr>
          <p:nvPr/>
        </p:nvCxnSpPr>
        <p:spPr>
          <a:xfrm rot="10800000" flipH="1">
            <a:off x="4556088" y="89661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6074" name="Google Shape;6074;p123"/>
          <p:cNvCxnSpPr>
            <a:stCxn id="6075" idx="0"/>
            <a:endCxn id="6067" idx="4"/>
          </p:cNvCxnSpPr>
          <p:nvPr/>
        </p:nvCxnSpPr>
        <p:spPr>
          <a:xfrm rot="10800000" flipH="1">
            <a:off x="52766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6076" name="Google Shape;6076;p123"/>
          <p:cNvCxnSpPr>
            <a:stCxn id="6077" idx="0"/>
            <a:endCxn id="6067" idx="4"/>
          </p:cNvCxnSpPr>
          <p:nvPr/>
        </p:nvCxnSpPr>
        <p:spPr>
          <a:xfrm rot="10800000">
            <a:off x="56231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6078" name="Google Shape;6078;p123"/>
          <p:cNvCxnSpPr>
            <a:stCxn id="6079" idx="0"/>
            <a:endCxn id="6067" idx="4"/>
          </p:cNvCxnSpPr>
          <p:nvPr/>
        </p:nvCxnSpPr>
        <p:spPr>
          <a:xfrm rot="10800000">
            <a:off x="5623188" y="896613"/>
            <a:ext cx="1067100" cy="663600"/>
          </a:xfrm>
          <a:prstGeom prst="straightConnector1">
            <a:avLst/>
          </a:prstGeom>
          <a:noFill/>
          <a:ln w="9525" cap="flat" cmpd="sng">
            <a:solidFill>
              <a:srgbClr val="000000"/>
            </a:solidFill>
            <a:prstDash val="solid"/>
            <a:round/>
            <a:headEnd type="none" w="med" len="med"/>
            <a:tailEnd type="none" w="med" len="med"/>
          </a:ln>
        </p:spPr>
      </p:cxnSp>
      <p:sp>
        <p:nvSpPr>
          <p:cNvPr id="6067" name="Google Shape;6067;p123"/>
          <p:cNvSpPr/>
          <p:nvPr/>
        </p:nvSpPr>
        <p:spPr>
          <a:xfrm>
            <a:off x="5467338" y="5765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6080" name="Google Shape;6080;p123"/>
          <p:cNvCxnSpPr>
            <a:stCxn id="6081" idx="0"/>
            <a:endCxn id="6067" idx="4"/>
          </p:cNvCxnSpPr>
          <p:nvPr/>
        </p:nvCxnSpPr>
        <p:spPr>
          <a:xfrm rot="10800000">
            <a:off x="5623188" y="89661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6082" name="Google Shape;6082;p123"/>
          <p:cNvCxnSpPr>
            <a:stCxn id="6083" idx="0"/>
            <a:endCxn id="6067" idx="4"/>
          </p:cNvCxnSpPr>
          <p:nvPr/>
        </p:nvCxnSpPr>
        <p:spPr>
          <a:xfrm rot="10800000">
            <a:off x="5623188" y="896613"/>
            <a:ext cx="2468700" cy="663600"/>
          </a:xfrm>
          <a:prstGeom prst="straightConnector1">
            <a:avLst/>
          </a:prstGeom>
          <a:noFill/>
          <a:ln w="9525" cap="flat" cmpd="sng">
            <a:solidFill>
              <a:srgbClr val="000000"/>
            </a:solidFill>
            <a:prstDash val="solid"/>
            <a:round/>
            <a:headEnd type="none" w="med" len="med"/>
            <a:tailEnd type="none" w="med" len="med"/>
          </a:ln>
        </p:spPr>
      </p:cxnSp>
      <p:sp>
        <p:nvSpPr>
          <p:cNvPr id="6084" name="Google Shape;6084;p123"/>
          <p:cNvSpPr txBox="1"/>
          <p:nvPr/>
        </p:nvSpPr>
        <p:spPr>
          <a:xfrm>
            <a:off x="4785463" y="111125"/>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Output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085" name="Google Shape;6085;p123"/>
          <p:cNvCxnSpPr>
            <a:stCxn id="5975" idx="0"/>
          </p:cNvCxnSpPr>
          <p:nvPr/>
        </p:nvCxnSpPr>
        <p:spPr>
          <a:xfrm rot="10800000" flipH="1">
            <a:off x="1766750" y="936763"/>
            <a:ext cx="3715800" cy="632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089"/>
        <p:cNvGrpSpPr/>
        <p:nvPr/>
      </p:nvGrpSpPr>
      <p:grpSpPr>
        <a:xfrm>
          <a:off x="0" y="0"/>
          <a:ext cx="0" cy="0"/>
          <a:chOff x="0" y="0"/>
          <a:chExt cx="0" cy="0"/>
        </a:xfrm>
      </p:grpSpPr>
      <p:sp>
        <p:nvSpPr>
          <p:cNvPr id="6090" name="Google Shape;6090;p124"/>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091" name="Google Shape;6091;p124"/>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092" name="Google Shape;6092;p124"/>
          <p:cNvCxnSpPr>
            <a:stCxn id="6090" idx="3"/>
            <a:endCxn id="6091"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6093" name="Google Shape;6093;p124"/>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094" name="Google Shape;6094;p124"/>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095" name="Google Shape;6095;p124"/>
          <p:cNvCxnSpPr>
            <a:stCxn id="6093" idx="3"/>
            <a:endCxn id="6094"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6096" name="Google Shape;6096;p124"/>
          <p:cNvCxnSpPr>
            <a:stCxn id="6091" idx="3"/>
            <a:endCxn id="6093"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6097" name="Google Shape;6097;p124"/>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098" name="Google Shape;6098;p124"/>
          <p:cNvCxnSpPr>
            <a:stCxn id="6094" idx="3"/>
            <a:endCxn id="6097"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6099" name="Google Shape;6099;p124"/>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100" name="Google Shape;6100;p124"/>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101" name="Google Shape;6101;p124"/>
          <p:cNvCxnSpPr>
            <a:stCxn id="6099" idx="3"/>
            <a:endCxn id="6100"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02" name="Google Shape;6102;p124"/>
          <p:cNvCxnSpPr>
            <a:stCxn id="6097" idx="3"/>
            <a:endCxn id="6099"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03" name="Google Shape;6103;p124"/>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04" name="Google Shape;6104;p124"/>
          <p:cNvCxnSpPr>
            <a:stCxn id="6105" idx="0"/>
            <a:endCxn id="6090" idx="2"/>
          </p:cNvCxnSpPr>
          <p:nvPr/>
        </p:nvCxnSpPr>
        <p:spPr>
          <a:xfrm rot="10800000">
            <a:off x="2136250" y="275612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05" name="Google Shape;6105;p124"/>
          <p:cNvSpPr/>
          <p:nvPr/>
        </p:nvSpPr>
        <p:spPr>
          <a:xfrm>
            <a:off x="2005450" y="327452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124"/>
          <p:cNvSpPr txBox="1"/>
          <p:nvPr/>
        </p:nvSpPr>
        <p:spPr>
          <a:xfrm>
            <a:off x="1898563" y="3583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107" name="Google Shape;6107;p124"/>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6108" name="Google Shape;6108;p124"/>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6109" name="Google Shape;6109;p124"/>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110" name="Google Shape;6110;p124"/>
          <p:cNvCxnSpPr>
            <a:endCxn id="6109"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6111" name="Google Shape;6111;p124"/>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112" name="Google Shape;6112;p124"/>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113" name="Google Shape;6113;p124"/>
          <p:cNvCxnSpPr>
            <a:stCxn id="6111" idx="3"/>
            <a:endCxn id="6112"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14" name="Google Shape;6114;p124"/>
          <p:cNvCxnSpPr>
            <a:stCxn id="6109" idx="3"/>
            <a:endCxn id="6111"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6115" name="Google Shape;6115;p124"/>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6" name="Google Shape;6116;p124"/>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7" name="Google Shape;6117;p124"/>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8" name="Google Shape;6118;p124"/>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19" name="Google Shape;6119;p124"/>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0" name="Google Shape;6120;p124"/>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1" name="Google Shape;6121;p124"/>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2" name="Google Shape;6122;p124"/>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3" name="Google Shape;6123;p124"/>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24" name="Google Shape;6124;p124"/>
          <p:cNvCxnSpPr>
            <a:stCxn id="6125" idx="0"/>
          </p:cNvCxnSpPr>
          <p:nvPr/>
        </p:nvCxnSpPr>
        <p:spPr>
          <a:xfrm rot="10800000">
            <a:off x="2613700"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25" name="Google Shape;6125;p124"/>
          <p:cNvSpPr/>
          <p:nvPr/>
        </p:nvSpPr>
        <p:spPr>
          <a:xfrm>
            <a:off x="2482900"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124"/>
          <p:cNvSpPr txBox="1"/>
          <p:nvPr/>
        </p:nvSpPr>
        <p:spPr>
          <a:xfrm>
            <a:off x="2376013"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6127" name="Google Shape;6127;p124"/>
          <p:cNvCxnSpPr>
            <a:stCxn id="6128" idx="0"/>
          </p:cNvCxnSpPr>
          <p:nvPr/>
        </p:nvCxnSpPr>
        <p:spPr>
          <a:xfrm rot="10800000">
            <a:off x="3092425"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28" name="Google Shape;6128;p124"/>
          <p:cNvSpPr/>
          <p:nvPr/>
        </p:nvSpPr>
        <p:spPr>
          <a:xfrm>
            <a:off x="2961625"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124"/>
          <p:cNvSpPr txBox="1"/>
          <p:nvPr/>
        </p:nvSpPr>
        <p:spPr>
          <a:xfrm>
            <a:off x="2854738"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6130" name="Google Shape;6130;p124"/>
          <p:cNvCxnSpPr>
            <a:stCxn id="6131" idx="0"/>
          </p:cNvCxnSpPr>
          <p:nvPr/>
        </p:nvCxnSpPr>
        <p:spPr>
          <a:xfrm rot="10800000">
            <a:off x="3569875" y="27563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31" name="Google Shape;6131;p124"/>
          <p:cNvSpPr/>
          <p:nvPr/>
        </p:nvSpPr>
        <p:spPr>
          <a:xfrm>
            <a:off x="3439075" y="32747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124"/>
          <p:cNvSpPr txBox="1"/>
          <p:nvPr/>
        </p:nvSpPr>
        <p:spPr>
          <a:xfrm>
            <a:off x="3332188" y="3583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6133" name="Google Shape;6133;p124"/>
          <p:cNvCxnSpPr>
            <a:stCxn id="6134" idx="0"/>
          </p:cNvCxnSpPr>
          <p:nvPr/>
        </p:nvCxnSpPr>
        <p:spPr>
          <a:xfrm rot="10800000">
            <a:off x="404016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34" name="Google Shape;6134;p124"/>
          <p:cNvSpPr/>
          <p:nvPr/>
        </p:nvSpPr>
        <p:spPr>
          <a:xfrm>
            <a:off x="390936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5" name="Google Shape;6135;p124"/>
          <p:cNvSpPr txBox="1"/>
          <p:nvPr/>
        </p:nvSpPr>
        <p:spPr>
          <a:xfrm>
            <a:off x="380247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6136" name="Google Shape;6136;p124"/>
          <p:cNvCxnSpPr>
            <a:stCxn id="6137" idx="0"/>
          </p:cNvCxnSpPr>
          <p:nvPr/>
        </p:nvCxnSpPr>
        <p:spPr>
          <a:xfrm rot="10800000">
            <a:off x="451761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37" name="Google Shape;6137;p124"/>
          <p:cNvSpPr/>
          <p:nvPr/>
        </p:nvSpPr>
        <p:spPr>
          <a:xfrm>
            <a:off x="438681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124"/>
          <p:cNvSpPr txBox="1"/>
          <p:nvPr/>
        </p:nvSpPr>
        <p:spPr>
          <a:xfrm>
            <a:off x="427992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6139" name="Google Shape;6139;p124"/>
          <p:cNvCxnSpPr>
            <a:stCxn id="6140" idx="0"/>
          </p:cNvCxnSpPr>
          <p:nvPr/>
        </p:nvCxnSpPr>
        <p:spPr>
          <a:xfrm rot="10800000">
            <a:off x="4996338"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0" name="Google Shape;6140;p124"/>
          <p:cNvSpPr/>
          <p:nvPr/>
        </p:nvSpPr>
        <p:spPr>
          <a:xfrm>
            <a:off x="4865538"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124"/>
          <p:cNvSpPr txBox="1"/>
          <p:nvPr/>
        </p:nvSpPr>
        <p:spPr>
          <a:xfrm>
            <a:off x="4758650"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6142" name="Google Shape;6142;p124"/>
          <p:cNvCxnSpPr>
            <a:stCxn id="6143" idx="0"/>
          </p:cNvCxnSpPr>
          <p:nvPr/>
        </p:nvCxnSpPr>
        <p:spPr>
          <a:xfrm rot="10800000">
            <a:off x="5473788" y="275639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3" name="Google Shape;6143;p124"/>
          <p:cNvSpPr/>
          <p:nvPr/>
        </p:nvSpPr>
        <p:spPr>
          <a:xfrm>
            <a:off x="5342988" y="327479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4" name="Google Shape;6144;p124"/>
          <p:cNvSpPr txBox="1"/>
          <p:nvPr/>
        </p:nvSpPr>
        <p:spPr>
          <a:xfrm>
            <a:off x="5236100" y="35834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6145" name="Google Shape;6145;p124"/>
          <p:cNvCxnSpPr>
            <a:stCxn id="6146" idx="0"/>
          </p:cNvCxnSpPr>
          <p:nvPr/>
        </p:nvCxnSpPr>
        <p:spPr>
          <a:xfrm rot="10800000">
            <a:off x="595251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6" name="Google Shape;6146;p124"/>
          <p:cNvSpPr/>
          <p:nvPr/>
        </p:nvSpPr>
        <p:spPr>
          <a:xfrm>
            <a:off x="582171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124"/>
          <p:cNvSpPr txBox="1"/>
          <p:nvPr/>
        </p:nvSpPr>
        <p:spPr>
          <a:xfrm>
            <a:off x="571482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6148" name="Google Shape;6148;p124"/>
          <p:cNvCxnSpPr>
            <a:stCxn id="6149" idx="0"/>
          </p:cNvCxnSpPr>
          <p:nvPr/>
        </p:nvCxnSpPr>
        <p:spPr>
          <a:xfrm rot="10800000">
            <a:off x="642996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6149" name="Google Shape;6149;p124"/>
          <p:cNvSpPr/>
          <p:nvPr/>
        </p:nvSpPr>
        <p:spPr>
          <a:xfrm>
            <a:off x="629916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124"/>
          <p:cNvSpPr txBox="1"/>
          <p:nvPr/>
        </p:nvSpPr>
        <p:spPr>
          <a:xfrm>
            <a:off x="619227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154"/>
        <p:cNvGrpSpPr/>
        <p:nvPr/>
      </p:nvGrpSpPr>
      <p:grpSpPr>
        <a:xfrm>
          <a:off x="0" y="0"/>
          <a:ext cx="0" cy="0"/>
          <a:chOff x="0" y="0"/>
          <a:chExt cx="0" cy="0"/>
        </a:xfrm>
      </p:grpSpPr>
      <p:sp>
        <p:nvSpPr>
          <p:cNvPr id="6155" name="Google Shape;6155;p125"/>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a:t>
            </a:r>
            <a:endParaRPr lang="en-GB"/>
          </a:p>
        </p:txBody>
      </p:sp>
      <p:sp>
        <p:nvSpPr>
          <p:cNvPr id="6156" name="Google Shape;6156;p125"/>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157" name="Google Shape;6157;p125"/>
          <p:cNvCxnSpPr>
            <a:stCxn id="6155" idx="3"/>
            <a:endCxn id="6156"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58" name="Google Shape;6158;p125"/>
          <p:cNvCxnSpPr>
            <a:stCxn id="6156" idx="1"/>
            <a:endCxn id="6155"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6159" name="Google Shape;6159;p125"/>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160" name="Google Shape;6160;p125"/>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161" name="Google Shape;6161;p125"/>
          <p:cNvCxnSpPr>
            <a:stCxn id="6159" idx="3"/>
            <a:endCxn id="6160"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62" name="Google Shape;6162;p125"/>
          <p:cNvCxnSpPr>
            <a:stCxn id="6160" idx="1"/>
            <a:endCxn id="6159"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6163" name="Google Shape;6163;p125"/>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64" name="Google Shape;6164;p125"/>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6165" name="Google Shape;6165;p125"/>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166" name="Google Shape;6166;p125"/>
          <p:cNvCxnSpPr>
            <a:endCxn id="6165"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67" name="Google Shape;6167;p125"/>
          <p:cNvCxnSpPr>
            <a:stCxn id="6165"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6168" name="Google Shape;6168;p125"/>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169" name="Google Shape;6169;p125"/>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170" name="Google Shape;6170;p125"/>
          <p:cNvCxnSpPr>
            <a:stCxn id="6168" idx="3"/>
            <a:endCxn id="6169"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71" name="Google Shape;6171;p125"/>
          <p:cNvCxnSpPr>
            <a:stCxn id="6169" idx="1"/>
            <a:endCxn id="6168"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6172" name="Google Shape;6172;p125"/>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6173" name="Google Shape;6173;p125"/>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6174" name="Google Shape;6174;p125"/>
          <p:cNvCxnSpPr>
            <a:stCxn id="6155" idx="0"/>
            <a:endCxn id="6175"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6" name="Google Shape;6176;p125"/>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7" name="Google Shape;6177;p125"/>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8" name="Google Shape;6178;p125"/>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79" name="Google Shape;6179;p125"/>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80" name="Google Shape;6180;p125"/>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181" name="Google Shape;6181;p125"/>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6182" name="Google Shape;6182;p125"/>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sp>
        <p:nvSpPr>
          <p:cNvPr id="6183" name="Google Shape;6183;p125"/>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6184" name="Google Shape;6184;p125"/>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6185" name="Google Shape;6185;p125"/>
          <p:cNvCxnSpPr>
            <a:stCxn id="6182"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6186" name="Google Shape;6186;p125"/>
          <p:cNvCxnSpPr>
            <a:stCxn id="6187" idx="0"/>
            <a:endCxn id="6155"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187" name="Google Shape;6187;p125"/>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8" name="Google Shape;6188;p125"/>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6189" name="Google Shape;6189;p125"/>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6190" name="Google Shape;6190;p125"/>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6191" name="Google Shape;6191;p125"/>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6192" name="Google Shape;6192;p125"/>
          <p:cNvCxnSpPr>
            <a:endCxn id="6188"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6193" name="Google Shape;6193;p125"/>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6194" name="Google Shape;6194;p125"/>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6195" name="Google Shape;6195;p125"/>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6196" name="Google Shape;6196;p125"/>
          <p:cNvCxnSpPr>
            <a:stCxn id="6197"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197" name="Google Shape;6197;p125"/>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6198" name="Google Shape;6198;p125"/>
          <p:cNvCxnSpPr>
            <a:stCxn id="6199"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199" name="Google Shape;6199;p125"/>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200" name="Google Shape;6200;p125"/>
          <p:cNvCxnSpPr>
            <a:stCxn id="6201"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1" name="Google Shape;6201;p125"/>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202" name="Google Shape;6202;p125"/>
          <p:cNvCxnSpPr>
            <a:stCxn id="6203"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3" name="Google Shape;6203;p125"/>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6204" name="Google Shape;6204;p125"/>
          <p:cNvCxnSpPr>
            <a:stCxn id="6205"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5" name="Google Shape;6205;p125"/>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206" name="Google Shape;6206;p125"/>
          <p:cNvCxnSpPr>
            <a:stCxn id="6207"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6207" name="Google Shape;6207;p125"/>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125"/>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125"/>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0" name="Google Shape;6210;p125"/>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1" name="Google Shape;6211;p125"/>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125"/>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125"/>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125"/>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125"/>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216" name="Google Shape;6216;p125"/>
          <p:cNvCxnSpPr>
            <a:stCxn id="6188"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6217" name="Google Shape;6217;p125"/>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18" name="Google Shape;6218;p125"/>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19" name="Google Shape;6219;p125"/>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6220" name="Google Shape;6220;p125"/>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6221" name="Google Shape;6221;p125"/>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22" name="Google Shape;6222;p125"/>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23" name="Google Shape;6223;p125"/>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24" name="Google Shape;6224;p125"/>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5" name="Google Shape;6225;p125"/>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6226" name="Google Shape;6226;p125"/>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6227" name="Google Shape;6227;p125"/>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28" name="Google Shape;6228;p125"/>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4444365" y="458470"/>
            <a:ext cx="1720215" cy="306705"/>
          </a:xfrm>
          <a:prstGeom prst="rect">
            <a:avLst/>
          </a:prstGeom>
          <a:noFill/>
        </p:spPr>
        <p:txBody>
          <a:bodyPr wrap="square" rtlCol="0">
            <a:spAutoFit/>
          </a:bodyPr>
          <a:lstStyle/>
          <a:p>
            <a:r>
              <a:rPr lang="zh-CN" altLang="en-US"/>
              <a:t>如需要另发</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38"/>
        <p:cNvGrpSpPr/>
        <p:nvPr/>
      </p:nvGrpSpPr>
      <p:grpSpPr>
        <a:xfrm>
          <a:off x="0" y="0"/>
          <a:ext cx="0" cy="0"/>
          <a:chOff x="0" y="0"/>
          <a:chExt cx="0" cy="0"/>
        </a:xfrm>
      </p:grpSpPr>
      <p:sp>
        <p:nvSpPr>
          <p:cNvPr id="6239" name="Google Shape;6239;p1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6240" name="Google Shape;6240;p1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6241" name="Google Shape;6241;p1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6242" name="Google Shape;6242;p1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6243" name="Google Shape;6243;p1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1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1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1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6247" name="Google Shape;6247;p127"/>
          <p:cNvCxnSpPr>
            <a:stCxn id="6246" idx="6"/>
            <a:endCxn id="6248"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6249" name="Google Shape;6249;p1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6250" name="Google Shape;6250;p1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6251" name="Google Shape;6251;p1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2" name="Google Shape;6252;p1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6253" name="Google Shape;6253;p127"/>
          <p:cNvCxnSpPr>
            <a:stCxn id="6254" idx="6"/>
            <a:endCxn id="6246"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6255" name="Google Shape;6255;p127"/>
          <p:cNvCxnSpPr>
            <a:stCxn id="6256" idx="6"/>
            <a:endCxn id="6246"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6257" name="Google Shape;6257;p127"/>
          <p:cNvCxnSpPr>
            <a:stCxn id="6258" idx="6"/>
            <a:endCxn id="6246"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6259" name="Google Shape;6259;p127"/>
          <p:cNvCxnSpPr>
            <a:stCxn id="6260" idx="6"/>
            <a:endCxn id="6261"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6248" name="Google Shape;6248;p1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6260" name="Google Shape;6260;p1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1</a:t>
            </a:r>
            <a:endParaRPr sz="1200" baseline="-25000"/>
          </a:p>
        </p:txBody>
      </p:sp>
      <p:sp>
        <p:nvSpPr>
          <p:cNvPr id="6262" name="Google Shape;6262;p1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6263" name="Google Shape;6263;p1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6264" name="Google Shape;6264;p1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6261" name="Google Shape;6261;p1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6265" name="Google Shape;6265;p1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6266" name="Google Shape;6266;p1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6267" name="Google Shape;6267;p1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6258" name="Google Shape;6258;p1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6256" name="Google Shape;6256;p1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6268" name="Google Shape;6268;p1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6254" name="Google Shape;6254;p1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6269" name="Google Shape;6269;p1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6270" name="Google Shape;6270;p1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1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1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1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274" name="Google Shape;6274;p127"/>
          <p:cNvCxnSpPr>
            <a:endCxn id="6260"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6275" name="Google Shape;6275;p127"/>
          <p:cNvCxnSpPr>
            <a:stCxn id="6243" idx="5"/>
            <a:endCxn id="6262"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6276" name="Google Shape;6276;p127"/>
          <p:cNvCxnSpPr>
            <a:stCxn id="6243" idx="5"/>
            <a:endCxn id="6263"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6277" name="Google Shape;6277;p127"/>
          <p:cNvCxnSpPr>
            <a:stCxn id="6243" idx="5"/>
            <a:endCxn id="6264"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6278" name="Google Shape;6278;p127"/>
          <p:cNvCxnSpPr>
            <a:stCxn id="6244" idx="5"/>
            <a:endCxn id="6260"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6279" name="Google Shape;6279;p127"/>
          <p:cNvCxnSpPr>
            <a:stCxn id="6244" idx="5"/>
            <a:endCxn id="6263"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6280" name="Google Shape;6280;p127"/>
          <p:cNvCxnSpPr>
            <a:stCxn id="6244" idx="6"/>
            <a:endCxn id="6262"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6281" name="Google Shape;6281;p127"/>
          <p:cNvCxnSpPr>
            <a:stCxn id="6244" idx="6"/>
            <a:endCxn id="6264"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6282" name="Google Shape;6282;p127"/>
          <p:cNvCxnSpPr>
            <a:stCxn id="6245" idx="4"/>
            <a:endCxn id="6260"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6283" name="Google Shape;6283;p127"/>
          <p:cNvCxnSpPr>
            <a:stCxn id="6245" idx="6"/>
            <a:endCxn id="6262"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6284" name="Google Shape;6284;p127"/>
          <p:cNvCxnSpPr>
            <a:stCxn id="6245" idx="6"/>
            <a:endCxn id="6263"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6285" name="Google Shape;6285;p127"/>
          <p:cNvCxnSpPr>
            <a:stCxn id="6245" idx="5"/>
            <a:endCxn id="6264"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6286" name="Google Shape;6286;p127"/>
          <p:cNvCxnSpPr>
            <a:stCxn id="6270" idx="4"/>
            <a:endCxn id="6260"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6287" name="Google Shape;6287;p127"/>
          <p:cNvCxnSpPr>
            <a:stCxn id="6270" idx="5"/>
            <a:endCxn id="6262"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6288" name="Google Shape;6288;p127"/>
          <p:cNvCxnSpPr>
            <a:stCxn id="6270" idx="6"/>
            <a:endCxn id="6263"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6289" name="Google Shape;6289;p127"/>
          <p:cNvCxnSpPr>
            <a:stCxn id="6270" idx="5"/>
            <a:endCxn id="6264"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6290" name="Google Shape;6290;p127"/>
          <p:cNvCxnSpPr>
            <a:stCxn id="6271" idx="5"/>
            <a:endCxn id="6260"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6291" name="Google Shape;6291;p127"/>
          <p:cNvCxnSpPr>
            <a:stCxn id="6271" idx="6"/>
            <a:endCxn id="6262"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6292" name="Google Shape;6292;p127"/>
          <p:cNvCxnSpPr>
            <a:stCxn id="6271" idx="5"/>
            <a:endCxn id="6263"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6293" name="Google Shape;6293;p127"/>
          <p:cNvCxnSpPr>
            <a:stCxn id="6271" idx="5"/>
            <a:endCxn id="6264"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6294" name="Google Shape;6294;p127"/>
          <p:cNvCxnSpPr>
            <a:stCxn id="6272" idx="0"/>
            <a:endCxn id="6263"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6295" name="Google Shape;6295;p127"/>
          <p:cNvCxnSpPr>
            <a:stCxn id="6272" idx="5"/>
            <a:endCxn id="6262"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6296" name="Google Shape;6296;p127"/>
          <p:cNvCxnSpPr>
            <a:stCxn id="6272" idx="6"/>
            <a:endCxn id="6263"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6297" name="Google Shape;6297;p127"/>
          <p:cNvCxnSpPr>
            <a:stCxn id="6272" idx="5"/>
            <a:endCxn id="6264"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6298" name="Google Shape;6298;p127"/>
          <p:cNvCxnSpPr>
            <a:stCxn id="6273" idx="5"/>
            <a:endCxn id="6260"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6299" name="Google Shape;6299;p127"/>
          <p:cNvCxnSpPr>
            <a:stCxn id="6273" idx="5"/>
            <a:endCxn id="6262"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6300" name="Google Shape;6300;p127"/>
          <p:cNvCxnSpPr>
            <a:stCxn id="6273" idx="5"/>
            <a:endCxn id="6263"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6301" name="Google Shape;6301;p127"/>
          <p:cNvCxnSpPr>
            <a:stCxn id="6273" idx="5"/>
            <a:endCxn id="6264"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6302" name="Google Shape;6302;p127"/>
          <p:cNvCxnSpPr>
            <a:stCxn id="6260" idx="6"/>
            <a:endCxn id="6265"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03" name="Google Shape;6303;p127"/>
          <p:cNvCxnSpPr>
            <a:stCxn id="6260" idx="6"/>
            <a:endCxn id="6266"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304" name="Google Shape;6304;p127"/>
          <p:cNvCxnSpPr>
            <a:stCxn id="6260" idx="6"/>
            <a:endCxn id="6267"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305" name="Google Shape;6305;p127"/>
          <p:cNvCxnSpPr>
            <a:stCxn id="6262" idx="6"/>
            <a:endCxn id="6261"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06" name="Google Shape;6306;p127"/>
          <p:cNvCxnSpPr>
            <a:stCxn id="6262" idx="6"/>
            <a:endCxn id="6265"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307" name="Google Shape;6307;p127"/>
          <p:cNvCxnSpPr>
            <a:stCxn id="6262" idx="6"/>
            <a:endCxn id="6266"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308" name="Google Shape;6308;p127"/>
          <p:cNvCxnSpPr>
            <a:stCxn id="6262" idx="6"/>
            <a:endCxn id="6267"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09" name="Google Shape;6309;p127"/>
          <p:cNvCxnSpPr>
            <a:stCxn id="6263" idx="6"/>
            <a:endCxn id="6261"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310" name="Google Shape;6310;p127"/>
          <p:cNvCxnSpPr>
            <a:stCxn id="6263" idx="6"/>
            <a:endCxn id="6265"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311" name="Google Shape;6311;p127"/>
          <p:cNvCxnSpPr>
            <a:stCxn id="6263" idx="6"/>
            <a:endCxn id="6266"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312" name="Google Shape;6312;p127"/>
          <p:cNvCxnSpPr>
            <a:stCxn id="6263" idx="6"/>
            <a:endCxn id="6267"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313" name="Google Shape;6313;p127"/>
          <p:cNvCxnSpPr>
            <a:endCxn id="6261"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314" name="Google Shape;6314;p127"/>
          <p:cNvCxnSpPr>
            <a:stCxn id="6264" idx="6"/>
            <a:endCxn id="6265"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15" name="Google Shape;6315;p127"/>
          <p:cNvCxnSpPr>
            <a:stCxn id="6264" idx="6"/>
            <a:endCxn id="6266"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316" name="Google Shape;6316;p127"/>
          <p:cNvCxnSpPr>
            <a:stCxn id="6264" idx="6"/>
            <a:endCxn id="6267"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6317" name="Google Shape;6317;p1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318" name="Google Shape;6318;p1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19" name="Google Shape;6319;p1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320" name="Google Shape;6320;p1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321" name="Google Shape;6321;p1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322" name="Google Shape;6322;p1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323" name="Google Shape;6323;p1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324" name="Google Shape;6324;p1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25" name="Google Shape;6325;p1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326" name="Google Shape;6326;p1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327" name="Google Shape;6327;p1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328" name="Google Shape;6328;p1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329" name="Google Shape;6329;p1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330" name="Google Shape;6330;p1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331" name="Google Shape;6331;p1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332" name="Google Shape;6332;p1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6333" name="Google Shape;6333;p1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6334" name="Google Shape;6334;p127"/>
          <p:cNvCxnSpPr>
            <a:stCxn id="6268" idx="6"/>
            <a:endCxn id="6246"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6335" name="Google Shape;6335;p1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6336" name="Google Shape;6336;p1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6337" name="Google Shape;6337;p1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41"/>
        <p:cNvGrpSpPr/>
        <p:nvPr/>
      </p:nvGrpSpPr>
      <p:grpSpPr>
        <a:xfrm>
          <a:off x="0" y="0"/>
          <a:ext cx="0" cy="0"/>
          <a:chOff x="0" y="0"/>
          <a:chExt cx="0" cy="0"/>
        </a:xfrm>
      </p:grpSpPr>
      <p:sp>
        <p:nvSpPr>
          <p:cNvPr id="6342" name="Google Shape;6342;p128"/>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6343" name="Google Shape;6343;p128"/>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6344" name="Google Shape;6344;p128"/>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6345" name="Google Shape;6345;p128"/>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6346" name="Google Shape;6346;p128"/>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128"/>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128"/>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128"/>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6350" name="Google Shape;6350;p128"/>
          <p:cNvCxnSpPr>
            <a:stCxn id="6349" idx="6"/>
            <a:endCxn id="635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6352" name="Google Shape;6352;p128"/>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6353" name="Google Shape;6353;p128"/>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6354" name="Google Shape;6354;p128"/>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128"/>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6356" name="Google Shape;6356;p128"/>
          <p:cNvCxnSpPr>
            <a:stCxn id="6357" idx="6"/>
            <a:endCxn id="634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6358" name="Google Shape;6358;p128"/>
          <p:cNvCxnSpPr>
            <a:stCxn id="6359" idx="6"/>
            <a:endCxn id="634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6360" name="Google Shape;6360;p128"/>
          <p:cNvCxnSpPr>
            <a:stCxn id="6361" idx="6"/>
            <a:endCxn id="634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6362" name="Google Shape;6362;p128"/>
          <p:cNvCxnSpPr>
            <a:stCxn id="6363" idx="6"/>
            <a:endCxn id="636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6351" name="Google Shape;6351;p128"/>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6363" name="Google Shape;6363;p128"/>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baseline="30000"/>
              <a:t>[1</a:t>
            </a:r>
            <a:r>
              <a:rPr lang="en-GB" sz="1100">
                <a:solidFill>
                  <a:srgbClr val="000000"/>
                </a:solidFill>
              </a:rPr>
              <a:t>a</a:t>
            </a:r>
            <a:r>
              <a:rPr lang="en-GB" sz="1100" baseline="30000">
                <a:solidFill>
                  <a:srgbClr val="000000"/>
                </a:solidFill>
              </a:rPr>
              <a:t>]</a:t>
            </a:r>
            <a:r>
              <a:rPr lang="en-GB" sz="1100" baseline="-25000">
                <a:solidFill>
                  <a:srgbClr val="000000"/>
                </a:solidFill>
              </a:rPr>
              <a:t>1</a:t>
            </a:r>
            <a:endParaRPr sz="1200" baseline="-25000"/>
          </a:p>
        </p:txBody>
      </p:sp>
      <p:sp>
        <p:nvSpPr>
          <p:cNvPr id="6365" name="Google Shape;6365;p128"/>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6366" name="Google Shape;6366;p128"/>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6367" name="Google Shape;6367;p128"/>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6364" name="Google Shape;6364;p128"/>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6368" name="Google Shape;6368;p128"/>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6369" name="Google Shape;6369;p128"/>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6370" name="Google Shape;6370;p128"/>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6361" name="Google Shape;6361;p128"/>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6359" name="Google Shape;6359;p128"/>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6371" name="Google Shape;6371;p128"/>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6357" name="Google Shape;6357;p128"/>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6372" name="Google Shape;6372;p128"/>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6373" name="Google Shape;6373;p128"/>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128"/>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5" name="Google Shape;6375;p128"/>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128"/>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77" name="Google Shape;6377;p128"/>
          <p:cNvCxnSpPr>
            <a:endCxn id="636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6378" name="Google Shape;6378;p128"/>
          <p:cNvCxnSpPr>
            <a:stCxn id="6346" idx="5"/>
            <a:endCxn id="636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6379" name="Google Shape;6379;p128"/>
          <p:cNvCxnSpPr>
            <a:stCxn id="6346" idx="5"/>
            <a:endCxn id="636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6380" name="Google Shape;6380;p128"/>
          <p:cNvCxnSpPr>
            <a:stCxn id="6346" idx="5"/>
            <a:endCxn id="636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6381" name="Google Shape;6381;p128"/>
          <p:cNvCxnSpPr>
            <a:stCxn id="6347" idx="5"/>
            <a:endCxn id="636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6382" name="Google Shape;6382;p128"/>
          <p:cNvCxnSpPr>
            <a:stCxn id="6347" idx="5"/>
            <a:endCxn id="636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6383" name="Google Shape;6383;p128"/>
          <p:cNvCxnSpPr>
            <a:stCxn id="6347" idx="6"/>
            <a:endCxn id="636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6384" name="Google Shape;6384;p128"/>
          <p:cNvCxnSpPr>
            <a:stCxn id="6347" idx="6"/>
            <a:endCxn id="636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6385" name="Google Shape;6385;p128"/>
          <p:cNvCxnSpPr>
            <a:stCxn id="6348" idx="4"/>
            <a:endCxn id="636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6386" name="Google Shape;6386;p128"/>
          <p:cNvCxnSpPr>
            <a:stCxn id="6348" idx="6"/>
            <a:endCxn id="636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6387" name="Google Shape;6387;p128"/>
          <p:cNvCxnSpPr>
            <a:stCxn id="6348" idx="6"/>
            <a:endCxn id="636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6388" name="Google Shape;6388;p128"/>
          <p:cNvCxnSpPr>
            <a:stCxn id="6348" idx="5"/>
            <a:endCxn id="636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6389" name="Google Shape;6389;p128"/>
          <p:cNvCxnSpPr>
            <a:stCxn id="6373" idx="4"/>
            <a:endCxn id="636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6390" name="Google Shape;6390;p128"/>
          <p:cNvCxnSpPr>
            <a:stCxn id="6373" idx="5"/>
            <a:endCxn id="636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6391" name="Google Shape;6391;p128"/>
          <p:cNvCxnSpPr>
            <a:stCxn id="6373" idx="6"/>
            <a:endCxn id="636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6392" name="Google Shape;6392;p128"/>
          <p:cNvCxnSpPr>
            <a:stCxn id="6373" idx="5"/>
            <a:endCxn id="636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6393" name="Google Shape;6393;p128"/>
          <p:cNvCxnSpPr>
            <a:stCxn id="6374" idx="5"/>
            <a:endCxn id="636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6394" name="Google Shape;6394;p128"/>
          <p:cNvCxnSpPr>
            <a:stCxn id="6374" idx="6"/>
            <a:endCxn id="636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6395" name="Google Shape;6395;p128"/>
          <p:cNvCxnSpPr>
            <a:stCxn id="6374" idx="5"/>
            <a:endCxn id="636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6396" name="Google Shape;6396;p128"/>
          <p:cNvCxnSpPr>
            <a:stCxn id="6374" idx="5"/>
            <a:endCxn id="636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6397" name="Google Shape;6397;p128"/>
          <p:cNvCxnSpPr>
            <a:stCxn id="6375" idx="0"/>
            <a:endCxn id="636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6398" name="Google Shape;6398;p128"/>
          <p:cNvCxnSpPr>
            <a:stCxn id="6375" idx="5"/>
            <a:endCxn id="636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6399" name="Google Shape;6399;p128"/>
          <p:cNvCxnSpPr>
            <a:stCxn id="6375" idx="6"/>
            <a:endCxn id="636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6400" name="Google Shape;6400;p128"/>
          <p:cNvCxnSpPr>
            <a:stCxn id="6375" idx="5"/>
            <a:endCxn id="636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6401" name="Google Shape;6401;p128"/>
          <p:cNvCxnSpPr>
            <a:stCxn id="6376" idx="5"/>
            <a:endCxn id="636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6402" name="Google Shape;6402;p128"/>
          <p:cNvCxnSpPr>
            <a:stCxn id="6376" idx="5"/>
            <a:endCxn id="636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6403" name="Google Shape;6403;p128"/>
          <p:cNvCxnSpPr>
            <a:stCxn id="6376" idx="5"/>
            <a:endCxn id="636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6404" name="Google Shape;6404;p128"/>
          <p:cNvCxnSpPr>
            <a:stCxn id="6376" idx="5"/>
            <a:endCxn id="636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6405" name="Google Shape;6405;p128"/>
          <p:cNvCxnSpPr>
            <a:stCxn id="6363" idx="6"/>
            <a:endCxn id="636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06" name="Google Shape;6406;p128"/>
          <p:cNvCxnSpPr>
            <a:stCxn id="6363" idx="6"/>
            <a:endCxn id="636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407" name="Google Shape;6407;p128"/>
          <p:cNvCxnSpPr>
            <a:stCxn id="6363" idx="6"/>
            <a:endCxn id="637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408" name="Google Shape;6408;p128"/>
          <p:cNvCxnSpPr>
            <a:stCxn id="6365" idx="6"/>
            <a:endCxn id="636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09" name="Google Shape;6409;p128"/>
          <p:cNvCxnSpPr>
            <a:stCxn id="6365" idx="6"/>
            <a:endCxn id="636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410" name="Google Shape;6410;p128"/>
          <p:cNvCxnSpPr>
            <a:stCxn id="6365" idx="6"/>
            <a:endCxn id="636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411" name="Google Shape;6411;p128"/>
          <p:cNvCxnSpPr>
            <a:stCxn id="6365" idx="6"/>
            <a:endCxn id="637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12" name="Google Shape;6412;p128"/>
          <p:cNvCxnSpPr>
            <a:stCxn id="6366" idx="6"/>
            <a:endCxn id="636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413" name="Google Shape;6413;p128"/>
          <p:cNvCxnSpPr>
            <a:stCxn id="6366" idx="6"/>
            <a:endCxn id="636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414" name="Google Shape;6414;p128"/>
          <p:cNvCxnSpPr>
            <a:stCxn id="6366" idx="6"/>
            <a:endCxn id="636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415" name="Google Shape;6415;p128"/>
          <p:cNvCxnSpPr>
            <a:stCxn id="6366" idx="6"/>
            <a:endCxn id="637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416" name="Google Shape;6416;p128"/>
          <p:cNvCxnSpPr>
            <a:endCxn id="636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417" name="Google Shape;6417;p128"/>
          <p:cNvCxnSpPr>
            <a:stCxn id="6367" idx="6"/>
            <a:endCxn id="636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18" name="Google Shape;6418;p128"/>
          <p:cNvCxnSpPr>
            <a:stCxn id="6367" idx="6"/>
            <a:endCxn id="636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419" name="Google Shape;6419;p128"/>
          <p:cNvCxnSpPr>
            <a:stCxn id="6367" idx="6"/>
            <a:endCxn id="637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6420" name="Google Shape;6420;p128"/>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421" name="Google Shape;6421;p128"/>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22" name="Google Shape;6422;p128"/>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6423" name="Google Shape;6423;p128"/>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6424" name="Google Shape;6424;p128"/>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6425" name="Google Shape;6425;p128"/>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6426" name="Google Shape;6426;p128"/>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6427" name="Google Shape;6427;p128"/>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28" name="Google Shape;6428;p128"/>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6429" name="Google Shape;6429;p128"/>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6430" name="Google Shape;6430;p128"/>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6431" name="Google Shape;6431;p128"/>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6432" name="Google Shape;6432;p128"/>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6433" name="Google Shape;6433;p128"/>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6434" name="Google Shape;6434;p128"/>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6435" name="Google Shape;6435;p128"/>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6436" name="Google Shape;6436;p128"/>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6437" name="Google Shape;6437;p128"/>
          <p:cNvCxnSpPr>
            <a:stCxn id="6371" idx="6"/>
            <a:endCxn id="634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6438" name="Google Shape;6438;p128"/>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6439" name="Google Shape;6439;p128"/>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6440" name="Google Shape;6440;p128"/>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44"/>
        <p:cNvGrpSpPr/>
        <p:nvPr/>
      </p:nvGrpSpPr>
      <p:grpSpPr>
        <a:xfrm>
          <a:off x="0" y="0"/>
          <a:ext cx="0" cy="0"/>
          <a:chOff x="0" y="0"/>
          <a:chExt cx="0" cy="0"/>
        </a:xfrm>
      </p:grpSpPr>
      <p:sp>
        <p:nvSpPr>
          <p:cNvPr id="6445" name="Google Shape;6445;p129"/>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Input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446" name="Google Shape;6446;p129"/>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Hidden Layers</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447" name="Google Shape;6447;p129"/>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Output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448" name="Google Shape;6448;p129"/>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X = 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[0]</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449" name="Google Shape;6449;p129"/>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0" name="Google Shape;6450;p129"/>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1" name="Google Shape;6451;p129"/>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129"/>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F4CCCC"/>
                </a:solidFill>
              </a:rPr>
              <a:t>a</a:t>
            </a:r>
            <a:r>
              <a:rPr lang="en-GB" sz="1100" baseline="30000">
                <a:solidFill>
                  <a:srgbClr val="F4CCCC"/>
                </a:solidFill>
              </a:rPr>
              <a:t>[4]</a:t>
            </a:r>
            <a:endParaRPr sz="1600">
              <a:solidFill>
                <a:srgbClr val="F4CCCC"/>
              </a:solidFill>
            </a:endParaRPr>
          </a:p>
        </p:txBody>
      </p:sp>
      <p:cxnSp>
        <p:nvCxnSpPr>
          <p:cNvPr id="6453" name="Google Shape;6453;p129"/>
          <p:cNvCxnSpPr>
            <a:stCxn id="6452" idx="6"/>
            <a:endCxn id="6454"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455" name="Google Shape;6455;p129"/>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[1]</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456" name="Google Shape;6456;p129"/>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[3]</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457" name="Google Shape;6457;p129"/>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8" name="Google Shape;6458;p129"/>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rgbClr val="FFFFFF"/>
                </a:solidFill>
                <a:latin typeface="Consolas" panose="020B0609020204030204"/>
                <a:ea typeface="Consolas" panose="020B0609020204030204"/>
                <a:cs typeface="Consolas" panose="020B0609020204030204"/>
                <a:sym typeface="Consolas" panose="020B0609020204030204"/>
              </a:rPr>
              <a:t>X</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459" name="Google Shape;6459;p129"/>
          <p:cNvCxnSpPr>
            <a:stCxn id="6460" idx="6"/>
            <a:endCxn id="6452"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461" name="Google Shape;6461;p129"/>
          <p:cNvCxnSpPr>
            <a:stCxn id="6462" idx="6"/>
            <a:endCxn id="6452"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463" name="Google Shape;6463;p129"/>
          <p:cNvCxnSpPr>
            <a:stCxn id="6464" idx="6"/>
            <a:endCxn id="6452"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465" name="Google Shape;6465;p129"/>
          <p:cNvCxnSpPr>
            <a:stCxn id="6466" idx="6"/>
            <a:endCxn id="6467"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454" name="Google Shape;6454;p129"/>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solidFill>
                  <a:srgbClr val="FFFFFF"/>
                </a:solidFill>
                <a:latin typeface="Consolas" panose="020B0609020204030204"/>
                <a:ea typeface="Consolas" panose="020B0609020204030204"/>
                <a:cs typeface="Consolas" panose="020B0609020204030204"/>
                <a:sym typeface="Consolas" panose="020B0609020204030204"/>
              </a:rPr>
              <a:t>Ŷ</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6466" name="Google Shape;6466;p129"/>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1</a:t>
            </a:r>
            <a:endParaRPr sz="1200" baseline="-25000">
              <a:solidFill>
                <a:srgbClr val="D9EAD3"/>
              </a:solidFill>
            </a:endParaRPr>
          </a:p>
        </p:txBody>
      </p:sp>
      <p:sp>
        <p:nvSpPr>
          <p:cNvPr id="6468" name="Google Shape;6468;p129"/>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2</a:t>
            </a:r>
            <a:endParaRPr sz="1600">
              <a:solidFill>
                <a:srgbClr val="D9EAD3"/>
              </a:solidFill>
            </a:endParaRPr>
          </a:p>
        </p:txBody>
      </p:sp>
      <p:sp>
        <p:nvSpPr>
          <p:cNvPr id="6469" name="Google Shape;6469;p129"/>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3</a:t>
            </a:r>
            <a:endParaRPr sz="1600">
              <a:solidFill>
                <a:srgbClr val="D9EAD3"/>
              </a:solidFill>
            </a:endParaRPr>
          </a:p>
        </p:txBody>
      </p:sp>
      <p:sp>
        <p:nvSpPr>
          <p:cNvPr id="6470" name="Google Shape;6470;p129"/>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n</a:t>
            </a:r>
            <a:endParaRPr sz="1100">
              <a:solidFill>
                <a:srgbClr val="D9EAD3"/>
              </a:solidFill>
            </a:endParaRPr>
          </a:p>
        </p:txBody>
      </p:sp>
      <p:sp>
        <p:nvSpPr>
          <p:cNvPr id="6467" name="Google Shape;6467;p129"/>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1</a:t>
            </a:r>
            <a:endParaRPr sz="1200" baseline="-25000">
              <a:solidFill>
                <a:srgbClr val="D9EAD3"/>
              </a:solidFill>
            </a:endParaRPr>
          </a:p>
        </p:txBody>
      </p:sp>
      <p:sp>
        <p:nvSpPr>
          <p:cNvPr id="6471" name="Google Shape;6471;p129"/>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2</a:t>
            </a:r>
            <a:endParaRPr sz="1600">
              <a:solidFill>
                <a:srgbClr val="D9EAD3"/>
              </a:solidFill>
            </a:endParaRPr>
          </a:p>
        </p:txBody>
      </p:sp>
      <p:sp>
        <p:nvSpPr>
          <p:cNvPr id="6472" name="Google Shape;6472;p129"/>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3</a:t>
            </a:r>
            <a:endParaRPr sz="1600">
              <a:solidFill>
                <a:srgbClr val="D9EAD3"/>
              </a:solidFill>
            </a:endParaRPr>
          </a:p>
        </p:txBody>
      </p:sp>
      <p:sp>
        <p:nvSpPr>
          <p:cNvPr id="6473" name="Google Shape;6473;p129"/>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n</a:t>
            </a:r>
            <a:endParaRPr sz="1600">
              <a:solidFill>
                <a:srgbClr val="D9EAD3"/>
              </a:solidFill>
            </a:endParaRPr>
          </a:p>
        </p:txBody>
      </p:sp>
      <p:sp>
        <p:nvSpPr>
          <p:cNvPr id="6464" name="Google Shape;6464;p129"/>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1</a:t>
            </a:r>
            <a:endParaRPr sz="1200" baseline="-25000">
              <a:solidFill>
                <a:srgbClr val="D9EAD3"/>
              </a:solidFill>
            </a:endParaRPr>
          </a:p>
        </p:txBody>
      </p:sp>
      <p:sp>
        <p:nvSpPr>
          <p:cNvPr id="6462" name="Google Shape;6462;p129"/>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2</a:t>
            </a:r>
            <a:endParaRPr sz="1600">
              <a:solidFill>
                <a:srgbClr val="D9EAD3"/>
              </a:solidFill>
            </a:endParaRPr>
          </a:p>
        </p:txBody>
      </p:sp>
      <p:sp>
        <p:nvSpPr>
          <p:cNvPr id="6474" name="Google Shape;6474;p129"/>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3</a:t>
            </a:r>
            <a:endParaRPr sz="1600">
              <a:solidFill>
                <a:srgbClr val="D9EAD3"/>
              </a:solidFill>
            </a:endParaRPr>
          </a:p>
        </p:txBody>
      </p:sp>
      <p:sp>
        <p:nvSpPr>
          <p:cNvPr id="6460" name="Google Shape;6460;p129"/>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n</a:t>
            </a:r>
            <a:endParaRPr sz="1600">
              <a:solidFill>
                <a:srgbClr val="D9EAD3"/>
              </a:solidFill>
            </a:endParaRPr>
          </a:p>
        </p:txBody>
      </p:sp>
      <p:cxnSp>
        <p:nvCxnSpPr>
          <p:cNvPr id="6475" name="Google Shape;6475;p129"/>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476" name="Google Shape;6476;p129"/>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129"/>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129"/>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9" name="Google Shape;6479;p129"/>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480" name="Google Shape;6480;p129"/>
          <p:cNvCxnSpPr>
            <a:endCxn id="6466"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481" name="Google Shape;6481;p129"/>
          <p:cNvCxnSpPr>
            <a:stCxn id="6449" idx="5"/>
            <a:endCxn id="6468"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482" name="Google Shape;6482;p129"/>
          <p:cNvCxnSpPr>
            <a:stCxn id="6449" idx="5"/>
            <a:endCxn id="6469"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483" name="Google Shape;6483;p129"/>
          <p:cNvCxnSpPr>
            <a:stCxn id="6449" idx="5"/>
            <a:endCxn id="6470"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484" name="Google Shape;6484;p129"/>
          <p:cNvCxnSpPr>
            <a:stCxn id="6450" idx="5"/>
            <a:endCxn id="6466"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485" name="Google Shape;6485;p129"/>
          <p:cNvCxnSpPr>
            <a:stCxn id="6450" idx="5"/>
            <a:endCxn id="6469"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86" name="Google Shape;6486;p129"/>
          <p:cNvCxnSpPr>
            <a:stCxn id="6450" idx="6"/>
            <a:endCxn id="6468"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87" name="Google Shape;6487;p129"/>
          <p:cNvCxnSpPr>
            <a:stCxn id="6450" idx="6"/>
            <a:endCxn id="6470"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88" name="Google Shape;6488;p129"/>
          <p:cNvCxnSpPr>
            <a:stCxn id="6451" idx="4"/>
            <a:endCxn id="6466"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89" name="Google Shape;6489;p129"/>
          <p:cNvCxnSpPr>
            <a:stCxn id="6451" idx="6"/>
            <a:endCxn id="6468"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90" name="Google Shape;6490;p129"/>
          <p:cNvCxnSpPr>
            <a:stCxn id="6451" idx="6"/>
            <a:endCxn id="6469"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91" name="Google Shape;6491;p129"/>
          <p:cNvCxnSpPr>
            <a:stCxn id="6451" idx="5"/>
            <a:endCxn id="6470"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92" name="Google Shape;6492;p129"/>
          <p:cNvCxnSpPr>
            <a:stCxn id="6476" idx="4"/>
            <a:endCxn id="6466"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93" name="Google Shape;6493;p129"/>
          <p:cNvCxnSpPr>
            <a:stCxn id="6476" idx="5"/>
            <a:endCxn id="6468"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94" name="Google Shape;6494;p129"/>
          <p:cNvCxnSpPr>
            <a:stCxn id="6476" idx="6"/>
            <a:endCxn id="6469"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5" name="Google Shape;6495;p129"/>
          <p:cNvCxnSpPr>
            <a:stCxn id="6476" idx="5"/>
            <a:endCxn id="6470"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496" name="Google Shape;6496;p129"/>
          <p:cNvCxnSpPr>
            <a:stCxn id="6477" idx="5"/>
            <a:endCxn id="6466"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497" name="Google Shape;6497;p129"/>
          <p:cNvCxnSpPr>
            <a:stCxn id="6477" idx="6"/>
            <a:endCxn id="6468"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498" name="Google Shape;6498;p129"/>
          <p:cNvCxnSpPr>
            <a:stCxn id="6477" idx="5"/>
            <a:endCxn id="6469"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499" name="Google Shape;6499;p129"/>
          <p:cNvCxnSpPr>
            <a:stCxn id="6477" idx="5"/>
            <a:endCxn id="6470"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00" name="Google Shape;6500;p129"/>
          <p:cNvCxnSpPr>
            <a:stCxn id="6478" idx="0"/>
            <a:endCxn id="6469"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01" name="Google Shape;6501;p129"/>
          <p:cNvCxnSpPr>
            <a:stCxn id="6478" idx="5"/>
            <a:endCxn id="6468"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02" name="Google Shape;6502;p129"/>
          <p:cNvCxnSpPr>
            <a:stCxn id="6478" idx="6"/>
            <a:endCxn id="6469"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03" name="Google Shape;6503;p129"/>
          <p:cNvCxnSpPr>
            <a:stCxn id="6478" idx="5"/>
            <a:endCxn id="6470"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04" name="Google Shape;6504;p129"/>
          <p:cNvCxnSpPr>
            <a:stCxn id="6479" idx="5"/>
            <a:endCxn id="6466"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05" name="Google Shape;6505;p129"/>
          <p:cNvCxnSpPr>
            <a:stCxn id="6479" idx="5"/>
            <a:endCxn id="6468"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506" name="Google Shape;6506;p129"/>
          <p:cNvCxnSpPr>
            <a:stCxn id="6479" idx="5"/>
            <a:endCxn id="6469"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507" name="Google Shape;6507;p129"/>
          <p:cNvCxnSpPr>
            <a:stCxn id="6479" idx="5"/>
            <a:endCxn id="6470"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508" name="Google Shape;6508;p129"/>
          <p:cNvCxnSpPr>
            <a:stCxn id="6466" idx="6"/>
            <a:endCxn id="6471"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509" name="Google Shape;6509;p129"/>
          <p:cNvCxnSpPr>
            <a:stCxn id="6466" idx="6"/>
            <a:endCxn id="6472"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510" name="Google Shape;6510;p129"/>
          <p:cNvCxnSpPr>
            <a:stCxn id="6466" idx="6"/>
            <a:endCxn id="6473"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511" name="Google Shape;6511;p129"/>
          <p:cNvCxnSpPr>
            <a:stCxn id="6468" idx="6"/>
            <a:endCxn id="6467"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512" name="Google Shape;6512;p129"/>
          <p:cNvCxnSpPr>
            <a:stCxn id="6468" idx="6"/>
            <a:endCxn id="6471"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513" name="Google Shape;6513;p129"/>
          <p:cNvCxnSpPr>
            <a:stCxn id="6468" idx="6"/>
            <a:endCxn id="6472"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514" name="Google Shape;6514;p129"/>
          <p:cNvCxnSpPr>
            <a:stCxn id="6468" idx="6"/>
            <a:endCxn id="6473"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515" name="Google Shape;6515;p129"/>
          <p:cNvCxnSpPr>
            <a:stCxn id="6469" idx="6"/>
            <a:endCxn id="6467"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516" name="Google Shape;6516;p129"/>
          <p:cNvCxnSpPr>
            <a:stCxn id="6469" idx="6"/>
            <a:endCxn id="6471"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517" name="Google Shape;6517;p129"/>
          <p:cNvCxnSpPr>
            <a:stCxn id="6469" idx="6"/>
            <a:endCxn id="6472"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518" name="Google Shape;6518;p129"/>
          <p:cNvCxnSpPr>
            <a:stCxn id="6469" idx="6"/>
            <a:endCxn id="6473"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519" name="Google Shape;6519;p129"/>
          <p:cNvCxnSpPr>
            <a:endCxn id="6467"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520" name="Google Shape;6520;p129"/>
          <p:cNvCxnSpPr>
            <a:stCxn id="6470" idx="6"/>
            <a:endCxn id="6471"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521" name="Google Shape;6521;p129"/>
          <p:cNvCxnSpPr>
            <a:stCxn id="6470" idx="6"/>
            <a:endCxn id="6472"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522" name="Google Shape;6522;p129"/>
          <p:cNvCxnSpPr>
            <a:stCxn id="6470" idx="6"/>
            <a:endCxn id="6473"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523" name="Google Shape;6523;p129"/>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524" name="Google Shape;6524;p129"/>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525" name="Google Shape;6525;p129"/>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526" name="Google Shape;6526;p129"/>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527" name="Google Shape;6527;p129"/>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528" name="Google Shape;6528;p129"/>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529" name="Google Shape;6529;p129"/>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530" name="Google Shape;6530;p129"/>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531" name="Google Shape;6531;p129"/>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532" name="Google Shape;6532;p129"/>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533" name="Google Shape;6533;p129"/>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534" name="Google Shape;6534;p129"/>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535" name="Google Shape;6535;p129"/>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536" name="Google Shape;6536;p129"/>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537" name="Google Shape;6537;p129"/>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538" name="Google Shape;6538;p129"/>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539" name="Google Shape;6539;p129"/>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[2]</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540" name="Google Shape;6540;p129"/>
          <p:cNvCxnSpPr>
            <a:stCxn id="6474" idx="6"/>
            <a:endCxn id="6452"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541" name="Google Shape;6541;p129"/>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[4]</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6542" name="Google Shape;6542;p129"/>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543" name="Google Shape;6543;p129"/>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47"/>
        <p:cNvGrpSpPr/>
        <p:nvPr/>
      </p:nvGrpSpPr>
      <p:grpSpPr>
        <a:xfrm>
          <a:off x="0" y="0"/>
          <a:ext cx="0" cy="0"/>
          <a:chOff x="0" y="0"/>
          <a:chExt cx="0" cy="0"/>
        </a:xfrm>
      </p:grpSpPr>
      <p:grpSp>
        <p:nvGrpSpPr>
          <p:cNvPr id="6548" name="Google Shape;6548;p130"/>
          <p:cNvGrpSpPr/>
          <p:nvPr/>
        </p:nvGrpSpPr>
        <p:grpSpPr>
          <a:xfrm>
            <a:off x="347454" y="2084814"/>
            <a:ext cx="1055455" cy="1030918"/>
            <a:chOff x="347441" y="529183"/>
            <a:chExt cx="2163705" cy="1824635"/>
          </a:xfrm>
        </p:grpSpPr>
        <p:grpSp>
          <p:nvGrpSpPr>
            <p:cNvPr id="6549" name="Google Shape;6549;p130"/>
            <p:cNvGrpSpPr/>
            <p:nvPr/>
          </p:nvGrpSpPr>
          <p:grpSpPr>
            <a:xfrm>
              <a:off x="745224" y="529183"/>
              <a:ext cx="1765922" cy="1596032"/>
              <a:chOff x="6240000" y="821025"/>
              <a:chExt cx="2904000" cy="2668950"/>
            </a:xfrm>
          </p:grpSpPr>
          <p:sp>
            <p:nvSpPr>
              <p:cNvPr id="6550" name="Google Shape;6550;p1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1" name="Google Shape;6551;p1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2" name="Google Shape;6552;p1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3" name="Google Shape;6553;p1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4" name="Google Shape;6554;p130"/>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5" name="Google Shape;6555;p130"/>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6" name="Google Shape;6556;p1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7" name="Google Shape;6557;p1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8" name="Google Shape;6558;p1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59" name="Google Shape;6559;p1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0" name="Google Shape;6560;p1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1" name="Google Shape;6561;p1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2" name="Google Shape;6562;p1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3" name="Google Shape;6563;p1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4" name="Google Shape;6564;p1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5" name="Google Shape;6565;p1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6" name="Google Shape;6566;p1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7" name="Google Shape;6567;p1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8" name="Google Shape;6568;p1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69" name="Google Shape;6569;p1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0" name="Google Shape;6570;p1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1" name="Google Shape;6571;p1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2" name="Google Shape;6572;p1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3" name="Google Shape;6573;p1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4" name="Google Shape;6574;p1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575" name="Google Shape;6575;p1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576" name="Google Shape;6576;p130"/>
            <p:cNvGrpSpPr/>
            <p:nvPr/>
          </p:nvGrpSpPr>
          <p:grpSpPr>
            <a:xfrm>
              <a:off x="546332" y="643484"/>
              <a:ext cx="1765922" cy="1596032"/>
              <a:chOff x="5950075" y="854725"/>
              <a:chExt cx="2904000" cy="2668950"/>
            </a:xfrm>
          </p:grpSpPr>
          <p:sp>
            <p:nvSpPr>
              <p:cNvPr id="6577" name="Google Shape;6577;p1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8" name="Google Shape;6578;p1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9" name="Google Shape;6579;p1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1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1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1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1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1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5" name="Google Shape;6585;p1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6" name="Google Shape;6586;p1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1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1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1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1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1" name="Google Shape;6591;p1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2" name="Google Shape;6592;p1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3" name="Google Shape;6593;p1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1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1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1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1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1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1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0" name="Google Shape;6600;p1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1" name="Google Shape;6601;p1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1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3" name="Google Shape;6603;p130"/>
            <p:cNvGrpSpPr/>
            <p:nvPr/>
          </p:nvGrpSpPr>
          <p:grpSpPr>
            <a:xfrm>
              <a:off x="347441" y="757786"/>
              <a:ext cx="1765922" cy="1596032"/>
              <a:chOff x="2854300" y="1168125"/>
              <a:chExt cx="2904000" cy="2668950"/>
            </a:xfrm>
          </p:grpSpPr>
          <p:sp>
            <p:nvSpPr>
              <p:cNvPr id="6604" name="Google Shape;6604;p1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5" name="Google Shape;6605;p1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1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1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8" name="Google Shape;6608;p1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9" name="Google Shape;6609;p1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1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1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1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1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4" name="Google Shape;6614;p1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1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6" name="Google Shape;6616;p1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7" name="Google Shape;6617;p1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1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1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1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1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2" name="Google Shape;6622;p1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1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1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5" name="Google Shape;6625;p1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6" name="Google Shape;6626;p1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1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1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1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630" name="Google Shape;6630;p130"/>
          <p:cNvGrpSpPr/>
          <p:nvPr/>
        </p:nvGrpSpPr>
        <p:grpSpPr>
          <a:xfrm>
            <a:off x="1858240" y="1429225"/>
            <a:ext cx="921407" cy="797461"/>
            <a:chOff x="3229840" y="362425"/>
            <a:chExt cx="921407" cy="797461"/>
          </a:xfrm>
        </p:grpSpPr>
        <p:sp>
          <p:nvSpPr>
            <p:cNvPr id="6631" name="Google Shape;6631;p1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1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1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4" name="Google Shape;6634;p130"/>
          <p:cNvGrpSpPr/>
          <p:nvPr/>
        </p:nvGrpSpPr>
        <p:grpSpPr>
          <a:xfrm>
            <a:off x="1858240" y="2656261"/>
            <a:ext cx="921400" cy="785200"/>
            <a:chOff x="2467840" y="1786561"/>
            <a:chExt cx="921400" cy="785200"/>
          </a:xfrm>
        </p:grpSpPr>
        <p:sp>
          <p:nvSpPr>
            <p:cNvPr id="6635" name="Google Shape;6635;p1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6" name="Google Shape;6636;p1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7" name="Google Shape;6637;p1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8" name="Google Shape;6638;p130"/>
          <p:cNvGrpSpPr/>
          <p:nvPr/>
        </p:nvGrpSpPr>
        <p:grpSpPr>
          <a:xfrm>
            <a:off x="3231306" y="1352333"/>
            <a:ext cx="877879" cy="877818"/>
            <a:chOff x="5950075" y="854725"/>
            <a:chExt cx="2904000" cy="2668950"/>
          </a:xfrm>
        </p:grpSpPr>
        <p:sp>
          <p:nvSpPr>
            <p:cNvPr id="6639" name="Google Shape;6639;p1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0" name="Google Shape;6640;p1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1" name="Google Shape;6641;p1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2" name="Google Shape;6642;p1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1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1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5" name="Google Shape;6645;p1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6" name="Google Shape;6646;p1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1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1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1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0" name="Google Shape;6650;p1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1" name="Google Shape;6651;p1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2" name="Google Shape;6652;p1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1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1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5" name="Google Shape;6655;p1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6" name="Google Shape;6656;p1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7" name="Google Shape;6657;p1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1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1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0" name="Google Shape;6660;p1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1" name="Google Shape;6661;p1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1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1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1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5" name="Google Shape;6665;p130"/>
          <p:cNvGrpSpPr/>
          <p:nvPr/>
        </p:nvGrpSpPr>
        <p:grpSpPr>
          <a:xfrm>
            <a:off x="3231582" y="2535430"/>
            <a:ext cx="877298" cy="879686"/>
            <a:chOff x="2854300" y="1168125"/>
            <a:chExt cx="2904000" cy="2668950"/>
          </a:xfrm>
        </p:grpSpPr>
        <p:sp>
          <p:nvSpPr>
            <p:cNvPr id="6666" name="Google Shape;6666;p1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1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1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1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0" name="Google Shape;6670;p1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1" name="Google Shape;6671;p1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2" name="Google Shape;6672;p1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1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4" name="Google Shape;6674;p1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1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6" name="Google Shape;6676;p1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7" name="Google Shape;6677;p1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1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9" name="Google Shape;6679;p1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1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1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2" name="Google Shape;6682;p1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3" name="Google Shape;6683;p1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1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1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1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7" name="Google Shape;6687;p1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8" name="Google Shape;6688;p1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1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0" name="Google Shape;6690;p1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1" name="Google Shape;6691;p1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6692" name="Google Shape;6692;p130"/>
          <p:cNvCxnSpPr>
            <a:stCxn id="6565" idx="1"/>
            <a:endCxn id="6633"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6693" name="Google Shape;6693;p130"/>
          <p:cNvCxnSpPr>
            <a:stCxn id="6565" idx="1"/>
            <a:endCxn id="6637"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6694" name="Google Shape;6694;p130"/>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6695" name="Google Shape;6695;p130"/>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6696" name="Google Shape;6696;p130"/>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6697" name="Google Shape;6697;p130"/>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6698" name="Google Shape;6698;p130"/>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6699" name="Google Shape;6699;p130"/>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6700" name="Google Shape;6700;p130"/>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6701" name="Google Shape;6701;p130"/>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6702" name="Google Shape;6702;p130"/>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6703" name="Google Shape;6703;p130"/>
          <p:cNvGrpSpPr/>
          <p:nvPr/>
        </p:nvGrpSpPr>
        <p:grpSpPr>
          <a:xfrm>
            <a:off x="4755306" y="1352333"/>
            <a:ext cx="877879" cy="877818"/>
            <a:chOff x="5950075" y="854725"/>
            <a:chExt cx="2904000" cy="2668950"/>
          </a:xfrm>
        </p:grpSpPr>
        <p:sp>
          <p:nvSpPr>
            <p:cNvPr id="6704" name="Google Shape;6704;p1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1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1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7" name="Google Shape;6707;p1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8" name="Google Shape;6708;p1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1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0" name="Google Shape;6710;p1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1" name="Google Shape;6711;p1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1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1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4" name="Google Shape;6714;p1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5" name="Google Shape;6715;p1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1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1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1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1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1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1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1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1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4" name="Google Shape;6724;p1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5" name="Google Shape;6725;p1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1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1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8" name="Google Shape;6728;p1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9" name="Google Shape;6729;p1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0" name="Google Shape;6730;p130"/>
          <p:cNvGrpSpPr/>
          <p:nvPr/>
        </p:nvGrpSpPr>
        <p:grpSpPr>
          <a:xfrm>
            <a:off x="4755582" y="2535430"/>
            <a:ext cx="877298" cy="879686"/>
            <a:chOff x="2854300" y="1168125"/>
            <a:chExt cx="2904000" cy="2668950"/>
          </a:xfrm>
        </p:grpSpPr>
        <p:sp>
          <p:nvSpPr>
            <p:cNvPr id="6731" name="Google Shape;6731;p1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2" name="Google Shape;6732;p1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3" name="Google Shape;6733;p1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4" name="Google Shape;6734;p1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1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1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1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1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9" name="Google Shape;6739;p1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0" name="Google Shape;6740;p1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1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1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1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4" name="Google Shape;6744;p1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5" name="Google Shape;6745;p1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6" name="Google Shape;6746;p1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7" name="Google Shape;6747;p1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8" name="Google Shape;6748;p1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9" name="Google Shape;6749;p1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0" name="Google Shape;6750;p1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1" name="Google Shape;6751;p1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2" name="Google Shape;6752;p1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1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4" name="Google Shape;6754;p1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5" name="Google Shape;6755;p1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1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757" name="Google Shape;6757;p130"/>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6758" name="Google Shape;6758;p130"/>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6759" name="Google Shape;6759;p130"/>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0" name="Google Shape;6760;p130"/>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1" name="Google Shape;6761;p130"/>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6762" name="Google Shape;6762;p130"/>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6763" name="Google Shape;6763;p130"/>
          <p:cNvGrpSpPr/>
          <p:nvPr/>
        </p:nvGrpSpPr>
        <p:grpSpPr>
          <a:xfrm>
            <a:off x="6357231" y="1352333"/>
            <a:ext cx="877879" cy="877818"/>
            <a:chOff x="5950075" y="854725"/>
            <a:chExt cx="2904000" cy="2668950"/>
          </a:xfrm>
        </p:grpSpPr>
        <p:sp>
          <p:nvSpPr>
            <p:cNvPr id="6764" name="Google Shape;6764;p1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5" name="Google Shape;6765;p1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6" name="Google Shape;6766;p1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7" name="Google Shape;6767;p1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8" name="Google Shape;6768;p1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9" name="Google Shape;6769;p1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0" name="Google Shape;6770;p1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1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2" name="Google Shape;6772;p1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3" name="Google Shape;6773;p1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4" name="Google Shape;6774;p1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5" name="Google Shape;6775;p1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6" name="Google Shape;6776;p1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7" name="Google Shape;6777;p1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8" name="Google Shape;6778;p1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9" name="Google Shape;6779;p1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1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1" name="Google Shape;6781;p1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2" name="Google Shape;6782;p1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1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4" name="Google Shape;6784;p1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5" name="Google Shape;6785;p1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1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7" name="Google Shape;6787;p1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8" name="Google Shape;6788;p1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9" name="Google Shape;6789;p1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0" name="Google Shape;6790;p130"/>
          <p:cNvGrpSpPr/>
          <p:nvPr/>
        </p:nvGrpSpPr>
        <p:grpSpPr>
          <a:xfrm>
            <a:off x="6357507" y="2535430"/>
            <a:ext cx="877298" cy="879686"/>
            <a:chOff x="2854300" y="1168125"/>
            <a:chExt cx="2904000" cy="2668950"/>
          </a:xfrm>
        </p:grpSpPr>
        <p:sp>
          <p:nvSpPr>
            <p:cNvPr id="6791" name="Google Shape;6791;p1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2" name="Google Shape;6792;p1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3" name="Google Shape;6793;p1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4" name="Google Shape;6794;p1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5" name="Google Shape;6795;p1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6" name="Google Shape;6796;p1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1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8" name="Google Shape;6798;p1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1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1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1" name="Google Shape;6801;p1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2" name="Google Shape;6802;p1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3" name="Google Shape;6803;p1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4" name="Google Shape;6804;p1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5" name="Google Shape;6805;p1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6" name="Google Shape;6806;p1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7" name="Google Shape;6807;p1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8" name="Google Shape;6808;p1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9" name="Google Shape;6809;p1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0" name="Google Shape;6810;p1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1" name="Google Shape;6811;p1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2" name="Google Shape;6812;p1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3" name="Google Shape;6813;p1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4" name="Google Shape;6814;p1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5" name="Google Shape;6815;p1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6" name="Google Shape;6816;p1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6817" name="Google Shape;6817;p130"/>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6818" name="Google Shape;6818;p130"/>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6819" name="Google Shape;6819;p130"/>
          <p:cNvGrpSpPr/>
          <p:nvPr/>
        </p:nvGrpSpPr>
        <p:grpSpPr>
          <a:xfrm>
            <a:off x="7580381" y="1932433"/>
            <a:ext cx="877879" cy="877818"/>
            <a:chOff x="5950075" y="854725"/>
            <a:chExt cx="2904000" cy="2668950"/>
          </a:xfrm>
        </p:grpSpPr>
        <p:sp>
          <p:nvSpPr>
            <p:cNvPr id="6820" name="Google Shape;6820;p1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1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2" name="Google Shape;6822;p1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3" name="Google Shape;6823;p1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4" name="Google Shape;6824;p1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5" name="Google Shape;6825;p1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6" name="Google Shape;6826;p1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7" name="Google Shape;6827;p1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8" name="Google Shape;6828;p1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9" name="Google Shape;6829;p1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1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1" name="Google Shape;6831;p1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2" name="Google Shape;6832;p1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3" name="Google Shape;6833;p1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4" name="Google Shape;6834;p1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5" name="Google Shape;6835;p1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1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7" name="Google Shape;6837;p1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8" name="Google Shape;6838;p1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9" name="Google Shape;6839;p1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0" name="Google Shape;6840;p1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1" name="Google Shape;6841;p1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2" name="Google Shape;6842;p1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3" name="Google Shape;6843;p1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4" name="Google Shape;6844;p1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5" name="Google Shape;6845;p1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6" name="Google Shape;6846;p130"/>
          <p:cNvGrpSpPr/>
          <p:nvPr/>
        </p:nvGrpSpPr>
        <p:grpSpPr>
          <a:xfrm>
            <a:off x="7521282" y="2008030"/>
            <a:ext cx="877298" cy="879686"/>
            <a:chOff x="2854300" y="1168125"/>
            <a:chExt cx="2904000" cy="2668950"/>
          </a:xfrm>
        </p:grpSpPr>
        <p:sp>
          <p:nvSpPr>
            <p:cNvPr id="6847" name="Google Shape;6847;p1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1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9" name="Google Shape;6849;p1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0" name="Google Shape;6850;p1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1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1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3" name="Google Shape;6853;p1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4" name="Google Shape;6854;p1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5" name="Google Shape;6855;p1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1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1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8" name="Google Shape;6858;p1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1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1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1" name="Google Shape;6861;p1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2" name="Google Shape;6862;p1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3" name="Google Shape;6863;p1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1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5" name="Google Shape;6865;p1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1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7" name="Google Shape;6867;p1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8" name="Google Shape;6868;p1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1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0" name="Google Shape;6870;p1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1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1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6873" name="Google Shape;6873;p130"/>
          <p:cNvCxnSpPr>
            <a:endCxn id="6858"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6874" name="Google Shape;6874;p130"/>
          <p:cNvCxnSpPr>
            <a:stCxn id="6806" idx="1"/>
            <a:endCxn id="6858"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6875" name="Google Shape;6875;p130"/>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a:t>
            </a:r>
            <a:endParaRPr sz="1100" baseline="30000">
              <a:latin typeface="Consolas" panose="020B0609020204030204"/>
              <a:ea typeface="Consolas" panose="020B0609020204030204"/>
              <a:cs typeface="Consolas" panose="020B0609020204030204"/>
              <a:sym typeface="Consolas" panose="020B0609020204030204"/>
            </a:endParaRPr>
          </a:p>
        </p:txBody>
      </p:sp>
      <p:sp>
        <p:nvSpPr>
          <p:cNvPr id="6876" name="Google Shape;6876;p130"/>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6877" name="Google Shape;6877;p130"/>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[l-1]</a:t>
            </a:r>
            <a:endParaRPr sz="1100" baseline="30000">
              <a:latin typeface="Consolas" panose="020B0609020204030204"/>
              <a:ea typeface="Consolas" panose="020B0609020204030204"/>
              <a:cs typeface="Consolas" panose="020B0609020204030204"/>
              <a:sym typeface="Consolas" panose="020B0609020204030204"/>
            </a:endParaRPr>
          </a:p>
        </p:txBody>
      </p:sp>
      <p:cxnSp>
        <p:nvCxnSpPr>
          <p:cNvPr id="6878" name="Google Shape;6878;p130"/>
          <p:cNvCxnSpPr>
            <a:stCxn id="6877" idx="3"/>
            <a:endCxn id="6875"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6879" name="Google Shape;6879;p130"/>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883"/>
        <p:cNvGrpSpPr/>
        <p:nvPr/>
      </p:nvGrpSpPr>
      <p:grpSpPr>
        <a:xfrm>
          <a:off x="0" y="0"/>
          <a:ext cx="0" cy="0"/>
          <a:chOff x="0" y="0"/>
          <a:chExt cx="0" cy="0"/>
        </a:xfrm>
      </p:grpSpPr>
      <p:grpSp>
        <p:nvGrpSpPr>
          <p:cNvPr id="6884" name="Google Shape;6884;p131"/>
          <p:cNvGrpSpPr/>
          <p:nvPr/>
        </p:nvGrpSpPr>
        <p:grpSpPr>
          <a:xfrm>
            <a:off x="347454" y="2084814"/>
            <a:ext cx="1055455" cy="1030918"/>
            <a:chOff x="347441" y="529183"/>
            <a:chExt cx="2163705" cy="1824635"/>
          </a:xfrm>
        </p:grpSpPr>
        <p:grpSp>
          <p:nvGrpSpPr>
            <p:cNvPr id="6885" name="Google Shape;6885;p131"/>
            <p:cNvGrpSpPr/>
            <p:nvPr/>
          </p:nvGrpSpPr>
          <p:grpSpPr>
            <a:xfrm>
              <a:off x="745224" y="529183"/>
              <a:ext cx="1765922" cy="1596032"/>
              <a:chOff x="6240000" y="821025"/>
              <a:chExt cx="2904000" cy="2668950"/>
            </a:xfrm>
          </p:grpSpPr>
          <p:sp>
            <p:nvSpPr>
              <p:cNvPr id="6886" name="Google Shape;6886;p131"/>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87" name="Google Shape;6887;p131"/>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88" name="Google Shape;6888;p131"/>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89" name="Google Shape;6889;p131"/>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0" name="Google Shape;6890;p131"/>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1" name="Google Shape;6891;p131"/>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2" name="Google Shape;6892;p131"/>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3" name="Google Shape;6893;p131"/>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4" name="Google Shape;6894;p131"/>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5" name="Google Shape;6895;p131"/>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6" name="Google Shape;6896;p131"/>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7" name="Google Shape;6897;p131"/>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8" name="Google Shape;6898;p131"/>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99" name="Google Shape;6899;p131"/>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0" name="Google Shape;6900;p131"/>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1" name="Google Shape;6901;p131"/>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2" name="Google Shape;6902;p131"/>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3" name="Google Shape;6903;p131"/>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4" name="Google Shape;6904;p131"/>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5" name="Google Shape;6905;p131"/>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6" name="Google Shape;6906;p131"/>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7" name="Google Shape;6907;p131"/>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8" name="Google Shape;6908;p131"/>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09" name="Google Shape;6909;p131"/>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10" name="Google Shape;6910;p131"/>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911" name="Google Shape;6911;p131"/>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912" name="Google Shape;6912;p131"/>
            <p:cNvGrpSpPr/>
            <p:nvPr/>
          </p:nvGrpSpPr>
          <p:grpSpPr>
            <a:xfrm>
              <a:off x="546332" y="643484"/>
              <a:ext cx="1765922" cy="1596032"/>
              <a:chOff x="5950075" y="854725"/>
              <a:chExt cx="2904000" cy="2668950"/>
            </a:xfrm>
          </p:grpSpPr>
          <p:sp>
            <p:nvSpPr>
              <p:cNvPr id="6913" name="Google Shape;6913;p131"/>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4" name="Google Shape;6914;p131"/>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5" name="Google Shape;6915;p131"/>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6" name="Google Shape;6916;p131"/>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7" name="Google Shape;6917;p131"/>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8" name="Google Shape;6918;p131"/>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9" name="Google Shape;6919;p131"/>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0" name="Google Shape;6920;p131"/>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131"/>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2" name="Google Shape;6922;p131"/>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3" name="Google Shape;6923;p131"/>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131"/>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5" name="Google Shape;6925;p131"/>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6" name="Google Shape;6926;p131"/>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7" name="Google Shape;6927;p131"/>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8" name="Google Shape;6928;p131"/>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9" name="Google Shape;6929;p131"/>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0" name="Google Shape;6930;p131"/>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131"/>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2" name="Google Shape;6932;p131"/>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131"/>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131"/>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131"/>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6" name="Google Shape;6936;p131"/>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7" name="Google Shape;6937;p131"/>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131"/>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9" name="Google Shape;6939;p131"/>
            <p:cNvGrpSpPr/>
            <p:nvPr/>
          </p:nvGrpSpPr>
          <p:grpSpPr>
            <a:xfrm>
              <a:off x="347441" y="757786"/>
              <a:ext cx="1765922" cy="1596032"/>
              <a:chOff x="2854300" y="1168125"/>
              <a:chExt cx="2904000" cy="2668950"/>
            </a:xfrm>
          </p:grpSpPr>
          <p:sp>
            <p:nvSpPr>
              <p:cNvPr id="6940" name="Google Shape;6940;p131"/>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1" name="Google Shape;6941;p131"/>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2" name="Google Shape;6942;p131"/>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3" name="Google Shape;6943;p131"/>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4" name="Google Shape;6944;p131"/>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5" name="Google Shape;6945;p131"/>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6" name="Google Shape;6946;p131"/>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7" name="Google Shape;6947;p131"/>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8" name="Google Shape;6948;p131"/>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9" name="Google Shape;6949;p131"/>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0" name="Google Shape;6950;p131"/>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1" name="Google Shape;6951;p131"/>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2" name="Google Shape;6952;p131"/>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3" name="Google Shape;6953;p131"/>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4" name="Google Shape;6954;p131"/>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5" name="Google Shape;6955;p131"/>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6" name="Google Shape;6956;p131"/>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7" name="Google Shape;6957;p131"/>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8" name="Google Shape;6958;p131"/>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9" name="Google Shape;6959;p131"/>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0" name="Google Shape;6960;p131"/>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1" name="Google Shape;6961;p131"/>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131"/>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131"/>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4" name="Google Shape;6964;p131"/>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5" name="Google Shape;6965;p131"/>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966" name="Google Shape;6966;p131"/>
          <p:cNvGrpSpPr/>
          <p:nvPr/>
        </p:nvGrpSpPr>
        <p:grpSpPr>
          <a:xfrm>
            <a:off x="1858240" y="1429225"/>
            <a:ext cx="921407" cy="797461"/>
            <a:chOff x="3229840" y="362425"/>
            <a:chExt cx="921407" cy="797461"/>
          </a:xfrm>
        </p:grpSpPr>
        <p:sp>
          <p:nvSpPr>
            <p:cNvPr id="6967" name="Google Shape;6967;p131"/>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8" name="Google Shape;6968;p131"/>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9" name="Google Shape;6969;p131"/>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0" name="Google Shape;6970;p131"/>
          <p:cNvGrpSpPr/>
          <p:nvPr/>
        </p:nvGrpSpPr>
        <p:grpSpPr>
          <a:xfrm>
            <a:off x="1858240" y="2656261"/>
            <a:ext cx="921400" cy="785200"/>
            <a:chOff x="2467840" y="1786561"/>
            <a:chExt cx="921400" cy="785200"/>
          </a:xfrm>
        </p:grpSpPr>
        <p:sp>
          <p:nvSpPr>
            <p:cNvPr id="6971" name="Google Shape;6971;p131"/>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2" name="Google Shape;6972;p131"/>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131"/>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4" name="Google Shape;6974;p131"/>
          <p:cNvGrpSpPr/>
          <p:nvPr/>
        </p:nvGrpSpPr>
        <p:grpSpPr>
          <a:xfrm>
            <a:off x="3231306" y="1352333"/>
            <a:ext cx="877879" cy="877818"/>
            <a:chOff x="5950075" y="854725"/>
            <a:chExt cx="2904000" cy="2668950"/>
          </a:xfrm>
        </p:grpSpPr>
        <p:sp>
          <p:nvSpPr>
            <p:cNvPr id="6975" name="Google Shape;6975;p13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6" name="Google Shape;6976;p13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7" name="Google Shape;6977;p13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8" name="Google Shape;6978;p13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9" name="Google Shape;6979;p13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0" name="Google Shape;6980;p13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1" name="Google Shape;6981;p13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13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13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13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13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13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7" name="Google Shape;6987;p13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8" name="Google Shape;6988;p13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9" name="Google Shape;6989;p13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13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1" name="Google Shape;6991;p13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13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13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4" name="Google Shape;6994;p13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5" name="Google Shape;6995;p13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6" name="Google Shape;6996;p13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13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13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13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0" name="Google Shape;7000;p13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1" name="Google Shape;7001;p131"/>
          <p:cNvGrpSpPr/>
          <p:nvPr/>
        </p:nvGrpSpPr>
        <p:grpSpPr>
          <a:xfrm>
            <a:off x="3231582" y="2535430"/>
            <a:ext cx="877298" cy="879686"/>
            <a:chOff x="2854300" y="1168125"/>
            <a:chExt cx="2904000" cy="2668950"/>
          </a:xfrm>
        </p:grpSpPr>
        <p:sp>
          <p:nvSpPr>
            <p:cNvPr id="7002" name="Google Shape;7002;p13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13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13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5" name="Google Shape;7005;p13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6" name="Google Shape;7006;p13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7" name="Google Shape;7007;p13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8" name="Google Shape;7008;p13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13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13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1" name="Google Shape;7011;p13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2" name="Google Shape;7012;p13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3" name="Google Shape;7013;p13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4" name="Google Shape;7014;p13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13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13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13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8" name="Google Shape;7018;p13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9" name="Google Shape;7019;p13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13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13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13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13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4" name="Google Shape;7024;p13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13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13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13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028" name="Google Shape;7028;p131"/>
          <p:cNvCxnSpPr>
            <a:stCxn id="6901" idx="1"/>
            <a:endCxn id="6969"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029" name="Google Shape;7029;p131"/>
          <p:cNvCxnSpPr>
            <a:stCxn id="6901" idx="1"/>
            <a:endCxn id="6973"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030" name="Google Shape;7030;p131"/>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7031" name="Google Shape;7031;p131"/>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7032" name="Google Shape;7032;p131"/>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7033" name="Google Shape;7033;p131"/>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7034" name="Google Shape;7034;p131"/>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7035" name="Google Shape;7035;p131"/>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7036" name="Google Shape;7036;p131"/>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7037" name="Google Shape;7037;p131"/>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038" name="Google Shape;7038;p131"/>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039" name="Google Shape;7039;p131"/>
          <p:cNvGrpSpPr/>
          <p:nvPr/>
        </p:nvGrpSpPr>
        <p:grpSpPr>
          <a:xfrm>
            <a:off x="4755306" y="1352333"/>
            <a:ext cx="877879" cy="877818"/>
            <a:chOff x="5950075" y="854725"/>
            <a:chExt cx="2904000" cy="2668950"/>
          </a:xfrm>
        </p:grpSpPr>
        <p:sp>
          <p:nvSpPr>
            <p:cNvPr id="7040" name="Google Shape;7040;p13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1" name="Google Shape;7041;p13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2" name="Google Shape;7042;p13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13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4" name="Google Shape;7044;p13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5" name="Google Shape;7045;p13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13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7" name="Google Shape;7047;p13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8" name="Google Shape;7048;p13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13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13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13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2" name="Google Shape;7052;p13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13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13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13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6" name="Google Shape;7056;p13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7" name="Google Shape;7057;p13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8" name="Google Shape;7058;p13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9" name="Google Shape;7059;p13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0" name="Google Shape;7060;p13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1" name="Google Shape;7061;p13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2" name="Google Shape;7062;p13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3" name="Google Shape;7063;p13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4" name="Google Shape;7064;p13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5" name="Google Shape;7065;p13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6" name="Google Shape;7066;p131"/>
          <p:cNvGrpSpPr/>
          <p:nvPr/>
        </p:nvGrpSpPr>
        <p:grpSpPr>
          <a:xfrm>
            <a:off x="4755582" y="2535430"/>
            <a:ext cx="877298" cy="879686"/>
            <a:chOff x="2854300" y="1168125"/>
            <a:chExt cx="2904000" cy="2668950"/>
          </a:xfrm>
        </p:grpSpPr>
        <p:sp>
          <p:nvSpPr>
            <p:cNvPr id="7067" name="Google Shape;7067;p13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13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9" name="Google Shape;7069;p13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0" name="Google Shape;7070;p13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1" name="Google Shape;7071;p13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2" name="Google Shape;7072;p13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13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13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13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13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13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8" name="Google Shape;7078;p13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9" name="Google Shape;7079;p13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0" name="Google Shape;7080;p13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1" name="Google Shape;7081;p13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2" name="Google Shape;7082;p13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3" name="Google Shape;7083;p13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4" name="Google Shape;7084;p13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13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13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7" name="Google Shape;7087;p13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8" name="Google Shape;7088;p13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13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0" name="Google Shape;7090;p13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13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2" name="Google Shape;7092;p13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93" name="Google Shape;7093;p131"/>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7094" name="Google Shape;7094;p131"/>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7095" name="Google Shape;7095;p131"/>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131"/>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131"/>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7098" name="Google Shape;7098;p131"/>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7099" name="Google Shape;7099;p131"/>
          <p:cNvGrpSpPr/>
          <p:nvPr/>
        </p:nvGrpSpPr>
        <p:grpSpPr>
          <a:xfrm>
            <a:off x="6357231" y="1352333"/>
            <a:ext cx="877879" cy="877818"/>
            <a:chOff x="5950075" y="854725"/>
            <a:chExt cx="2904000" cy="2668950"/>
          </a:xfrm>
        </p:grpSpPr>
        <p:sp>
          <p:nvSpPr>
            <p:cNvPr id="7100" name="Google Shape;7100;p13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1" name="Google Shape;7101;p13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2" name="Google Shape;7102;p13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3" name="Google Shape;7103;p13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13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13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13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7" name="Google Shape;7107;p13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8" name="Google Shape;7108;p13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13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13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13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13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3" name="Google Shape;7113;p13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4" name="Google Shape;7114;p13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13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13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13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13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13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13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13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13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3" name="Google Shape;7123;p13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4" name="Google Shape;7124;p13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13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6" name="Google Shape;7126;p131"/>
          <p:cNvGrpSpPr/>
          <p:nvPr/>
        </p:nvGrpSpPr>
        <p:grpSpPr>
          <a:xfrm>
            <a:off x="6357507" y="2535430"/>
            <a:ext cx="877298" cy="879686"/>
            <a:chOff x="2854300" y="1168125"/>
            <a:chExt cx="2904000" cy="2668950"/>
          </a:xfrm>
        </p:grpSpPr>
        <p:sp>
          <p:nvSpPr>
            <p:cNvPr id="7127" name="Google Shape;7127;p13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13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13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13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13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13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3" name="Google Shape;7133;p13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4" name="Google Shape;7134;p13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13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13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13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13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13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13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1" name="Google Shape;7141;p13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2" name="Google Shape;7142;p13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13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13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13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13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13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8" name="Google Shape;7148;p13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9" name="Google Shape;7149;p13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0" name="Google Shape;7150;p13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1" name="Google Shape;7151;p13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13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153" name="Google Shape;7153;p131"/>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154" name="Google Shape;7154;p131"/>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155" name="Google Shape;7155;p131"/>
          <p:cNvGrpSpPr/>
          <p:nvPr/>
        </p:nvGrpSpPr>
        <p:grpSpPr>
          <a:xfrm>
            <a:off x="7580381" y="1932433"/>
            <a:ext cx="877879" cy="877818"/>
            <a:chOff x="5950075" y="854725"/>
            <a:chExt cx="2904000" cy="2668950"/>
          </a:xfrm>
        </p:grpSpPr>
        <p:sp>
          <p:nvSpPr>
            <p:cNvPr id="7156" name="Google Shape;7156;p13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13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13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13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13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1" name="Google Shape;7161;p13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2" name="Google Shape;7162;p13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3" name="Google Shape;7163;p13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4" name="Google Shape;7164;p13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5" name="Google Shape;7165;p13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13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13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13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13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13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1" name="Google Shape;7171;p13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2" name="Google Shape;7172;p13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13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13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5" name="Google Shape;7175;p13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6" name="Google Shape;7176;p13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13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8" name="Google Shape;7178;p13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9" name="Google Shape;7179;p13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0" name="Google Shape;7180;p13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13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82" name="Google Shape;7182;p131"/>
          <p:cNvGrpSpPr/>
          <p:nvPr/>
        </p:nvGrpSpPr>
        <p:grpSpPr>
          <a:xfrm>
            <a:off x="7521282" y="2008030"/>
            <a:ext cx="877298" cy="879686"/>
            <a:chOff x="2854300" y="1168125"/>
            <a:chExt cx="2904000" cy="2668950"/>
          </a:xfrm>
        </p:grpSpPr>
        <p:sp>
          <p:nvSpPr>
            <p:cNvPr id="7183" name="Google Shape;7183;p13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13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5" name="Google Shape;7185;p13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6" name="Google Shape;7186;p13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13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13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13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13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13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13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13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13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5" name="Google Shape;7195;p13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6" name="Google Shape;7196;p13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7" name="Google Shape;7197;p13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13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13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13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1" name="Google Shape;7201;p13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2" name="Google Shape;7202;p13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3" name="Google Shape;7203;p13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13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13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6" name="Google Shape;7206;p13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7" name="Google Shape;7207;p13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13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209" name="Google Shape;7209;p131"/>
          <p:cNvCxnSpPr>
            <a:endCxn id="7194"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7210" name="Google Shape;7210;p131"/>
          <p:cNvCxnSpPr>
            <a:stCxn id="7142" idx="1"/>
            <a:endCxn id="7194"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7211" name="Google Shape;7211;p131"/>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7212" name="Google Shape;7212;p131"/>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1" name="Google Shape;221;p24"/>
          <p:cNvCxnSpPr/>
          <p:nvPr/>
        </p:nvCxnSpPr>
        <p:spPr>
          <a:xfrm>
            <a:off x="4681475" y="1311350"/>
            <a:ext cx="0" cy="1788300"/>
          </a:xfrm>
          <a:prstGeom prst="straightConnector1">
            <a:avLst/>
          </a:prstGeom>
          <a:noFill/>
          <a:ln w="9525" cap="flat" cmpd="sng">
            <a:solidFill>
              <a:schemeClr val="dk1"/>
            </a:solidFill>
            <a:prstDash val="solid"/>
            <a:round/>
            <a:headEnd type="triangle" w="med" len="med"/>
            <a:tailEnd type="none" w="med" len="med"/>
          </a:ln>
        </p:spPr>
      </p:cxnSp>
      <p:cxnSp>
        <p:nvCxnSpPr>
          <p:cNvPr id="222" name="Google Shape;222;p24"/>
          <p:cNvCxnSpPr/>
          <p:nvPr/>
        </p:nvCxnSpPr>
        <p:spPr>
          <a:xfrm>
            <a:off x="4681388" y="3099775"/>
            <a:ext cx="2745000" cy="5400"/>
          </a:xfrm>
          <a:prstGeom prst="straightConnector1">
            <a:avLst/>
          </a:prstGeom>
          <a:noFill/>
          <a:ln w="9525" cap="flat" cmpd="sng">
            <a:solidFill>
              <a:schemeClr val="dk1"/>
            </a:solidFill>
            <a:prstDash val="solid"/>
            <a:round/>
            <a:headEnd type="none" w="med" len="med"/>
            <a:tailEnd type="triangle" w="med" len="med"/>
          </a:ln>
        </p:spPr>
      </p:cxnSp>
      <p:sp>
        <p:nvSpPr>
          <p:cNvPr id="223" name="Google Shape;223;p24"/>
          <p:cNvSpPr/>
          <p:nvPr/>
        </p:nvSpPr>
        <p:spPr>
          <a:xfrm>
            <a:off x="6305250" y="20697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4"/>
          <p:cNvSpPr/>
          <p:nvPr/>
        </p:nvSpPr>
        <p:spPr>
          <a:xfrm>
            <a:off x="6461525" y="18115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4"/>
          <p:cNvSpPr/>
          <p:nvPr/>
        </p:nvSpPr>
        <p:spPr>
          <a:xfrm>
            <a:off x="6135375" y="185230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4"/>
          <p:cNvSpPr/>
          <p:nvPr/>
        </p:nvSpPr>
        <p:spPr>
          <a:xfrm>
            <a:off x="6135375" y="156012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4"/>
          <p:cNvSpPr/>
          <p:nvPr/>
        </p:nvSpPr>
        <p:spPr>
          <a:xfrm>
            <a:off x="5843200" y="20221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4"/>
          <p:cNvSpPr/>
          <p:nvPr/>
        </p:nvSpPr>
        <p:spPr>
          <a:xfrm>
            <a:off x="5843200"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4"/>
          <p:cNvSpPr/>
          <p:nvPr/>
        </p:nvSpPr>
        <p:spPr>
          <a:xfrm>
            <a:off x="6026775" y="21444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4"/>
          <p:cNvSpPr/>
          <p:nvPr/>
        </p:nvSpPr>
        <p:spPr>
          <a:xfrm>
            <a:off x="5578225"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31" name="Google Shape;231;p24"/>
          <p:cNvCxnSpPr/>
          <p:nvPr/>
        </p:nvCxnSpPr>
        <p:spPr>
          <a:xfrm>
            <a:off x="4980363" y="1481200"/>
            <a:ext cx="2011200" cy="1542300"/>
          </a:xfrm>
          <a:prstGeom prst="straightConnector1">
            <a:avLst/>
          </a:prstGeom>
          <a:noFill/>
          <a:ln w="19050" cap="flat" cmpd="sng">
            <a:solidFill>
              <a:srgbClr val="FF0E0E"/>
            </a:solidFill>
            <a:prstDash val="solid"/>
            <a:round/>
            <a:headEnd type="none" w="med" len="med"/>
            <a:tailEnd type="none" w="med" len="med"/>
          </a:ln>
        </p:spPr>
      </p:cxnSp>
      <p:sp>
        <p:nvSpPr>
          <p:cNvPr id="232" name="Google Shape;232;p24"/>
          <p:cNvSpPr txBox="1"/>
          <p:nvPr/>
        </p:nvSpPr>
        <p:spPr>
          <a:xfrm>
            <a:off x="6243975" y="2222913"/>
            <a:ext cx="1379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rgbClr val="FF0E0E"/>
                </a:solidFill>
                <a:latin typeface="Times New Roman" panose="02020603050405020304"/>
                <a:ea typeface="Times New Roman" panose="02020603050405020304"/>
                <a:cs typeface="Times New Roman" panose="02020603050405020304"/>
                <a:sym typeface="Times New Roman" panose="02020603050405020304"/>
              </a:rPr>
              <a:t>Decision Hyperplane</a:t>
            </a:r>
            <a:r>
              <a:rPr lang="en-GB" sz="1000">
                <a:solidFill>
                  <a:srgbClr val="FF0E0E"/>
                </a:solidFill>
              </a:rPr>
              <a:t> </a:t>
            </a:r>
            <a:r>
              <a:rPr lang="en-GB" sz="1100">
                <a:solidFill>
                  <a:srgbClr val="FF0E0E"/>
                </a:solidFill>
                <a:latin typeface="Times New Roman" panose="02020603050405020304"/>
                <a:ea typeface="Times New Roman" panose="02020603050405020304"/>
                <a:cs typeface="Times New Roman" panose="02020603050405020304"/>
                <a:sym typeface="Times New Roman" panose="02020603050405020304"/>
              </a:rPr>
              <a:t>f(x) = 0</a:t>
            </a:r>
            <a:endParaRPr sz="1100">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33" name="Google Shape;233;p24"/>
          <p:cNvCxnSpPr/>
          <p:nvPr/>
        </p:nvCxnSpPr>
        <p:spPr>
          <a:xfrm>
            <a:off x="2894500" y="502800"/>
            <a:ext cx="652200" cy="652200"/>
          </a:xfrm>
          <a:prstGeom prst="straightConnector1">
            <a:avLst/>
          </a:prstGeom>
          <a:noFill/>
          <a:ln w="9525" cap="flat" cmpd="sng">
            <a:solidFill>
              <a:schemeClr val="dk2"/>
            </a:solidFill>
            <a:prstDash val="solid"/>
            <a:round/>
            <a:headEnd type="none" w="med" len="med"/>
            <a:tailEnd type="none" w="med" len="med"/>
          </a:ln>
        </p:spPr>
      </p:cxnSp>
      <p:sp>
        <p:nvSpPr>
          <p:cNvPr id="234" name="Google Shape;234;p24"/>
          <p:cNvSpPr/>
          <p:nvPr/>
        </p:nvSpPr>
        <p:spPr>
          <a:xfrm>
            <a:off x="5686825" y="2184825"/>
            <a:ext cx="108600" cy="108600"/>
          </a:xfrm>
          <a:prstGeom prst="ellipse">
            <a:avLst/>
          </a:prstGeom>
          <a:solidFill>
            <a:srgbClr val="0366D6"/>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4"/>
          <p:cNvSpPr/>
          <p:nvPr/>
        </p:nvSpPr>
        <p:spPr>
          <a:xfrm>
            <a:off x="5632701" y="1792775"/>
            <a:ext cx="242706" cy="338705"/>
          </a:xfrm>
          <a:custGeom>
            <a:avLst/>
            <a:gdLst/>
            <a:ahLst/>
            <a:cxnLst/>
            <a:rect l="l" t="t" r="r" b="b"/>
            <a:pathLst>
              <a:path w="7882" h="4666" extrusionOk="0">
                <a:moveTo>
                  <a:pt x="7882" y="3579"/>
                </a:moveTo>
                <a:cubicBezTo>
                  <a:pt x="7203" y="2990"/>
                  <a:pt x="5119" y="-136"/>
                  <a:pt x="3805" y="45"/>
                </a:cubicBezTo>
                <a:cubicBezTo>
                  <a:pt x="2491" y="226"/>
                  <a:pt x="634" y="3896"/>
                  <a:pt x="0" y="4666"/>
                </a:cubicBezTo>
              </a:path>
            </a:pathLst>
          </a:custGeom>
          <a:noFill/>
          <a:ln w="9525" cap="flat" cmpd="sng">
            <a:solidFill>
              <a:srgbClr val="0366D6"/>
            </a:solidFill>
            <a:prstDash val="solid"/>
            <a:round/>
            <a:headEnd type="none" w="med" len="med"/>
            <a:tailEnd type="triangle" w="med" len="med"/>
          </a:ln>
        </p:spPr>
      </p:sp>
      <p:sp>
        <p:nvSpPr>
          <p:cNvPr id="236" name="Google Shape;236;p24"/>
          <p:cNvSpPr txBox="1"/>
          <p:nvPr/>
        </p:nvSpPr>
        <p:spPr>
          <a:xfrm>
            <a:off x="6413850" y="1129925"/>
            <a:ext cx="9717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rgbClr val="FF0000"/>
                </a:solidFill>
                <a:latin typeface="Times New Roman" panose="02020603050405020304"/>
                <a:ea typeface="Times New Roman" panose="02020603050405020304"/>
                <a:cs typeface="Times New Roman" panose="02020603050405020304"/>
                <a:sym typeface="Times New Roman" panose="02020603050405020304"/>
              </a:rPr>
              <a:t>f(x) = 1</a:t>
            </a:r>
            <a:r>
              <a:rPr lang="en-GB" sz="1300">
                <a:solidFill>
                  <a:srgbClr val="FF0000"/>
                </a:solidFill>
              </a:rPr>
              <a:t> </a:t>
            </a: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Unpurchased</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7" name="Google Shape;237;p24"/>
          <p:cNvSpPr txBox="1"/>
          <p:nvPr/>
        </p:nvSpPr>
        <p:spPr>
          <a:xfrm>
            <a:off x="4809750" y="2375975"/>
            <a:ext cx="938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rgbClr val="0366D6"/>
                </a:solidFill>
                <a:latin typeface="Times New Roman" panose="02020603050405020304"/>
                <a:ea typeface="Times New Roman" panose="02020603050405020304"/>
                <a:cs typeface="Times New Roman" panose="02020603050405020304"/>
                <a:sym typeface="Times New Roman" panose="02020603050405020304"/>
              </a:rPr>
              <a:t>f(x) = -1</a:t>
            </a:r>
            <a:endParaRPr sz="1100">
              <a:solidFill>
                <a:srgbClr val="0366D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solidFill>
                  <a:srgbClr val="0366D6"/>
                </a:solidFill>
                <a:latin typeface="Times New Roman" panose="02020603050405020304"/>
                <a:ea typeface="Times New Roman" panose="02020603050405020304"/>
                <a:cs typeface="Times New Roman" panose="02020603050405020304"/>
                <a:sym typeface="Times New Roman" panose="02020603050405020304"/>
              </a:rPr>
              <a:t>Purchased</a:t>
            </a:r>
            <a:endParaRPr sz="1100">
              <a:solidFill>
                <a:srgbClr val="0366D6"/>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8" name="Google Shape;238;p24"/>
          <p:cNvSpPr txBox="1"/>
          <p:nvPr/>
        </p:nvSpPr>
        <p:spPr>
          <a:xfrm>
            <a:off x="869700" y="754200"/>
            <a:ext cx="57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239" name="Google Shape;239;p24"/>
          <p:cNvSpPr txBox="1"/>
          <p:nvPr/>
        </p:nvSpPr>
        <p:spPr>
          <a:xfrm>
            <a:off x="5024275" y="1884213"/>
            <a:ext cx="938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rgbClr val="0366D6"/>
                </a:solidFill>
              </a:rPr>
              <a:t>ΔF₁ו</a:t>
            </a:r>
            <a:endParaRPr sz="700">
              <a:solidFill>
                <a:srgbClr val="0366D6"/>
              </a:solidFill>
            </a:endParaRPr>
          </a:p>
        </p:txBody>
      </p:sp>
      <p:sp>
        <p:nvSpPr>
          <p:cNvPr id="240" name="Google Shape;240;p24"/>
          <p:cNvSpPr txBox="1"/>
          <p:nvPr/>
        </p:nvSpPr>
        <p:spPr>
          <a:xfrm>
            <a:off x="5280525" y="779025"/>
            <a:ext cx="1410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Feature Space</a:t>
            </a:r>
            <a:endParaRPr sz="1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16"/>
        <p:cNvGrpSpPr/>
        <p:nvPr/>
      </p:nvGrpSpPr>
      <p:grpSpPr>
        <a:xfrm>
          <a:off x="0" y="0"/>
          <a:ext cx="0" cy="0"/>
          <a:chOff x="0" y="0"/>
          <a:chExt cx="0" cy="0"/>
        </a:xfrm>
      </p:grpSpPr>
      <p:grpSp>
        <p:nvGrpSpPr>
          <p:cNvPr id="7217" name="Google Shape;7217;p132"/>
          <p:cNvGrpSpPr/>
          <p:nvPr/>
        </p:nvGrpSpPr>
        <p:grpSpPr>
          <a:xfrm>
            <a:off x="576054" y="1241389"/>
            <a:ext cx="1528543" cy="1620392"/>
            <a:chOff x="347441" y="-424135"/>
            <a:chExt cx="3133544" cy="2867951"/>
          </a:xfrm>
        </p:grpSpPr>
        <p:grpSp>
          <p:nvGrpSpPr>
            <p:cNvPr id="7218" name="Google Shape;7218;p132"/>
            <p:cNvGrpSpPr/>
            <p:nvPr/>
          </p:nvGrpSpPr>
          <p:grpSpPr>
            <a:xfrm>
              <a:off x="546321" y="-424135"/>
              <a:ext cx="2934664" cy="2867951"/>
              <a:chOff x="5912911" y="-773153"/>
              <a:chExt cx="4825957" cy="4795904"/>
            </a:xfrm>
          </p:grpSpPr>
          <p:sp>
            <p:nvSpPr>
              <p:cNvPr id="7219" name="Google Shape;7219;p132"/>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0" name="Google Shape;7220;p132"/>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1" name="Google Shape;7221;p132"/>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2" name="Google Shape;7222;p132"/>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3" name="Google Shape;7223;p132"/>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4" name="Google Shape;7224;p132"/>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5" name="Google Shape;7225;p132"/>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6" name="Google Shape;7226;p132"/>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7" name="Google Shape;7227;p132"/>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8" name="Google Shape;7228;p132"/>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9" name="Google Shape;7229;p132"/>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0" name="Google Shape;7230;p132"/>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1" name="Google Shape;7231;p132"/>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2" name="Google Shape;7232;p132"/>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3" name="Google Shape;7233;p132"/>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4" name="Google Shape;7234;p132"/>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5" name="Google Shape;7235;p132"/>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6" name="Google Shape;7236;p132"/>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7" name="Google Shape;7237;p132"/>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8" name="Google Shape;7238;p132"/>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9" name="Google Shape;7239;p132"/>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0" name="Google Shape;7240;p132"/>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1" name="Google Shape;7241;p132"/>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2" name="Google Shape;7242;p132"/>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3" name="Google Shape;7243;p132"/>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4" name="Google Shape;7244;p132"/>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7245" name="Google Shape;7245;p132"/>
            <p:cNvGrpSpPr/>
            <p:nvPr/>
          </p:nvGrpSpPr>
          <p:grpSpPr>
            <a:xfrm>
              <a:off x="546332" y="643484"/>
              <a:ext cx="1765922" cy="1596032"/>
              <a:chOff x="5950075" y="854725"/>
              <a:chExt cx="2904000" cy="2668950"/>
            </a:xfrm>
          </p:grpSpPr>
          <p:sp>
            <p:nvSpPr>
              <p:cNvPr id="7246" name="Google Shape;7246;p132"/>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132"/>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132"/>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132"/>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132"/>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132"/>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2" name="Google Shape;7252;p132"/>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132"/>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4" name="Google Shape;7254;p132"/>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5" name="Google Shape;7255;p132"/>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132"/>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132"/>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8" name="Google Shape;7258;p132"/>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9" name="Google Shape;7259;p132"/>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132"/>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132"/>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2" name="Google Shape;7262;p132"/>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3" name="Google Shape;7263;p132"/>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4" name="Google Shape;7264;p132"/>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5" name="Google Shape;7265;p132"/>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6" name="Google Shape;7266;p132"/>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7" name="Google Shape;7267;p132"/>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8" name="Google Shape;7268;p132"/>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9" name="Google Shape;7269;p132"/>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0" name="Google Shape;7270;p132"/>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1" name="Google Shape;7271;p132"/>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2" name="Google Shape;7272;p132"/>
            <p:cNvGrpSpPr/>
            <p:nvPr/>
          </p:nvGrpSpPr>
          <p:grpSpPr>
            <a:xfrm>
              <a:off x="347441" y="757786"/>
              <a:ext cx="1765922" cy="1596032"/>
              <a:chOff x="2854300" y="1168125"/>
              <a:chExt cx="2904000" cy="2668950"/>
            </a:xfrm>
          </p:grpSpPr>
          <p:sp>
            <p:nvSpPr>
              <p:cNvPr id="7273" name="Google Shape;7273;p132"/>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4" name="Google Shape;7274;p132"/>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5" name="Google Shape;7275;p132"/>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6" name="Google Shape;7276;p132"/>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7" name="Google Shape;7277;p132"/>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132"/>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9" name="Google Shape;7279;p132"/>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0" name="Google Shape;7280;p132"/>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1" name="Google Shape;7281;p132"/>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2" name="Google Shape;7282;p132"/>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3" name="Google Shape;7283;p132"/>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132"/>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132"/>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132"/>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132"/>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132"/>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9" name="Google Shape;7289;p132"/>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0" name="Google Shape;7290;p132"/>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132"/>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132"/>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132"/>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4" name="Google Shape;7294;p132"/>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5" name="Google Shape;7295;p132"/>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6" name="Google Shape;7296;p132"/>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7" name="Google Shape;7297;p132"/>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132"/>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299" name="Google Shape;7299;p132"/>
          <p:cNvGrpSpPr/>
          <p:nvPr/>
        </p:nvGrpSpPr>
        <p:grpSpPr>
          <a:xfrm>
            <a:off x="2086840" y="1124425"/>
            <a:ext cx="921407" cy="797461"/>
            <a:chOff x="3229840" y="362425"/>
            <a:chExt cx="921407" cy="797461"/>
          </a:xfrm>
        </p:grpSpPr>
        <p:sp>
          <p:nvSpPr>
            <p:cNvPr id="7300" name="Google Shape;7300;p132"/>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1" name="Google Shape;7301;p132"/>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132"/>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3" name="Google Shape;7303;p132"/>
          <p:cNvGrpSpPr/>
          <p:nvPr/>
        </p:nvGrpSpPr>
        <p:grpSpPr>
          <a:xfrm>
            <a:off x="2086840" y="2351461"/>
            <a:ext cx="921400" cy="785200"/>
            <a:chOff x="2467840" y="1786561"/>
            <a:chExt cx="921400" cy="785200"/>
          </a:xfrm>
        </p:grpSpPr>
        <p:sp>
          <p:nvSpPr>
            <p:cNvPr id="7304" name="Google Shape;7304;p132"/>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132"/>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6" name="Google Shape;7306;p132"/>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7" name="Google Shape;7307;p132"/>
          <p:cNvGrpSpPr/>
          <p:nvPr/>
        </p:nvGrpSpPr>
        <p:grpSpPr>
          <a:xfrm>
            <a:off x="3459906" y="1047533"/>
            <a:ext cx="877879" cy="877818"/>
            <a:chOff x="5950075" y="854725"/>
            <a:chExt cx="2904000" cy="2668950"/>
          </a:xfrm>
        </p:grpSpPr>
        <p:sp>
          <p:nvSpPr>
            <p:cNvPr id="7308" name="Google Shape;7308;p132"/>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132"/>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0" name="Google Shape;7310;p132"/>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1" name="Google Shape;7311;p132"/>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2" name="Google Shape;7312;p132"/>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3" name="Google Shape;7313;p132"/>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4" name="Google Shape;7314;p132"/>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132"/>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6" name="Google Shape;7316;p132"/>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7" name="Google Shape;7317;p132"/>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8" name="Google Shape;7318;p132"/>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9" name="Google Shape;7319;p132"/>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0" name="Google Shape;7320;p132"/>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1" name="Google Shape;7321;p132"/>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2" name="Google Shape;7322;p132"/>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3" name="Google Shape;7323;p132"/>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132"/>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5" name="Google Shape;7325;p132"/>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6" name="Google Shape;7326;p132"/>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7" name="Google Shape;7327;p132"/>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8" name="Google Shape;7328;p132"/>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9" name="Google Shape;7329;p132"/>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0" name="Google Shape;7330;p132"/>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1" name="Google Shape;7331;p132"/>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2" name="Google Shape;7332;p132"/>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132"/>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34" name="Google Shape;7334;p132"/>
          <p:cNvGrpSpPr/>
          <p:nvPr/>
        </p:nvGrpSpPr>
        <p:grpSpPr>
          <a:xfrm>
            <a:off x="3460182" y="2230630"/>
            <a:ext cx="877298" cy="879686"/>
            <a:chOff x="2854300" y="1168125"/>
            <a:chExt cx="2904000" cy="2668950"/>
          </a:xfrm>
        </p:grpSpPr>
        <p:sp>
          <p:nvSpPr>
            <p:cNvPr id="7335" name="Google Shape;7335;p132"/>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6" name="Google Shape;7336;p132"/>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7" name="Google Shape;7337;p132"/>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8" name="Google Shape;7338;p132"/>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9" name="Google Shape;7339;p132"/>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132"/>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1" name="Google Shape;7341;p132"/>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2" name="Google Shape;7342;p132"/>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3" name="Google Shape;7343;p132"/>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4" name="Google Shape;7344;p132"/>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132"/>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132"/>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7" name="Google Shape;7347;p132"/>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8" name="Google Shape;7348;p132"/>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9" name="Google Shape;7349;p132"/>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0" name="Google Shape;7350;p132"/>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1" name="Google Shape;7351;p132"/>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132"/>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132"/>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132"/>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132"/>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132"/>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132"/>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8" name="Google Shape;7358;p132"/>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9" name="Google Shape;7359;p132"/>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0" name="Google Shape;7360;p132"/>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361" name="Google Shape;7361;p132"/>
          <p:cNvCxnSpPr>
            <a:stCxn id="7234" idx="1"/>
            <a:endCxn id="7302"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362" name="Google Shape;7362;p132"/>
          <p:cNvCxnSpPr>
            <a:stCxn id="7234" idx="1"/>
            <a:endCxn id="7306"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7363" name="Google Shape;7363;p132"/>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7364" name="Google Shape;7364;p132"/>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7365" name="Google Shape;7365;p132"/>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7366" name="Google Shape;7366;p132"/>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7367" name="Google Shape;7367;p132"/>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7368" name="Google Shape;7368;p132"/>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7369" name="Google Shape;7369;p132"/>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7370" name="Google Shape;7370;p132"/>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371" name="Google Shape;7371;p132"/>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372" name="Google Shape;7372;p132"/>
          <p:cNvGrpSpPr/>
          <p:nvPr/>
        </p:nvGrpSpPr>
        <p:grpSpPr>
          <a:xfrm>
            <a:off x="4983906" y="1047533"/>
            <a:ext cx="877879" cy="877818"/>
            <a:chOff x="5950075" y="854725"/>
            <a:chExt cx="2904000" cy="2668950"/>
          </a:xfrm>
        </p:grpSpPr>
        <p:sp>
          <p:nvSpPr>
            <p:cNvPr id="7373" name="Google Shape;7373;p132"/>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4" name="Google Shape;7374;p132"/>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5" name="Google Shape;7375;p132"/>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132"/>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7" name="Google Shape;7377;p132"/>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8" name="Google Shape;7378;p132"/>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132"/>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0" name="Google Shape;7380;p132"/>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132"/>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132"/>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3" name="Google Shape;7383;p132"/>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132"/>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5" name="Google Shape;7385;p132"/>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6" name="Google Shape;7386;p132"/>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132"/>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8" name="Google Shape;7388;p132"/>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9" name="Google Shape;7389;p132"/>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132"/>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132"/>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2" name="Google Shape;7392;p132"/>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3" name="Google Shape;7393;p132"/>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132"/>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132"/>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6" name="Google Shape;7396;p132"/>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7" name="Google Shape;7397;p132"/>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8" name="Google Shape;7398;p132"/>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9" name="Google Shape;7399;p132"/>
          <p:cNvGrpSpPr/>
          <p:nvPr/>
        </p:nvGrpSpPr>
        <p:grpSpPr>
          <a:xfrm>
            <a:off x="4984182" y="2230630"/>
            <a:ext cx="877298" cy="879686"/>
            <a:chOff x="2854300" y="1168125"/>
            <a:chExt cx="2904000" cy="2668950"/>
          </a:xfrm>
        </p:grpSpPr>
        <p:sp>
          <p:nvSpPr>
            <p:cNvPr id="7400" name="Google Shape;7400;p132"/>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1" name="Google Shape;7401;p132"/>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2" name="Google Shape;7402;p132"/>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132"/>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132"/>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132"/>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6" name="Google Shape;7406;p132"/>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7" name="Google Shape;7407;p132"/>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132"/>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132"/>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132"/>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1" name="Google Shape;7411;p132"/>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2" name="Google Shape;7412;p132"/>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132"/>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132"/>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5" name="Google Shape;7415;p132"/>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6" name="Google Shape;7416;p132"/>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132"/>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8" name="Google Shape;7418;p132"/>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9" name="Google Shape;7419;p132"/>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0" name="Google Shape;7420;p132"/>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132"/>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132"/>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132"/>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132"/>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132"/>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6" name="Google Shape;7426;p132"/>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7427" name="Google Shape;7427;p132"/>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7428" name="Google Shape;7428;p132"/>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9" name="Google Shape;7429;p132"/>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0" name="Google Shape;7430;p132"/>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7431" name="Google Shape;7431;p132"/>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7432" name="Google Shape;7432;p132"/>
          <p:cNvGrpSpPr/>
          <p:nvPr/>
        </p:nvGrpSpPr>
        <p:grpSpPr>
          <a:xfrm>
            <a:off x="6585831" y="1047533"/>
            <a:ext cx="877879" cy="877818"/>
            <a:chOff x="5950075" y="854725"/>
            <a:chExt cx="2904000" cy="2668950"/>
          </a:xfrm>
        </p:grpSpPr>
        <p:sp>
          <p:nvSpPr>
            <p:cNvPr id="7433" name="Google Shape;7433;p132"/>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132"/>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132"/>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132"/>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132"/>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8" name="Google Shape;7438;p132"/>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9" name="Google Shape;7439;p132"/>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132"/>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132"/>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132"/>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132"/>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132"/>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5" name="Google Shape;7445;p132"/>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6" name="Google Shape;7446;p132"/>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132"/>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132"/>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132"/>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132"/>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132"/>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132"/>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3" name="Google Shape;7453;p132"/>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4" name="Google Shape;7454;p132"/>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5" name="Google Shape;7455;p132"/>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132"/>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132"/>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132"/>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9" name="Google Shape;7459;p132"/>
          <p:cNvGrpSpPr/>
          <p:nvPr/>
        </p:nvGrpSpPr>
        <p:grpSpPr>
          <a:xfrm>
            <a:off x="6586107" y="2230630"/>
            <a:ext cx="877298" cy="879686"/>
            <a:chOff x="2854300" y="1168125"/>
            <a:chExt cx="2904000" cy="2668950"/>
          </a:xfrm>
        </p:grpSpPr>
        <p:sp>
          <p:nvSpPr>
            <p:cNvPr id="7460" name="Google Shape;7460;p132"/>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1" name="Google Shape;7461;p132"/>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132"/>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132"/>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132"/>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132"/>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132"/>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7" name="Google Shape;7467;p132"/>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8" name="Google Shape;7468;p132"/>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9" name="Google Shape;7469;p132"/>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132"/>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1" name="Google Shape;7471;p132"/>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2" name="Google Shape;7472;p132"/>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132"/>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132"/>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132"/>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132"/>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132"/>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8" name="Google Shape;7478;p132"/>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9" name="Google Shape;7479;p132"/>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0" name="Google Shape;7480;p132"/>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132"/>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132"/>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132"/>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132"/>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5" name="Google Shape;7485;p132"/>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486" name="Google Shape;7486;p132"/>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7487" name="Google Shape;7487;p132"/>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7488" name="Google Shape;7488;p132"/>
          <p:cNvGrpSpPr/>
          <p:nvPr/>
        </p:nvGrpSpPr>
        <p:grpSpPr>
          <a:xfrm>
            <a:off x="7808981" y="1627633"/>
            <a:ext cx="877879" cy="877818"/>
            <a:chOff x="5950075" y="854725"/>
            <a:chExt cx="2904000" cy="2668950"/>
          </a:xfrm>
        </p:grpSpPr>
        <p:sp>
          <p:nvSpPr>
            <p:cNvPr id="7489" name="Google Shape;7489;p132"/>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132"/>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132"/>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132"/>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132"/>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132"/>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5" name="Google Shape;7495;p132"/>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6" name="Google Shape;7496;p132"/>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132"/>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132"/>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132"/>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132"/>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1" name="Google Shape;7501;p132"/>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2" name="Google Shape;7502;p132"/>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132"/>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132"/>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5" name="Google Shape;7505;p132"/>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6" name="Google Shape;7506;p132"/>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132"/>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132"/>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132"/>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132"/>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1" name="Google Shape;7511;p132"/>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2" name="Google Shape;7512;p132"/>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132"/>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132"/>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15" name="Google Shape;7515;p132"/>
          <p:cNvGrpSpPr/>
          <p:nvPr/>
        </p:nvGrpSpPr>
        <p:grpSpPr>
          <a:xfrm>
            <a:off x="7749832" y="1728905"/>
            <a:ext cx="877298" cy="879686"/>
            <a:chOff x="2854300" y="1168125"/>
            <a:chExt cx="2904000" cy="2668950"/>
          </a:xfrm>
        </p:grpSpPr>
        <p:sp>
          <p:nvSpPr>
            <p:cNvPr id="7516" name="Google Shape;7516;p132"/>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132"/>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8" name="Google Shape;7518;p132"/>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9" name="Google Shape;7519;p132"/>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132"/>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132"/>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132"/>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132"/>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4" name="Google Shape;7524;p132"/>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132"/>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6" name="Google Shape;7526;p132"/>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7" name="Google Shape;7527;p132"/>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132"/>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132"/>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132"/>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1" name="Google Shape;7531;p132"/>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2" name="Google Shape;7532;p132"/>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132"/>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132"/>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132"/>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132"/>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7" name="Google Shape;7537;p132"/>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132"/>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9" name="Google Shape;7539;p132"/>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0" name="Google Shape;7540;p132"/>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132"/>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542" name="Google Shape;7542;p132"/>
          <p:cNvCxnSpPr>
            <a:endCxn id="7527"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7543" name="Google Shape;7543;p132"/>
          <p:cNvCxnSpPr>
            <a:stCxn id="7475" idx="1"/>
            <a:endCxn id="7527"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7544" name="Google Shape;7544;p132"/>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7545" name="Google Shape;7545;p132"/>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7546" name="Google Shape;7546;p132"/>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132"/>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132"/>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552"/>
        <p:cNvGrpSpPr/>
        <p:nvPr/>
      </p:nvGrpSpPr>
      <p:grpSpPr>
        <a:xfrm>
          <a:off x="0" y="0"/>
          <a:ext cx="0" cy="0"/>
          <a:chOff x="0" y="0"/>
          <a:chExt cx="0" cy="0"/>
        </a:xfrm>
      </p:grpSpPr>
      <p:grpSp>
        <p:nvGrpSpPr>
          <p:cNvPr id="7553" name="Google Shape;7553;p133"/>
          <p:cNvGrpSpPr/>
          <p:nvPr/>
        </p:nvGrpSpPr>
        <p:grpSpPr>
          <a:xfrm>
            <a:off x="1677893" y="1917852"/>
            <a:ext cx="1768767" cy="1771332"/>
            <a:chOff x="5448325" y="610550"/>
            <a:chExt cx="2742700" cy="2742000"/>
          </a:xfrm>
        </p:grpSpPr>
        <p:sp>
          <p:nvSpPr>
            <p:cNvPr id="7554" name="Google Shape;7554;p133"/>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5" name="Google Shape;7555;p133"/>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6" name="Google Shape;7556;p133"/>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7" name="Google Shape;7557;p133"/>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133"/>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9" name="Google Shape;7559;p133"/>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0" name="Google Shape;7560;p133"/>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133"/>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133"/>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133"/>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133"/>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5" name="Google Shape;7565;p133"/>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6" name="Google Shape;7566;p133"/>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133"/>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133"/>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133"/>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133"/>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133"/>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133"/>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133"/>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133"/>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133"/>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133"/>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133"/>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8" name="Google Shape;7578;p133"/>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9" name="Google Shape;7579;p133"/>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0" name="Google Shape;7580;p133"/>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133"/>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133"/>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3" name="Google Shape;7583;p133"/>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4" name="Google Shape;7584;p13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5" name="Google Shape;7585;p13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6" name="Google Shape;7586;p13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13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13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9" name="Google Shape;7589;p13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0" name="Google Shape;7590;p13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1" name="Google Shape;7591;p13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2" name="Google Shape;7592;p13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3" name="Google Shape;7593;p13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13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5" name="Google Shape;7595;p13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6" name="Google Shape;7596;p133"/>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7" name="Google Shape;7597;p133"/>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133"/>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133"/>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0" name="Google Shape;7600;p133"/>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1" name="Google Shape;7601;p13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2" name="Google Shape;7602;p13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3" name="Google Shape;7603;p13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4" name="Google Shape;7604;p13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5" name="Google Shape;7605;p13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6" name="Google Shape;7606;p133"/>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133"/>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8" name="Google Shape;7608;p133"/>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9" name="Google Shape;7609;p133"/>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133"/>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13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2" name="Google Shape;7612;p13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3" name="Google Shape;7613;p13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4" name="Google Shape;7614;p13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5" name="Google Shape;7615;p13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6" name="Google Shape;7616;p133"/>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7" name="Google Shape;7617;p133"/>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133"/>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133"/>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0" name="Google Shape;7620;p133"/>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1" name="Google Shape;7621;p13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2" name="Google Shape;7622;p13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13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13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5" name="Google Shape;7625;p13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6" name="Google Shape;7626;p133"/>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7" name="Google Shape;7627;p133"/>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8" name="Google Shape;7628;p133"/>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9" name="Google Shape;7629;p133"/>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0" name="Google Shape;7630;p133"/>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13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2" name="Google Shape;7632;p13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3" name="Google Shape;7633;p13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13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13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133"/>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133"/>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8" name="Google Shape;7638;p133"/>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9" name="Google Shape;7639;p133"/>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133"/>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1" name="Google Shape;7641;p13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2" name="Google Shape;7642;p13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3" name="Google Shape;7643;p13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13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13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6" name="Google Shape;7646;p133"/>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7" name="Google Shape;7647;p133"/>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8" name="Google Shape;7648;p133"/>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9" name="Google Shape;7649;p133"/>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133"/>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13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13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13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4" name="Google Shape;7654;p133"/>
          <p:cNvGrpSpPr/>
          <p:nvPr/>
        </p:nvGrpSpPr>
        <p:grpSpPr>
          <a:xfrm>
            <a:off x="1120231" y="1152499"/>
            <a:ext cx="530946" cy="531400"/>
            <a:chOff x="5448325" y="610550"/>
            <a:chExt cx="823300" cy="822600"/>
          </a:xfrm>
        </p:grpSpPr>
        <p:sp>
          <p:nvSpPr>
            <p:cNvPr id="7655" name="Google Shape;7655;p133"/>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6" name="Google Shape;7656;p133"/>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7" name="Google Shape;7657;p133"/>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133"/>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9" name="Google Shape;7659;p133"/>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0" name="Google Shape;7660;p133"/>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133"/>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133"/>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3" name="Google Shape;7663;p133"/>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664" name="Google Shape;7664;p133"/>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7665" name="Google Shape;7665;p133"/>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7666" name="Google Shape;7666;p133"/>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7667" name="Google Shape;7667;p133"/>
          <p:cNvGrpSpPr/>
          <p:nvPr/>
        </p:nvGrpSpPr>
        <p:grpSpPr>
          <a:xfrm>
            <a:off x="5553569" y="3258415"/>
            <a:ext cx="1768767" cy="1735686"/>
            <a:chOff x="5448325" y="610550"/>
            <a:chExt cx="2742700" cy="2742000"/>
          </a:xfrm>
        </p:grpSpPr>
        <p:sp>
          <p:nvSpPr>
            <p:cNvPr id="7668" name="Google Shape;7668;p133"/>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9" name="Google Shape;7669;p133"/>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133"/>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1" name="Google Shape;7671;p133"/>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2" name="Google Shape;7672;p133"/>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133"/>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133"/>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5" name="Google Shape;7675;p133"/>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6" name="Google Shape;7676;p133"/>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133"/>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8" name="Google Shape;7678;p133"/>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133"/>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0" name="Google Shape;7680;p133"/>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1" name="Google Shape;7681;p133"/>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133"/>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3" name="Google Shape;7683;p133"/>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4" name="Google Shape;7684;p133"/>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133"/>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6" name="Google Shape;7686;p133"/>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7" name="Google Shape;7687;p133"/>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133"/>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133"/>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133"/>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133"/>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133"/>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133"/>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4" name="Google Shape;7694;p133"/>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5" name="Google Shape;7695;p133"/>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133"/>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133"/>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13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13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0" name="Google Shape;7700;p13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1" name="Google Shape;7701;p13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13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3" name="Google Shape;7703;p13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4" name="Google Shape;7704;p13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13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13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13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8" name="Google Shape;7708;p13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9" name="Google Shape;7709;p13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133"/>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133"/>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133"/>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133"/>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133"/>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13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13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13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8" name="Google Shape;7718;p13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9" name="Google Shape;7719;p13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0" name="Google Shape;7720;p133"/>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133"/>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2" name="Google Shape;7722;p133"/>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3" name="Google Shape;7723;p133"/>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133"/>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13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6" name="Google Shape;7726;p13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7" name="Google Shape;7727;p13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13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13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133"/>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133"/>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2" name="Google Shape;7732;p133"/>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3" name="Google Shape;7733;p133"/>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133"/>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13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6" name="Google Shape;7736;p13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7" name="Google Shape;7737;p13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13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13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133"/>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1" name="Google Shape;7741;p133"/>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2" name="Google Shape;7742;p133"/>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133"/>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4" name="Google Shape;7744;p133"/>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5" name="Google Shape;7745;p13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13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13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13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13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133"/>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133"/>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2" name="Google Shape;7752;p133"/>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3" name="Google Shape;7753;p133"/>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133"/>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13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6" name="Google Shape;7756;p13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7" name="Google Shape;7757;p13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13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13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133"/>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133"/>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133"/>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133"/>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4" name="Google Shape;7764;p133"/>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5" name="Google Shape;7765;p13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13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13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8" name="Google Shape;7768;p133"/>
          <p:cNvGrpSpPr/>
          <p:nvPr/>
        </p:nvGrpSpPr>
        <p:grpSpPr>
          <a:xfrm>
            <a:off x="5196705" y="2583251"/>
            <a:ext cx="530946" cy="520706"/>
            <a:chOff x="5448325" y="610550"/>
            <a:chExt cx="823300" cy="822600"/>
          </a:xfrm>
        </p:grpSpPr>
        <p:sp>
          <p:nvSpPr>
            <p:cNvPr id="7769" name="Google Shape;7769;p133"/>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0" name="Google Shape;7770;p133"/>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1" name="Google Shape;7771;p133"/>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133"/>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3" name="Google Shape;7773;p133"/>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4" name="Google Shape;7774;p133"/>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133"/>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6" name="Google Shape;7776;p133"/>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7" name="Google Shape;7777;p133"/>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778" name="Google Shape;7778;p133"/>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7779" name="Google Shape;7779;p133"/>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7780" name="Google Shape;7780;p133"/>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7781" name="Google Shape;7781;p133"/>
          <p:cNvGrpSpPr/>
          <p:nvPr/>
        </p:nvGrpSpPr>
        <p:grpSpPr>
          <a:xfrm>
            <a:off x="5122078" y="161353"/>
            <a:ext cx="2200237" cy="2274977"/>
            <a:chOff x="5274478" y="161353"/>
            <a:chExt cx="2200237" cy="2274977"/>
          </a:xfrm>
        </p:grpSpPr>
        <p:grpSp>
          <p:nvGrpSpPr>
            <p:cNvPr id="7782" name="Google Shape;7782;p133"/>
            <p:cNvGrpSpPr/>
            <p:nvPr/>
          </p:nvGrpSpPr>
          <p:grpSpPr>
            <a:xfrm>
              <a:off x="5706772" y="743968"/>
              <a:ext cx="1767944" cy="1692362"/>
              <a:chOff x="5448325" y="610550"/>
              <a:chExt cx="2742700" cy="2742000"/>
            </a:xfrm>
          </p:grpSpPr>
          <p:sp>
            <p:nvSpPr>
              <p:cNvPr id="7783" name="Google Shape;7783;p133"/>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133"/>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133"/>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6" name="Google Shape;7786;p133"/>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7" name="Google Shape;7787;p133"/>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133"/>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9" name="Google Shape;7789;p133"/>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0" name="Google Shape;7790;p133"/>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1" name="Google Shape;7791;p133"/>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133"/>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133"/>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133"/>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5" name="Google Shape;7795;p133"/>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6" name="Google Shape;7796;p133"/>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7" name="Google Shape;7797;p133"/>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133"/>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133"/>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133"/>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133"/>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2" name="Google Shape;7802;p133"/>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3" name="Google Shape;7803;p133"/>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133"/>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5" name="Google Shape;7805;p133"/>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6" name="Google Shape;7806;p133"/>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133"/>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133"/>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9" name="Google Shape;7809;p133"/>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0" name="Google Shape;7810;p133"/>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1" name="Google Shape;7811;p133"/>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133"/>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13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13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5" name="Google Shape;7815;p13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6" name="Google Shape;7816;p13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13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13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13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13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1" name="Google Shape;7821;p13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2" name="Google Shape;7822;p13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3" name="Google Shape;7823;p13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4" name="Google Shape;7824;p13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5" name="Google Shape;7825;p133"/>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133"/>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7" name="Google Shape;7827;p133"/>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8" name="Google Shape;7828;p133"/>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133"/>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0" name="Google Shape;7830;p13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1" name="Google Shape;7831;p13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13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3" name="Google Shape;7833;p13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4" name="Google Shape;7834;p13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133"/>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6" name="Google Shape;7836;p133"/>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7" name="Google Shape;7837;p133"/>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133"/>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9" name="Google Shape;7839;p133"/>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0" name="Google Shape;7840;p13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1" name="Google Shape;7841;p13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2" name="Google Shape;7842;p13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3" name="Google Shape;7843;p13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4" name="Google Shape;7844;p13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133"/>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6" name="Google Shape;7846;p133"/>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7" name="Google Shape;7847;p133"/>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133"/>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133"/>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13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1" name="Google Shape;7851;p13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2" name="Google Shape;7852;p13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13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13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5" name="Google Shape;7855;p133"/>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6" name="Google Shape;7856;p133"/>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7" name="Google Shape;7857;p133"/>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133"/>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9" name="Google Shape;7859;p133"/>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0" name="Google Shape;7860;p13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1" name="Google Shape;7861;p13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2" name="Google Shape;7862;p13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3" name="Google Shape;7863;p13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4" name="Google Shape;7864;p13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5" name="Google Shape;7865;p133"/>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6" name="Google Shape;7866;p133"/>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7" name="Google Shape;7867;p133"/>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8" name="Google Shape;7868;p133"/>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9" name="Google Shape;7869;p133"/>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0" name="Google Shape;7870;p13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1" name="Google Shape;7871;p13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2" name="Google Shape;7872;p13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3" name="Google Shape;7873;p13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4" name="Google Shape;7874;p13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5" name="Google Shape;7875;p133"/>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6" name="Google Shape;7876;p133"/>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7" name="Google Shape;7877;p133"/>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8" name="Google Shape;7878;p133"/>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9" name="Google Shape;7879;p133"/>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0" name="Google Shape;7880;p13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1" name="Google Shape;7881;p13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2" name="Google Shape;7882;p13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83" name="Google Shape;7883;p133"/>
            <p:cNvGrpSpPr/>
            <p:nvPr/>
          </p:nvGrpSpPr>
          <p:grpSpPr>
            <a:xfrm>
              <a:off x="5274478" y="161353"/>
              <a:ext cx="530699" cy="507709"/>
              <a:chOff x="5448325" y="610550"/>
              <a:chExt cx="823300" cy="822600"/>
            </a:xfrm>
          </p:grpSpPr>
          <p:sp>
            <p:nvSpPr>
              <p:cNvPr id="7884" name="Google Shape;7884;p133"/>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5" name="Google Shape;7885;p133"/>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6" name="Google Shape;7886;p133"/>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7" name="Google Shape;7887;p133"/>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8" name="Google Shape;7888;p133"/>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9" name="Google Shape;7889;p133"/>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0" name="Google Shape;7890;p133"/>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1" name="Google Shape;7891;p133"/>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2" name="Google Shape;7892;p133"/>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893" name="Google Shape;7893;p133"/>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7894" name="Google Shape;7894;p133"/>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7895" name="Google Shape;7895;p133"/>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7896" name="Google Shape;7896;p133"/>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7897" name="Google Shape;7897;p133"/>
          <p:cNvCxnSpPr>
            <a:stCxn id="7613" idx="3"/>
            <a:endCxn id="7728"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7898" name="Google Shape;7898;p133"/>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S=1</a:t>
            </a:r>
            <a:endParaRPr sz="1100">
              <a:latin typeface="Consolas" panose="020B0609020204030204"/>
              <a:ea typeface="Consolas" panose="020B0609020204030204"/>
              <a:cs typeface="Consolas" panose="020B0609020204030204"/>
              <a:sym typeface="Consolas" panose="020B0609020204030204"/>
            </a:endParaRPr>
          </a:p>
        </p:txBody>
      </p:sp>
      <p:sp>
        <p:nvSpPr>
          <p:cNvPr id="7899" name="Google Shape;7899;p133"/>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S=2</a:t>
            </a:r>
            <a:endParaRPr sz="1100">
              <a:latin typeface="Consolas" panose="020B0609020204030204"/>
              <a:ea typeface="Consolas" panose="020B0609020204030204"/>
              <a:cs typeface="Consolas" panose="020B0609020204030204"/>
              <a:sym typeface="Consolas" panose="020B0609020204030204"/>
            </a:endParaRPr>
          </a:p>
        </p:txBody>
      </p:sp>
      <p:sp>
        <p:nvSpPr>
          <p:cNvPr id="7900" name="Google Shape;7900;p133"/>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Striding in CONV</a:t>
            </a:r>
            <a:endParaRPr sz="1200">
              <a:latin typeface="Consolas" panose="020B0609020204030204"/>
              <a:ea typeface="Consolas" panose="020B0609020204030204"/>
              <a:cs typeface="Consolas" panose="020B0609020204030204"/>
              <a:sym typeface="Consolas" panose="020B0609020204030204"/>
            </a:endParaRPr>
          </a:p>
        </p:txBody>
      </p:sp>
      <p:cxnSp>
        <p:nvCxnSpPr>
          <p:cNvPr id="7901" name="Google Shape;7901;p133"/>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905"/>
        <p:cNvGrpSpPr/>
        <p:nvPr/>
      </p:nvGrpSpPr>
      <p:grpSpPr>
        <a:xfrm>
          <a:off x="0" y="0"/>
          <a:ext cx="0" cy="0"/>
          <a:chOff x="0" y="0"/>
          <a:chExt cx="0" cy="0"/>
        </a:xfrm>
      </p:grpSpPr>
      <p:grpSp>
        <p:nvGrpSpPr>
          <p:cNvPr id="7906" name="Google Shape;7906;p134"/>
          <p:cNvGrpSpPr/>
          <p:nvPr/>
        </p:nvGrpSpPr>
        <p:grpSpPr>
          <a:xfrm>
            <a:off x="173568" y="3159689"/>
            <a:ext cx="1768767" cy="1771332"/>
            <a:chOff x="5448325" y="610550"/>
            <a:chExt cx="2742700" cy="2742000"/>
          </a:xfrm>
        </p:grpSpPr>
        <p:sp>
          <p:nvSpPr>
            <p:cNvPr id="7907" name="Google Shape;7907;p134"/>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8" name="Google Shape;7908;p134"/>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9" name="Google Shape;7909;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0" name="Google Shape;7910;p134"/>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1" name="Google Shape;7911;p134"/>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2" name="Google Shape;7912;p134"/>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3" name="Google Shape;7913;p134"/>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4" name="Google Shape;7914;p134"/>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5" name="Google Shape;7915;p134"/>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6" name="Google Shape;7916;p134"/>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7" name="Google Shape;7917;p134"/>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8" name="Google Shape;7918;p134"/>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9" name="Google Shape;7919;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0" name="Google Shape;7920;p134"/>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1" name="Google Shape;7921;p134"/>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2" name="Google Shape;7922;p134"/>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3" name="Google Shape;7923;p134"/>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4" name="Google Shape;7924;p134"/>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5" name="Google Shape;7925;p134"/>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6" name="Google Shape;7926;p134"/>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7" name="Google Shape;7927;p134"/>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8" name="Google Shape;7928;p134"/>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9" name="Google Shape;7929;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0" name="Google Shape;7930;p134"/>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1" name="Google Shape;7931;p134"/>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2" name="Google Shape;7932;p134"/>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3" name="Google Shape;7933;p134"/>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4" name="Google Shape;7934;p134"/>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5" name="Google Shape;7935;p134"/>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6" name="Google Shape;7936;p134"/>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7" name="Google Shape;7937;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8" name="Google Shape;7938;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9" name="Google Shape;7939;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0" name="Google Shape;7940;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1" name="Google Shape;7941;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2" name="Google Shape;7942;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3" name="Google Shape;7943;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4" name="Google Shape;7944;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5" name="Google Shape;7945;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6" name="Google Shape;7946;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7" name="Google Shape;7947;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8" name="Google Shape;7948;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9" name="Google Shape;7949;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0" name="Google Shape;7950;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1" name="Google Shape;7951;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2" name="Google Shape;7952;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3" name="Google Shape;7953;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4" name="Google Shape;7954;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5" name="Google Shape;7955;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6" name="Google Shape;7956;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7" name="Google Shape;7957;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8" name="Google Shape;7958;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9" name="Google Shape;7959;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0" name="Google Shape;7960;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1" name="Google Shape;7961;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2" name="Google Shape;7962;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3" name="Google Shape;7963;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4" name="Google Shape;7964;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5" name="Google Shape;7965;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6" name="Google Shape;7966;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7" name="Google Shape;7967;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8" name="Google Shape;7968;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9" name="Google Shape;7969;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0" name="Google Shape;7970;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1" name="Google Shape;7971;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2" name="Google Shape;7972;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3" name="Google Shape;7973;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4" name="Google Shape;7974;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5" name="Google Shape;7975;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6" name="Google Shape;7976;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7" name="Google Shape;7977;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8" name="Google Shape;7978;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9" name="Google Shape;7979;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0" name="Google Shape;7980;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1" name="Google Shape;7981;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2" name="Google Shape;7982;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3" name="Google Shape;7983;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4" name="Google Shape;7984;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5" name="Google Shape;7985;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6" name="Google Shape;7986;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7" name="Google Shape;7987;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8" name="Google Shape;7988;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9" name="Google Shape;7989;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0" name="Google Shape;7990;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1" name="Google Shape;7991;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2" name="Google Shape;7992;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3" name="Google Shape;7993;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4" name="Google Shape;7994;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5" name="Google Shape;7995;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6" name="Google Shape;7996;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7" name="Google Shape;7997;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8" name="Google Shape;7998;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9" name="Google Shape;7999;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0" name="Google Shape;8000;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1" name="Google Shape;8001;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2" name="Google Shape;8002;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3" name="Google Shape;8003;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4" name="Google Shape;8004;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5" name="Google Shape;8005;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6" name="Google Shape;8006;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07" name="Google Shape;8007;p134"/>
          <p:cNvGrpSpPr/>
          <p:nvPr/>
        </p:nvGrpSpPr>
        <p:grpSpPr>
          <a:xfrm>
            <a:off x="2405607" y="2803328"/>
            <a:ext cx="1768767" cy="1735686"/>
            <a:chOff x="5448325" y="610550"/>
            <a:chExt cx="2742700" cy="2742000"/>
          </a:xfrm>
        </p:grpSpPr>
        <p:sp>
          <p:nvSpPr>
            <p:cNvPr id="8008" name="Google Shape;8008;p134"/>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9" name="Google Shape;8009;p134"/>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0" name="Google Shape;8010;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1" name="Google Shape;8011;p134"/>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2" name="Google Shape;8012;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3" name="Google Shape;8013;p134"/>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4" name="Google Shape;8014;p134"/>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5" name="Google Shape;8015;p134"/>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6" name="Google Shape;8016;p134"/>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7" name="Google Shape;8017;p134"/>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8" name="Google Shape;8018;p134"/>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9" name="Google Shape;8019;p134"/>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0" name="Google Shape;8020;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1" name="Google Shape;8021;p134"/>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2" name="Google Shape;8022;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3" name="Google Shape;8023;p134"/>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4" name="Google Shape;8024;p134"/>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5" name="Google Shape;8025;p134"/>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6" name="Google Shape;8026;p134"/>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7" name="Google Shape;8027;p134"/>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8" name="Google Shape;8028;p134"/>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9" name="Google Shape;8029;p134"/>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0" name="Google Shape;8030;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1" name="Google Shape;8031;p134"/>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2" name="Google Shape;8032;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3" name="Google Shape;8033;p134"/>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4" name="Google Shape;8034;p134"/>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5" name="Google Shape;8035;p134"/>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6" name="Google Shape;8036;p134"/>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7" name="Google Shape;8037;p134"/>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8" name="Google Shape;8038;p134"/>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9" name="Google Shape;8039;p134"/>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0" name="Google Shape;8040;p134"/>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1" name="Google Shape;8041;p134"/>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2" name="Google Shape;8042;p134"/>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3" name="Google Shape;8043;p134"/>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4" name="Google Shape;8044;p134"/>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5" name="Google Shape;8045;p134"/>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6" name="Google Shape;8046;p134"/>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7" name="Google Shape;8047;p134"/>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8" name="Google Shape;8048;p134"/>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9" name="Google Shape;8049;p134"/>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0" name="Google Shape;8050;p134"/>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1" name="Google Shape;8051;p134"/>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2" name="Google Shape;8052;p134"/>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3" name="Google Shape;8053;p134"/>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4" name="Google Shape;8054;p134"/>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5" name="Google Shape;8055;p134"/>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6" name="Google Shape;8056;p134"/>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7" name="Google Shape;8057;p134"/>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8" name="Google Shape;8058;p134"/>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9" name="Google Shape;8059;p134"/>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0" name="Google Shape;8060;p134"/>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1" name="Google Shape;8061;p134"/>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2" name="Google Shape;8062;p134"/>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3" name="Google Shape;8063;p134"/>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4" name="Google Shape;8064;p134"/>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5" name="Google Shape;8065;p134"/>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6" name="Google Shape;8066;p134"/>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7" name="Google Shape;8067;p134"/>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8" name="Google Shape;8068;p134"/>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9" name="Google Shape;8069;p134"/>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0" name="Google Shape;8070;p134"/>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1" name="Google Shape;8071;p134"/>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2" name="Google Shape;8072;p134"/>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3" name="Google Shape;8073;p134"/>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4" name="Google Shape;8074;p134"/>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5" name="Google Shape;8075;p134"/>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6" name="Google Shape;8076;p134"/>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7" name="Google Shape;8077;p134"/>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8" name="Google Shape;8078;p134"/>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9" name="Google Shape;8079;p134"/>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0" name="Google Shape;8080;p134"/>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1" name="Google Shape;8081;p134"/>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2" name="Google Shape;8082;p134"/>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3" name="Google Shape;8083;p134"/>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4" name="Google Shape;8084;p134"/>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5" name="Google Shape;8085;p134"/>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6" name="Google Shape;8086;p134"/>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7" name="Google Shape;8087;p134"/>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8" name="Google Shape;8088;p134"/>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9" name="Google Shape;8089;p134"/>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0" name="Google Shape;8090;p134"/>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1" name="Google Shape;8091;p134"/>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2" name="Google Shape;8092;p134"/>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3" name="Google Shape;8093;p134"/>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4" name="Google Shape;8094;p134"/>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5" name="Google Shape;8095;p134"/>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6" name="Google Shape;8096;p134"/>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7" name="Google Shape;8097;p134"/>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8" name="Google Shape;8098;p134"/>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9" name="Google Shape;8099;p134"/>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0" name="Google Shape;8100;p134"/>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1" name="Google Shape;8101;p134"/>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2" name="Google Shape;8102;p134"/>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3" name="Google Shape;8103;p134"/>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4" name="Google Shape;8104;p134"/>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5" name="Google Shape;8105;p134"/>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6" name="Google Shape;8106;p134"/>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7" name="Google Shape;8107;p134"/>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08" name="Google Shape;8108;p134"/>
          <p:cNvGrpSpPr/>
          <p:nvPr/>
        </p:nvGrpSpPr>
        <p:grpSpPr>
          <a:xfrm>
            <a:off x="7590118" y="2701664"/>
            <a:ext cx="176700" cy="177000"/>
            <a:chOff x="3832268" y="4133839"/>
            <a:chExt cx="176700" cy="177000"/>
          </a:xfrm>
        </p:grpSpPr>
        <p:sp>
          <p:nvSpPr>
            <p:cNvPr id="8109" name="Google Shape;8109;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0" name="Google Shape;8110;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11" name="Google Shape;8111;p134"/>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2" name="Google Shape;8112;p134"/>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3" name="Google Shape;8113;p134"/>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14" name="Google Shape;8114;p134"/>
          <p:cNvGrpSpPr/>
          <p:nvPr/>
        </p:nvGrpSpPr>
        <p:grpSpPr>
          <a:xfrm>
            <a:off x="7766818" y="950176"/>
            <a:ext cx="3537517" cy="2480032"/>
            <a:chOff x="2106868" y="2103489"/>
            <a:chExt cx="3537517" cy="2480032"/>
          </a:xfrm>
        </p:grpSpPr>
        <p:grpSp>
          <p:nvGrpSpPr>
            <p:cNvPr id="8115" name="Google Shape;8115;p134"/>
            <p:cNvGrpSpPr/>
            <p:nvPr/>
          </p:nvGrpSpPr>
          <p:grpSpPr>
            <a:xfrm>
              <a:off x="2106980" y="2103489"/>
              <a:ext cx="3537292" cy="1239932"/>
              <a:chOff x="4053293" y="687139"/>
              <a:chExt cx="3537292" cy="1239932"/>
            </a:xfrm>
          </p:grpSpPr>
          <p:grpSp>
            <p:nvGrpSpPr>
              <p:cNvPr id="8116" name="Google Shape;8116;p134"/>
              <p:cNvGrpSpPr/>
              <p:nvPr/>
            </p:nvGrpSpPr>
            <p:grpSpPr>
              <a:xfrm>
                <a:off x="4053293" y="687139"/>
                <a:ext cx="1768767" cy="1239932"/>
                <a:chOff x="5448325" y="1433150"/>
                <a:chExt cx="2742700" cy="1919400"/>
              </a:xfrm>
            </p:grpSpPr>
            <p:sp>
              <p:nvSpPr>
                <p:cNvPr id="8117" name="Google Shape;8117;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8" name="Google Shape;8118;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9" name="Google Shape;8119;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0" name="Google Shape;8120;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1" name="Google Shape;8121;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2" name="Google Shape;8122;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3" name="Google Shape;8123;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4" name="Google Shape;8124;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5" name="Google Shape;8125;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6" name="Google Shape;8126;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7" name="Google Shape;8127;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8" name="Google Shape;8128;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9" name="Google Shape;8129;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0" name="Google Shape;8130;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1" name="Google Shape;8131;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2" name="Google Shape;8132;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3" name="Google Shape;8133;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4" name="Google Shape;8134;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5" name="Google Shape;8135;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6" name="Google Shape;8136;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7" name="Google Shape;8137;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8" name="Google Shape;8138;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9" name="Google Shape;8139;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0" name="Google Shape;8140;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1" name="Google Shape;8141;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2" name="Google Shape;8142;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3" name="Google Shape;8143;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4" name="Google Shape;8144;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5" name="Google Shape;8145;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6" name="Google Shape;8146;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7" name="Google Shape;8147;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8" name="Google Shape;8148;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9" name="Google Shape;8149;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0" name="Google Shape;8150;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1" name="Google Shape;8151;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2" name="Google Shape;8152;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3" name="Google Shape;8153;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4" name="Google Shape;8154;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5" name="Google Shape;8155;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6" name="Google Shape;8156;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7" name="Google Shape;8157;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8" name="Google Shape;8158;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9" name="Google Shape;8159;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0" name="Google Shape;8160;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1" name="Google Shape;8161;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2" name="Google Shape;8162;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3" name="Google Shape;8163;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4" name="Google Shape;8164;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5" name="Google Shape;8165;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6" name="Google Shape;8166;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7" name="Google Shape;8167;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8" name="Google Shape;8168;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9" name="Google Shape;8169;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0" name="Google Shape;8170;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1" name="Google Shape;8171;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2" name="Google Shape;8172;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3" name="Google Shape;8173;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4" name="Google Shape;8174;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5" name="Google Shape;8175;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6" name="Google Shape;8176;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7" name="Google Shape;8177;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8" name="Google Shape;8178;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9" name="Google Shape;8179;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0" name="Google Shape;8180;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1" name="Google Shape;8181;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2" name="Google Shape;8182;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3" name="Google Shape;8183;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4" name="Google Shape;8184;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5" name="Google Shape;8185;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6" name="Google Shape;8186;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7" name="Google Shape;8187;p134"/>
              <p:cNvGrpSpPr/>
              <p:nvPr/>
            </p:nvGrpSpPr>
            <p:grpSpPr>
              <a:xfrm>
                <a:off x="5821818" y="687139"/>
                <a:ext cx="1768767" cy="1239932"/>
                <a:chOff x="5448325" y="1433150"/>
                <a:chExt cx="2742700" cy="1919400"/>
              </a:xfrm>
            </p:grpSpPr>
            <p:sp>
              <p:nvSpPr>
                <p:cNvPr id="8188" name="Google Shape;8188;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9" name="Google Shape;8189;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0" name="Google Shape;8190;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1" name="Google Shape;8191;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2" name="Google Shape;8192;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3" name="Google Shape;8193;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4" name="Google Shape;8194;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5" name="Google Shape;8195;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6" name="Google Shape;8196;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7" name="Google Shape;8197;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8" name="Google Shape;8198;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9" name="Google Shape;8199;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0" name="Google Shape;8200;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1" name="Google Shape;8201;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2" name="Google Shape;8202;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3" name="Google Shape;8203;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4" name="Google Shape;8204;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5" name="Google Shape;8205;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6" name="Google Shape;8206;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7" name="Google Shape;8207;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8" name="Google Shape;8208;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9" name="Google Shape;8209;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0" name="Google Shape;8210;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1" name="Google Shape;8211;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2" name="Google Shape;8212;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3" name="Google Shape;8213;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4" name="Google Shape;8214;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5" name="Google Shape;8215;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6" name="Google Shape;8216;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7" name="Google Shape;8217;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8" name="Google Shape;8218;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9" name="Google Shape;8219;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0" name="Google Shape;8220;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1" name="Google Shape;8221;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2" name="Google Shape;8222;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3" name="Google Shape;8223;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4" name="Google Shape;8224;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5" name="Google Shape;8225;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6" name="Google Shape;8226;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7" name="Google Shape;8227;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8" name="Google Shape;8228;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9" name="Google Shape;8229;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0" name="Google Shape;8230;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1" name="Google Shape;8231;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2" name="Google Shape;8232;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3" name="Google Shape;8233;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4" name="Google Shape;8234;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5" name="Google Shape;8235;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6" name="Google Shape;8236;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7" name="Google Shape;8237;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8" name="Google Shape;8238;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9" name="Google Shape;8239;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0" name="Google Shape;8240;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1" name="Google Shape;8241;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2" name="Google Shape;8242;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3" name="Google Shape;8243;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4" name="Google Shape;8244;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5" name="Google Shape;8245;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6" name="Google Shape;8246;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7" name="Google Shape;8247;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8" name="Google Shape;8248;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9" name="Google Shape;8249;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0" name="Google Shape;8250;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1" name="Google Shape;8251;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2" name="Google Shape;8252;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3" name="Google Shape;8253;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4" name="Google Shape;8254;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5" name="Google Shape;8255;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6" name="Google Shape;8256;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7" name="Google Shape;8257;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258" name="Google Shape;8258;p134"/>
            <p:cNvGrpSpPr/>
            <p:nvPr/>
          </p:nvGrpSpPr>
          <p:grpSpPr>
            <a:xfrm>
              <a:off x="2106868" y="3343589"/>
              <a:ext cx="3537517" cy="1239932"/>
              <a:chOff x="2636768" y="3167689"/>
              <a:chExt cx="3537517" cy="1239932"/>
            </a:xfrm>
          </p:grpSpPr>
          <p:grpSp>
            <p:nvGrpSpPr>
              <p:cNvPr id="8259" name="Google Shape;8259;p134"/>
              <p:cNvGrpSpPr/>
              <p:nvPr/>
            </p:nvGrpSpPr>
            <p:grpSpPr>
              <a:xfrm>
                <a:off x="2636768" y="3167689"/>
                <a:ext cx="1768767" cy="1239932"/>
                <a:chOff x="5448325" y="1433150"/>
                <a:chExt cx="2742700" cy="1919400"/>
              </a:xfrm>
            </p:grpSpPr>
            <p:sp>
              <p:nvSpPr>
                <p:cNvPr id="8260" name="Google Shape;8260;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1" name="Google Shape;8261;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2" name="Google Shape;8262;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3" name="Google Shape;8263;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4" name="Google Shape;8264;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5" name="Google Shape;8265;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6" name="Google Shape;8266;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7" name="Google Shape;8267;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8" name="Google Shape;8268;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9" name="Google Shape;8269;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0" name="Google Shape;8270;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1" name="Google Shape;8271;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2" name="Google Shape;8272;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3" name="Google Shape;8273;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4" name="Google Shape;8274;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5" name="Google Shape;8275;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6" name="Google Shape;8276;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7" name="Google Shape;8277;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8" name="Google Shape;8278;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9" name="Google Shape;8279;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0" name="Google Shape;8280;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1" name="Google Shape;8281;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2" name="Google Shape;8282;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3" name="Google Shape;8283;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4" name="Google Shape;8284;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5" name="Google Shape;8285;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6" name="Google Shape;8286;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7" name="Google Shape;8287;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8" name="Google Shape;8288;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9" name="Google Shape;8289;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0" name="Google Shape;8290;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1" name="Google Shape;8291;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2" name="Google Shape;8292;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3" name="Google Shape;8293;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4" name="Google Shape;8294;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5" name="Google Shape;8295;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6" name="Google Shape;8296;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7" name="Google Shape;8297;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8" name="Google Shape;8298;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9" name="Google Shape;8299;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0" name="Google Shape;8300;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1" name="Google Shape;8301;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2" name="Google Shape;8302;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3" name="Google Shape;8303;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4" name="Google Shape;8304;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5" name="Google Shape;8305;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6" name="Google Shape;8306;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7" name="Google Shape;8307;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8" name="Google Shape;8308;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9" name="Google Shape;8309;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0" name="Google Shape;8310;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1" name="Google Shape;8311;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2" name="Google Shape;8312;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3" name="Google Shape;8313;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4" name="Google Shape;8314;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5" name="Google Shape;8315;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6" name="Google Shape;8316;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7" name="Google Shape;8317;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8" name="Google Shape;8318;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9" name="Google Shape;8319;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0" name="Google Shape;8320;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1" name="Google Shape;8321;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2" name="Google Shape;8322;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3" name="Google Shape;8323;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4" name="Google Shape;8324;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5" name="Google Shape;8325;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6" name="Google Shape;8326;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7" name="Google Shape;8327;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8" name="Google Shape;8328;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9" name="Google Shape;8329;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0" name="Google Shape;8330;p134"/>
              <p:cNvGrpSpPr/>
              <p:nvPr/>
            </p:nvGrpSpPr>
            <p:grpSpPr>
              <a:xfrm>
                <a:off x="4405518" y="3167689"/>
                <a:ext cx="1768767" cy="1239932"/>
                <a:chOff x="5448325" y="1433150"/>
                <a:chExt cx="2742700" cy="1919400"/>
              </a:xfrm>
            </p:grpSpPr>
            <p:sp>
              <p:nvSpPr>
                <p:cNvPr id="8331" name="Google Shape;8331;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2" name="Google Shape;8332;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3" name="Google Shape;8333;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4" name="Google Shape;8334;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5" name="Google Shape;8335;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6" name="Google Shape;8336;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7" name="Google Shape;8337;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8" name="Google Shape;8338;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9" name="Google Shape;8339;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0" name="Google Shape;8340;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1" name="Google Shape;8341;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2" name="Google Shape;8342;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3" name="Google Shape;8343;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4" name="Google Shape;8344;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5" name="Google Shape;8345;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6" name="Google Shape;8346;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7" name="Google Shape;8347;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8" name="Google Shape;8348;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9" name="Google Shape;8349;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0" name="Google Shape;8350;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1" name="Google Shape;8351;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2" name="Google Shape;8352;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3" name="Google Shape;8353;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4" name="Google Shape;8354;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5" name="Google Shape;8355;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6" name="Google Shape;8356;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7" name="Google Shape;8357;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8" name="Google Shape;8358;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9" name="Google Shape;8359;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0" name="Google Shape;8360;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1" name="Google Shape;8361;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2" name="Google Shape;8362;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3" name="Google Shape;8363;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4" name="Google Shape;8364;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5" name="Google Shape;8365;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6" name="Google Shape;8366;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7" name="Google Shape;8367;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8" name="Google Shape;8368;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9" name="Google Shape;8369;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0" name="Google Shape;8370;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1" name="Google Shape;8371;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2" name="Google Shape;8372;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3" name="Google Shape;8373;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4" name="Google Shape;8374;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5" name="Google Shape;8375;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6" name="Google Shape;8376;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7" name="Google Shape;8377;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8" name="Google Shape;8378;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9" name="Google Shape;8379;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0" name="Google Shape;8380;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1" name="Google Shape;8381;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2" name="Google Shape;8382;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3" name="Google Shape;8383;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4" name="Google Shape;8384;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5" name="Google Shape;8385;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6" name="Google Shape;8386;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7" name="Google Shape;8387;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8" name="Google Shape;8388;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9" name="Google Shape;8389;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0" name="Google Shape;8390;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1" name="Google Shape;8391;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2" name="Google Shape;8392;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3" name="Google Shape;8393;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4" name="Google Shape;8394;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5" name="Google Shape;8395;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6" name="Google Shape;8396;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7" name="Google Shape;8397;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8" name="Google Shape;8398;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9" name="Google Shape;8399;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0" name="Google Shape;8400;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8401" name="Google Shape;8401;p134"/>
          <p:cNvGrpSpPr/>
          <p:nvPr/>
        </p:nvGrpSpPr>
        <p:grpSpPr>
          <a:xfrm>
            <a:off x="-7" y="-109736"/>
            <a:ext cx="3537517" cy="2480032"/>
            <a:chOff x="-7" y="-109736"/>
            <a:chExt cx="3537517" cy="2480032"/>
          </a:xfrm>
        </p:grpSpPr>
        <p:grpSp>
          <p:nvGrpSpPr>
            <p:cNvPr id="8402" name="Google Shape;8402;p134"/>
            <p:cNvGrpSpPr/>
            <p:nvPr/>
          </p:nvGrpSpPr>
          <p:grpSpPr>
            <a:xfrm>
              <a:off x="-7" y="-109736"/>
              <a:ext cx="3537517" cy="2480032"/>
              <a:chOff x="2106868" y="2103489"/>
              <a:chExt cx="3537517" cy="2480032"/>
            </a:xfrm>
          </p:grpSpPr>
          <p:grpSp>
            <p:nvGrpSpPr>
              <p:cNvPr id="8403" name="Google Shape;8403;p134"/>
              <p:cNvGrpSpPr/>
              <p:nvPr/>
            </p:nvGrpSpPr>
            <p:grpSpPr>
              <a:xfrm>
                <a:off x="2106980" y="2103489"/>
                <a:ext cx="3537292" cy="1239932"/>
                <a:chOff x="4053293" y="687139"/>
                <a:chExt cx="3537292" cy="1239932"/>
              </a:xfrm>
            </p:grpSpPr>
            <p:grpSp>
              <p:nvGrpSpPr>
                <p:cNvPr id="8404" name="Google Shape;8404;p134"/>
                <p:cNvGrpSpPr/>
                <p:nvPr/>
              </p:nvGrpSpPr>
              <p:grpSpPr>
                <a:xfrm>
                  <a:off x="4053293" y="687139"/>
                  <a:ext cx="1768767" cy="1239932"/>
                  <a:chOff x="5448325" y="1433150"/>
                  <a:chExt cx="2742700" cy="1919400"/>
                </a:xfrm>
              </p:grpSpPr>
              <p:sp>
                <p:nvSpPr>
                  <p:cNvPr id="8405" name="Google Shape;8405;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6" name="Google Shape;8406;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7" name="Google Shape;8407;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8" name="Google Shape;8408;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9" name="Google Shape;8409;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0" name="Google Shape;8410;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1" name="Google Shape;8411;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2" name="Google Shape;8412;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3" name="Google Shape;8413;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4" name="Google Shape;8414;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5" name="Google Shape;8415;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6" name="Google Shape;8416;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7" name="Google Shape;8417;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8" name="Google Shape;8418;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9" name="Google Shape;8419;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0" name="Google Shape;8420;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1" name="Google Shape;8421;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2" name="Google Shape;8422;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3" name="Google Shape;8423;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4" name="Google Shape;8424;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5" name="Google Shape;8425;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6" name="Google Shape;8426;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7" name="Google Shape;8427;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8" name="Google Shape;8428;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9" name="Google Shape;8429;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0" name="Google Shape;8430;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1" name="Google Shape;8431;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2" name="Google Shape;8432;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3" name="Google Shape;8433;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4" name="Google Shape;8434;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5" name="Google Shape;8435;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6" name="Google Shape;8436;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7" name="Google Shape;8437;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8" name="Google Shape;8438;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9" name="Google Shape;8439;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0" name="Google Shape;8440;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1" name="Google Shape;8441;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2" name="Google Shape;8442;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3" name="Google Shape;8443;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4" name="Google Shape;8444;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5" name="Google Shape;8445;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6" name="Google Shape;8446;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7" name="Google Shape;8447;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8" name="Google Shape;8448;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9" name="Google Shape;8449;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0" name="Google Shape;8450;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1" name="Google Shape;8451;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2" name="Google Shape;8452;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3" name="Google Shape;8453;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4" name="Google Shape;8454;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5" name="Google Shape;8455;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6" name="Google Shape;8456;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7" name="Google Shape;8457;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8" name="Google Shape;8458;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9" name="Google Shape;8459;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0" name="Google Shape;8460;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1" name="Google Shape;8461;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2" name="Google Shape;8462;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3" name="Google Shape;8463;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4" name="Google Shape;8464;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5" name="Google Shape;8465;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6" name="Google Shape;8466;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7" name="Google Shape;8467;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8" name="Google Shape;8468;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9" name="Google Shape;8469;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0" name="Google Shape;8470;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1" name="Google Shape;8471;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2" name="Google Shape;8472;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3" name="Google Shape;8473;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4" name="Google Shape;8474;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75" name="Google Shape;8475;p134"/>
                <p:cNvGrpSpPr/>
                <p:nvPr/>
              </p:nvGrpSpPr>
              <p:grpSpPr>
                <a:xfrm>
                  <a:off x="5821818" y="687139"/>
                  <a:ext cx="1768767" cy="1239932"/>
                  <a:chOff x="5448325" y="1433150"/>
                  <a:chExt cx="2742700" cy="1919400"/>
                </a:xfrm>
              </p:grpSpPr>
              <p:sp>
                <p:nvSpPr>
                  <p:cNvPr id="8476" name="Google Shape;8476;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7" name="Google Shape;8477;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8" name="Google Shape;8478;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9" name="Google Shape;8479;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0" name="Google Shape;8480;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1" name="Google Shape;8481;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2" name="Google Shape;8482;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3" name="Google Shape;8483;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4" name="Google Shape;8484;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5" name="Google Shape;8485;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6" name="Google Shape;8486;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7" name="Google Shape;8487;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8" name="Google Shape;8488;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9" name="Google Shape;8489;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0" name="Google Shape;8490;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1" name="Google Shape;8491;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2" name="Google Shape;8492;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3" name="Google Shape;8493;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4" name="Google Shape;8494;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5" name="Google Shape;8495;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6" name="Google Shape;8496;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7" name="Google Shape;8497;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8" name="Google Shape;8498;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9" name="Google Shape;8499;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0" name="Google Shape;8500;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1" name="Google Shape;8501;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2" name="Google Shape;8502;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3" name="Google Shape;8503;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4" name="Google Shape;8504;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5" name="Google Shape;8505;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6" name="Google Shape;8506;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7" name="Google Shape;8507;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8" name="Google Shape;8508;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9" name="Google Shape;8509;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0" name="Google Shape;8510;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1" name="Google Shape;8511;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2" name="Google Shape;8512;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3" name="Google Shape;8513;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4" name="Google Shape;8514;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5" name="Google Shape;8515;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6" name="Google Shape;8516;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7" name="Google Shape;8517;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8" name="Google Shape;8518;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9" name="Google Shape;8519;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0" name="Google Shape;8520;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1" name="Google Shape;8521;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2" name="Google Shape;8522;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3" name="Google Shape;8523;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4" name="Google Shape;8524;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5" name="Google Shape;8525;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6" name="Google Shape;8526;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7" name="Google Shape;8527;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8" name="Google Shape;8528;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9" name="Google Shape;8529;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0" name="Google Shape;8530;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1" name="Google Shape;8531;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2" name="Google Shape;8532;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3" name="Google Shape;8533;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4" name="Google Shape;8534;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5" name="Google Shape;8535;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6" name="Google Shape;8536;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7" name="Google Shape;8537;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8" name="Google Shape;8538;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9" name="Google Shape;8539;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0" name="Google Shape;8540;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1" name="Google Shape;8541;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2" name="Google Shape;8542;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3" name="Google Shape;8543;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4" name="Google Shape;8544;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5" name="Google Shape;8545;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546" name="Google Shape;8546;p134"/>
              <p:cNvGrpSpPr/>
              <p:nvPr/>
            </p:nvGrpSpPr>
            <p:grpSpPr>
              <a:xfrm>
                <a:off x="2106868" y="3343589"/>
                <a:ext cx="3537517" cy="1239932"/>
                <a:chOff x="2636768" y="3167689"/>
                <a:chExt cx="3537517" cy="1239932"/>
              </a:xfrm>
            </p:grpSpPr>
            <p:grpSp>
              <p:nvGrpSpPr>
                <p:cNvPr id="8547" name="Google Shape;8547;p134"/>
                <p:cNvGrpSpPr/>
                <p:nvPr/>
              </p:nvGrpSpPr>
              <p:grpSpPr>
                <a:xfrm>
                  <a:off x="2636768" y="3167689"/>
                  <a:ext cx="1768767" cy="1239932"/>
                  <a:chOff x="5448325" y="1433150"/>
                  <a:chExt cx="2742700" cy="1919400"/>
                </a:xfrm>
              </p:grpSpPr>
              <p:sp>
                <p:nvSpPr>
                  <p:cNvPr id="8548" name="Google Shape;8548;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9" name="Google Shape;8549;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0" name="Google Shape;8550;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1" name="Google Shape;8551;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2" name="Google Shape;8552;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3" name="Google Shape;8553;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4" name="Google Shape;8554;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5" name="Google Shape;8555;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6" name="Google Shape;8556;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7" name="Google Shape;8557;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8" name="Google Shape;8558;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9" name="Google Shape;8559;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0" name="Google Shape;8560;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1" name="Google Shape;8561;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2" name="Google Shape;8562;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3" name="Google Shape;8563;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4" name="Google Shape;8564;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5" name="Google Shape;8565;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6" name="Google Shape;8566;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7" name="Google Shape;8567;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8" name="Google Shape;8568;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9" name="Google Shape;8569;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0" name="Google Shape;8570;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1" name="Google Shape;8571;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2" name="Google Shape;8572;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3" name="Google Shape;8573;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4" name="Google Shape;8574;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5" name="Google Shape;8575;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6" name="Google Shape;8576;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7" name="Google Shape;8577;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8" name="Google Shape;8578;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9" name="Google Shape;8579;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0" name="Google Shape;8580;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1" name="Google Shape;8581;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2" name="Google Shape;8582;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3" name="Google Shape;8583;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4" name="Google Shape;8584;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5" name="Google Shape;8585;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6" name="Google Shape;8586;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7" name="Google Shape;8587;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8" name="Google Shape;8588;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9" name="Google Shape;8589;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0" name="Google Shape;8590;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1" name="Google Shape;8591;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2" name="Google Shape;8592;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3" name="Google Shape;8593;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4" name="Google Shape;8594;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5" name="Google Shape;8595;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6" name="Google Shape;8596;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7" name="Google Shape;8597;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8" name="Google Shape;8598;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9" name="Google Shape;8599;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0" name="Google Shape;8600;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1" name="Google Shape;8601;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2" name="Google Shape;8602;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3" name="Google Shape;8603;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4" name="Google Shape;8604;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5" name="Google Shape;8605;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6" name="Google Shape;8606;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7" name="Google Shape;8607;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8" name="Google Shape;8608;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9" name="Google Shape;8609;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0" name="Google Shape;8610;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1" name="Google Shape;8611;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2" name="Google Shape;8612;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3" name="Google Shape;8613;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4" name="Google Shape;8614;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5" name="Google Shape;8615;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6" name="Google Shape;8616;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7" name="Google Shape;8617;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18" name="Google Shape;8618;p134"/>
                <p:cNvGrpSpPr/>
                <p:nvPr/>
              </p:nvGrpSpPr>
              <p:grpSpPr>
                <a:xfrm>
                  <a:off x="4405518" y="3167689"/>
                  <a:ext cx="1768767" cy="1239932"/>
                  <a:chOff x="5448325" y="1433150"/>
                  <a:chExt cx="2742700" cy="1919400"/>
                </a:xfrm>
              </p:grpSpPr>
              <p:sp>
                <p:nvSpPr>
                  <p:cNvPr id="8619" name="Google Shape;8619;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0" name="Google Shape;8620;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1" name="Google Shape;8621;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2" name="Google Shape;8622;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3" name="Google Shape;8623;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4" name="Google Shape;8624;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5" name="Google Shape;8625;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6" name="Google Shape;8626;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7" name="Google Shape;8627;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8" name="Google Shape;8628;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9" name="Google Shape;8629;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0" name="Google Shape;8630;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1" name="Google Shape;8631;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2" name="Google Shape;8632;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3" name="Google Shape;8633;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4" name="Google Shape;8634;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5" name="Google Shape;8635;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6" name="Google Shape;8636;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7" name="Google Shape;8637;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8" name="Google Shape;8638;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9" name="Google Shape;8639;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0" name="Google Shape;8640;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1" name="Google Shape;8641;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2" name="Google Shape;8642;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3" name="Google Shape;8643;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4" name="Google Shape;8644;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5" name="Google Shape;8645;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6" name="Google Shape;8646;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7" name="Google Shape;8647;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8" name="Google Shape;8648;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9" name="Google Shape;8649;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0" name="Google Shape;8650;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1" name="Google Shape;8651;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2" name="Google Shape;8652;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3" name="Google Shape;8653;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4" name="Google Shape;8654;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5" name="Google Shape;8655;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6" name="Google Shape;8656;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7" name="Google Shape;8657;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8" name="Google Shape;8658;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9" name="Google Shape;8659;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0" name="Google Shape;8660;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1" name="Google Shape;8661;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2" name="Google Shape;8662;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3" name="Google Shape;8663;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4" name="Google Shape;8664;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5" name="Google Shape;8665;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6" name="Google Shape;8666;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7" name="Google Shape;8667;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8" name="Google Shape;8668;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9" name="Google Shape;8669;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0" name="Google Shape;8670;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1" name="Google Shape;8671;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2" name="Google Shape;8672;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3" name="Google Shape;8673;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4" name="Google Shape;8674;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5" name="Google Shape;8675;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6" name="Google Shape;8676;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7" name="Google Shape;8677;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8" name="Google Shape;8678;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9" name="Google Shape;8679;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0" name="Google Shape;8680;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1" name="Google Shape;8681;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2" name="Google Shape;8682;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3" name="Google Shape;8683;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4" name="Google Shape;8684;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5" name="Google Shape;8685;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6" name="Google Shape;8686;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7" name="Google Shape;8687;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8" name="Google Shape;8688;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8689" name="Google Shape;8689;p134"/>
            <p:cNvGrpSpPr/>
            <p:nvPr/>
          </p:nvGrpSpPr>
          <p:grpSpPr>
            <a:xfrm>
              <a:off x="1412225" y="948414"/>
              <a:ext cx="530093" cy="531450"/>
              <a:chOff x="1399900" y="1394664"/>
              <a:chExt cx="530093" cy="531450"/>
            </a:xfrm>
          </p:grpSpPr>
          <p:sp>
            <p:nvSpPr>
              <p:cNvPr id="8690" name="Google Shape;8690;p134"/>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1" name="Google Shape;8691;p134"/>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2" name="Google Shape;8692;p134"/>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3" name="Google Shape;8693;p134"/>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4" name="Google Shape;8694;p134"/>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5" name="Google Shape;8695;p134"/>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6" name="Google Shape;8696;p134"/>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7" name="Google Shape;8697;p134"/>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8" name="Google Shape;8698;p134"/>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9" name="Google Shape;8699;p134"/>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0" name="Google Shape;8700;p134"/>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1" name="Google Shape;8701;p134"/>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2" name="Google Shape;8702;p134"/>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3" name="Google Shape;8703;p134"/>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4" name="Google Shape;8704;p134"/>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5" name="Google Shape;8705;p134"/>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6" name="Google Shape;8706;p134"/>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7" name="Google Shape;8707;p134"/>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708" name="Google Shape;8708;p134"/>
          <p:cNvGrpSpPr/>
          <p:nvPr/>
        </p:nvGrpSpPr>
        <p:grpSpPr>
          <a:xfrm>
            <a:off x="5347988" y="4321077"/>
            <a:ext cx="530093" cy="531450"/>
            <a:chOff x="1399900" y="1394664"/>
            <a:chExt cx="530093" cy="531450"/>
          </a:xfrm>
        </p:grpSpPr>
        <p:sp>
          <p:nvSpPr>
            <p:cNvPr id="8709" name="Google Shape;8709;p134"/>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0" name="Google Shape;8710;p134"/>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1" name="Google Shape;8711;p134"/>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2" name="Google Shape;8712;p134"/>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3" name="Google Shape;8713;p134"/>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4" name="Google Shape;8714;p134"/>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5" name="Google Shape;8715;p134"/>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6" name="Google Shape;8716;p134"/>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7" name="Google Shape;8717;p134"/>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8" name="Google Shape;8718;p134"/>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9" name="Google Shape;8719;p134"/>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0" name="Google Shape;8720;p134"/>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1" name="Google Shape;8721;p134"/>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2" name="Google Shape;8722;p134"/>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3" name="Google Shape;8723;p134"/>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4" name="Google Shape;8724;p134"/>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5" name="Google Shape;8725;p134"/>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6" name="Google Shape;8726;p134"/>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27" name="Google Shape;8727;p134"/>
          <p:cNvGrpSpPr/>
          <p:nvPr/>
        </p:nvGrpSpPr>
        <p:grpSpPr>
          <a:xfrm rot="5400000">
            <a:off x="1556744" y="3956788"/>
            <a:ext cx="1237821" cy="177133"/>
            <a:chOff x="5449025" y="3078350"/>
            <a:chExt cx="1919400" cy="274200"/>
          </a:xfrm>
        </p:grpSpPr>
        <p:sp>
          <p:nvSpPr>
            <p:cNvPr id="8728" name="Google Shape;8728;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9" name="Google Shape;8729;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0" name="Google Shape;8730;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1" name="Google Shape;8731;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2" name="Google Shape;8732;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3" name="Google Shape;8733;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4" name="Google Shape;8734;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35" name="Google Shape;8735;p134"/>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6" name="Google Shape;8736;p134"/>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7" name="Google Shape;8737;p134"/>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8" name="Google Shape;8738;p134"/>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9" name="Google Shape;8739;p134"/>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40" name="Google Shape;8740;p134"/>
          <p:cNvGrpSpPr/>
          <p:nvPr/>
        </p:nvGrpSpPr>
        <p:grpSpPr>
          <a:xfrm>
            <a:off x="4315744" y="2854063"/>
            <a:ext cx="1237821" cy="1241133"/>
            <a:chOff x="2408969" y="2902913"/>
            <a:chExt cx="1237821" cy="1241133"/>
          </a:xfrm>
        </p:grpSpPr>
        <p:grpSp>
          <p:nvGrpSpPr>
            <p:cNvPr id="8741" name="Google Shape;8741;p134"/>
            <p:cNvGrpSpPr/>
            <p:nvPr/>
          </p:nvGrpSpPr>
          <p:grpSpPr>
            <a:xfrm>
              <a:off x="2408969" y="3258413"/>
              <a:ext cx="1237821" cy="177133"/>
              <a:chOff x="5449025" y="3078350"/>
              <a:chExt cx="1919400" cy="274200"/>
            </a:xfrm>
          </p:grpSpPr>
          <p:sp>
            <p:nvSpPr>
              <p:cNvPr id="8742" name="Google Shape;8742;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3" name="Google Shape;8743;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4" name="Google Shape;8744;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5" name="Google Shape;8745;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6" name="Google Shape;8746;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7" name="Google Shape;8747;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8" name="Google Shape;8748;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49" name="Google Shape;8749;p134"/>
            <p:cNvGrpSpPr/>
            <p:nvPr/>
          </p:nvGrpSpPr>
          <p:grpSpPr>
            <a:xfrm>
              <a:off x="2408969" y="3435538"/>
              <a:ext cx="1237821" cy="177133"/>
              <a:chOff x="5449025" y="3078350"/>
              <a:chExt cx="1919400" cy="274200"/>
            </a:xfrm>
          </p:grpSpPr>
          <p:sp>
            <p:nvSpPr>
              <p:cNvPr id="8750" name="Google Shape;8750;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1" name="Google Shape;8751;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2" name="Google Shape;8752;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3" name="Google Shape;8753;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4" name="Google Shape;8754;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5" name="Google Shape;8755;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6" name="Google Shape;8756;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57" name="Google Shape;8757;p134"/>
            <p:cNvGrpSpPr/>
            <p:nvPr/>
          </p:nvGrpSpPr>
          <p:grpSpPr>
            <a:xfrm>
              <a:off x="2408969" y="3612663"/>
              <a:ext cx="1237821" cy="177133"/>
              <a:chOff x="5449025" y="3078350"/>
              <a:chExt cx="1919400" cy="274200"/>
            </a:xfrm>
          </p:grpSpPr>
          <p:sp>
            <p:nvSpPr>
              <p:cNvPr id="8758" name="Google Shape;8758;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9" name="Google Shape;8759;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0" name="Google Shape;8760;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1" name="Google Shape;8761;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2" name="Google Shape;8762;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3" name="Google Shape;8763;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4" name="Google Shape;8764;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65" name="Google Shape;8765;p134"/>
            <p:cNvGrpSpPr/>
            <p:nvPr/>
          </p:nvGrpSpPr>
          <p:grpSpPr>
            <a:xfrm rot="5400000">
              <a:off x="2586094" y="3435538"/>
              <a:ext cx="1237821" cy="177133"/>
              <a:chOff x="5449025" y="3078350"/>
              <a:chExt cx="1919400" cy="274200"/>
            </a:xfrm>
          </p:grpSpPr>
          <p:sp>
            <p:nvSpPr>
              <p:cNvPr id="8766" name="Google Shape;8766;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7" name="Google Shape;8767;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8" name="Google Shape;8768;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9" name="Google Shape;8769;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0" name="Google Shape;8770;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1" name="Google Shape;8771;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2" name="Google Shape;8772;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73" name="Google Shape;8773;p134"/>
            <p:cNvGrpSpPr/>
            <p:nvPr/>
          </p:nvGrpSpPr>
          <p:grpSpPr>
            <a:xfrm rot="5400000">
              <a:off x="2408969" y="3435538"/>
              <a:ext cx="1237821" cy="177133"/>
              <a:chOff x="5449025" y="3078350"/>
              <a:chExt cx="1919400" cy="274200"/>
            </a:xfrm>
          </p:grpSpPr>
          <p:sp>
            <p:nvSpPr>
              <p:cNvPr id="8774" name="Google Shape;8774;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5" name="Google Shape;8775;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6" name="Google Shape;8776;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7" name="Google Shape;8777;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8" name="Google Shape;8778;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9" name="Google Shape;8779;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0" name="Google Shape;8780;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1" name="Google Shape;8781;p134"/>
            <p:cNvGrpSpPr/>
            <p:nvPr/>
          </p:nvGrpSpPr>
          <p:grpSpPr>
            <a:xfrm rot="5400000">
              <a:off x="2231844" y="3435538"/>
              <a:ext cx="1237821" cy="177133"/>
              <a:chOff x="5449025" y="3078350"/>
              <a:chExt cx="1919400" cy="274200"/>
            </a:xfrm>
          </p:grpSpPr>
          <p:sp>
            <p:nvSpPr>
              <p:cNvPr id="8782" name="Google Shape;8782;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3" name="Google Shape;8783;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4" name="Google Shape;8784;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5" name="Google Shape;8785;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6" name="Google Shape;8786;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7" name="Google Shape;8787;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8" name="Google Shape;8788;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9" name="Google Shape;8789;p134"/>
            <p:cNvGrpSpPr/>
            <p:nvPr/>
          </p:nvGrpSpPr>
          <p:grpSpPr>
            <a:xfrm>
              <a:off x="2408969" y="3081288"/>
              <a:ext cx="1237821" cy="177133"/>
              <a:chOff x="5449025" y="3078350"/>
              <a:chExt cx="1919400" cy="274200"/>
            </a:xfrm>
          </p:grpSpPr>
          <p:sp>
            <p:nvSpPr>
              <p:cNvPr id="8790" name="Google Shape;8790;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1" name="Google Shape;8791;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2" name="Google Shape;8792;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3" name="Google Shape;8793;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4" name="Google Shape;8794;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5" name="Google Shape;8795;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6" name="Google Shape;8796;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97" name="Google Shape;8797;p134"/>
            <p:cNvGrpSpPr/>
            <p:nvPr/>
          </p:nvGrpSpPr>
          <p:grpSpPr>
            <a:xfrm>
              <a:off x="2408969" y="2902913"/>
              <a:ext cx="1237821" cy="177133"/>
              <a:chOff x="5449025" y="3078350"/>
              <a:chExt cx="1919400" cy="274200"/>
            </a:xfrm>
          </p:grpSpPr>
          <p:sp>
            <p:nvSpPr>
              <p:cNvPr id="8798" name="Google Shape;8798;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9" name="Google Shape;8799;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0" name="Google Shape;8800;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1" name="Google Shape;8801;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2" name="Google Shape;8802;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3" name="Google Shape;8803;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4" name="Google Shape;8804;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05" name="Google Shape;8805;p134"/>
            <p:cNvGrpSpPr/>
            <p:nvPr/>
          </p:nvGrpSpPr>
          <p:grpSpPr>
            <a:xfrm>
              <a:off x="2408969" y="3789788"/>
              <a:ext cx="1237821" cy="177133"/>
              <a:chOff x="5449025" y="3078350"/>
              <a:chExt cx="1919400" cy="274200"/>
            </a:xfrm>
          </p:grpSpPr>
          <p:sp>
            <p:nvSpPr>
              <p:cNvPr id="8806" name="Google Shape;8806;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7" name="Google Shape;8807;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8" name="Google Shape;8808;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9" name="Google Shape;8809;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0" name="Google Shape;8810;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1" name="Google Shape;8811;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2" name="Google Shape;8812;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13" name="Google Shape;8813;p134"/>
            <p:cNvGrpSpPr/>
            <p:nvPr/>
          </p:nvGrpSpPr>
          <p:grpSpPr>
            <a:xfrm>
              <a:off x="2408969" y="3966913"/>
              <a:ext cx="1237821" cy="177133"/>
              <a:chOff x="5449025" y="3078350"/>
              <a:chExt cx="1919400" cy="274200"/>
            </a:xfrm>
          </p:grpSpPr>
          <p:sp>
            <p:nvSpPr>
              <p:cNvPr id="8814" name="Google Shape;8814;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5" name="Google Shape;8815;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6" name="Google Shape;8816;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7" name="Google Shape;8817;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8" name="Google Shape;8818;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9" name="Google Shape;8819;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0" name="Google Shape;8820;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21" name="Google Shape;8821;p134"/>
            <p:cNvGrpSpPr/>
            <p:nvPr/>
          </p:nvGrpSpPr>
          <p:grpSpPr>
            <a:xfrm>
              <a:off x="2585493" y="3080102"/>
              <a:ext cx="176700" cy="177000"/>
              <a:chOff x="3832268" y="4133839"/>
              <a:chExt cx="176700" cy="177000"/>
            </a:xfrm>
          </p:grpSpPr>
          <p:sp>
            <p:nvSpPr>
              <p:cNvPr id="8822" name="Google Shape;8822;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3" name="Google Shape;8823;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24" name="Google Shape;8824;p134"/>
            <p:cNvGrpSpPr/>
            <p:nvPr/>
          </p:nvGrpSpPr>
          <p:grpSpPr>
            <a:xfrm>
              <a:off x="2939530" y="3080102"/>
              <a:ext cx="176700" cy="177000"/>
              <a:chOff x="3832268" y="4133839"/>
              <a:chExt cx="176700" cy="177000"/>
            </a:xfrm>
          </p:grpSpPr>
          <p:sp>
            <p:nvSpPr>
              <p:cNvPr id="8825" name="Google Shape;8825;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6" name="Google Shape;8826;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27" name="Google Shape;8827;p134"/>
            <p:cNvGrpSpPr/>
            <p:nvPr/>
          </p:nvGrpSpPr>
          <p:grpSpPr>
            <a:xfrm>
              <a:off x="3293793" y="3080102"/>
              <a:ext cx="176700" cy="177000"/>
              <a:chOff x="3832268" y="4133839"/>
              <a:chExt cx="176700" cy="177000"/>
            </a:xfrm>
          </p:grpSpPr>
          <p:sp>
            <p:nvSpPr>
              <p:cNvPr id="8828" name="Google Shape;8828;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9" name="Google Shape;8829;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30" name="Google Shape;8830;p134"/>
            <p:cNvGrpSpPr/>
            <p:nvPr/>
          </p:nvGrpSpPr>
          <p:grpSpPr>
            <a:xfrm>
              <a:off x="2585493" y="3435602"/>
              <a:ext cx="176700" cy="177000"/>
              <a:chOff x="3832268" y="4133839"/>
              <a:chExt cx="176700" cy="177000"/>
            </a:xfrm>
          </p:grpSpPr>
          <p:sp>
            <p:nvSpPr>
              <p:cNvPr id="8831" name="Google Shape;8831;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2" name="Google Shape;8832;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33" name="Google Shape;8833;p134"/>
            <p:cNvGrpSpPr/>
            <p:nvPr/>
          </p:nvGrpSpPr>
          <p:grpSpPr>
            <a:xfrm>
              <a:off x="2939518" y="3434939"/>
              <a:ext cx="176700" cy="177000"/>
              <a:chOff x="3832268" y="4133839"/>
              <a:chExt cx="176700" cy="177000"/>
            </a:xfrm>
          </p:grpSpPr>
          <p:sp>
            <p:nvSpPr>
              <p:cNvPr id="8834" name="Google Shape;8834;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5" name="Google Shape;8835;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36" name="Google Shape;8836;p134"/>
            <p:cNvGrpSpPr/>
            <p:nvPr/>
          </p:nvGrpSpPr>
          <p:grpSpPr>
            <a:xfrm>
              <a:off x="3293568" y="3434939"/>
              <a:ext cx="176700" cy="177000"/>
              <a:chOff x="3832268" y="4133839"/>
              <a:chExt cx="176700" cy="177000"/>
            </a:xfrm>
          </p:grpSpPr>
          <p:sp>
            <p:nvSpPr>
              <p:cNvPr id="8837" name="Google Shape;8837;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8" name="Google Shape;8838;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39" name="Google Shape;8839;p134"/>
            <p:cNvGrpSpPr/>
            <p:nvPr/>
          </p:nvGrpSpPr>
          <p:grpSpPr>
            <a:xfrm>
              <a:off x="3293793" y="3790514"/>
              <a:ext cx="176700" cy="177000"/>
              <a:chOff x="3832268" y="4133839"/>
              <a:chExt cx="176700" cy="177000"/>
            </a:xfrm>
          </p:grpSpPr>
          <p:sp>
            <p:nvSpPr>
              <p:cNvPr id="8840" name="Google Shape;8840;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1" name="Google Shape;8841;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2" name="Google Shape;8842;p134"/>
            <p:cNvGrpSpPr/>
            <p:nvPr/>
          </p:nvGrpSpPr>
          <p:grpSpPr>
            <a:xfrm>
              <a:off x="2939518" y="3789789"/>
              <a:ext cx="176700" cy="177000"/>
              <a:chOff x="3832268" y="4133839"/>
              <a:chExt cx="176700" cy="177000"/>
            </a:xfrm>
          </p:grpSpPr>
          <p:sp>
            <p:nvSpPr>
              <p:cNvPr id="8843" name="Google Shape;8843;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4" name="Google Shape;8844;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5" name="Google Shape;8845;p134"/>
            <p:cNvGrpSpPr/>
            <p:nvPr/>
          </p:nvGrpSpPr>
          <p:grpSpPr>
            <a:xfrm>
              <a:off x="2585268" y="3789864"/>
              <a:ext cx="176700" cy="177000"/>
              <a:chOff x="3832268" y="4133839"/>
              <a:chExt cx="176700" cy="177000"/>
            </a:xfrm>
          </p:grpSpPr>
          <p:sp>
            <p:nvSpPr>
              <p:cNvPr id="8846" name="Google Shape;8846;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7" name="Google Shape;8847;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848" name="Google Shape;8848;p134"/>
          <p:cNvGrpSpPr/>
          <p:nvPr/>
        </p:nvGrpSpPr>
        <p:grpSpPr>
          <a:xfrm>
            <a:off x="3989093" y="-109749"/>
            <a:ext cx="3537517" cy="2480032"/>
            <a:chOff x="3989093" y="-109749"/>
            <a:chExt cx="3537517" cy="2480032"/>
          </a:xfrm>
        </p:grpSpPr>
        <p:grpSp>
          <p:nvGrpSpPr>
            <p:cNvPr id="8849" name="Google Shape;8849;p134"/>
            <p:cNvGrpSpPr/>
            <p:nvPr/>
          </p:nvGrpSpPr>
          <p:grpSpPr>
            <a:xfrm>
              <a:off x="3989093" y="-109749"/>
              <a:ext cx="3537517" cy="2480032"/>
              <a:chOff x="2106868" y="2103489"/>
              <a:chExt cx="3537517" cy="2480032"/>
            </a:xfrm>
          </p:grpSpPr>
          <p:grpSp>
            <p:nvGrpSpPr>
              <p:cNvPr id="8850" name="Google Shape;8850;p134"/>
              <p:cNvGrpSpPr/>
              <p:nvPr/>
            </p:nvGrpSpPr>
            <p:grpSpPr>
              <a:xfrm>
                <a:off x="2106980" y="2103489"/>
                <a:ext cx="3537292" cy="1239932"/>
                <a:chOff x="4053293" y="687139"/>
                <a:chExt cx="3537292" cy="1239932"/>
              </a:xfrm>
            </p:grpSpPr>
            <p:grpSp>
              <p:nvGrpSpPr>
                <p:cNvPr id="8851" name="Google Shape;8851;p134"/>
                <p:cNvGrpSpPr/>
                <p:nvPr/>
              </p:nvGrpSpPr>
              <p:grpSpPr>
                <a:xfrm>
                  <a:off x="4053293" y="687139"/>
                  <a:ext cx="1768767" cy="1239932"/>
                  <a:chOff x="5448325" y="1433150"/>
                  <a:chExt cx="2742700" cy="1919400"/>
                </a:xfrm>
              </p:grpSpPr>
              <p:sp>
                <p:nvSpPr>
                  <p:cNvPr id="8852" name="Google Shape;8852;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3" name="Google Shape;8853;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4" name="Google Shape;8854;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5" name="Google Shape;8855;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6" name="Google Shape;8856;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7" name="Google Shape;8857;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8" name="Google Shape;8858;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9" name="Google Shape;8859;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0" name="Google Shape;8860;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1" name="Google Shape;8861;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2" name="Google Shape;8862;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3" name="Google Shape;8863;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4" name="Google Shape;8864;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5" name="Google Shape;8865;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6" name="Google Shape;8866;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7" name="Google Shape;8867;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8" name="Google Shape;8868;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9" name="Google Shape;8869;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0" name="Google Shape;8870;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1" name="Google Shape;8871;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2" name="Google Shape;8872;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3" name="Google Shape;8873;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4" name="Google Shape;8874;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5" name="Google Shape;8875;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6" name="Google Shape;8876;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7" name="Google Shape;8877;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8" name="Google Shape;8878;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9" name="Google Shape;8879;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0" name="Google Shape;8880;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1" name="Google Shape;8881;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2" name="Google Shape;8882;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3" name="Google Shape;8883;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4" name="Google Shape;8884;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5" name="Google Shape;8885;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6" name="Google Shape;8886;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7" name="Google Shape;8887;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8" name="Google Shape;8888;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9" name="Google Shape;8889;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0" name="Google Shape;8890;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1" name="Google Shape;8891;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2" name="Google Shape;8892;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3" name="Google Shape;8893;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4" name="Google Shape;8894;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5" name="Google Shape;8895;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6" name="Google Shape;8896;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7" name="Google Shape;8897;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8" name="Google Shape;8898;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9" name="Google Shape;8899;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0" name="Google Shape;8900;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1" name="Google Shape;8901;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2" name="Google Shape;8902;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3" name="Google Shape;8903;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4" name="Google Shape;8904;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5" name="Google Shape;8905;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6" name="Google Shape;8906;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7" name="Google Shape;8907;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8" name="Google Shape;8908;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9" name="Google Shape;8909;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0" name="Google Shape;8910;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1" name="Google Shape;8911;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2" name="Google Shape;8912;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3" name="Google Shape;8913;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4" name="Google Shape;8914;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5" name="Google Shape;8915;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6" name="Google Shape;8916;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7" name="Google Shape;8917;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8" name="Google Shape;8918;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9" name="Google Shape;8919;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0" name="Google Shape;8920;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1" name="Google Shape;8921;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22" name="Google Shape;8922;p134"/>
                <p:cNvGrpSpPr/>
                <p:nvPr/>
              </p:nvGrpSpPr>
              <p:grpSpPr>
                <a:xfrm>
                  <a:off x="5821818" y="687139"/>
                  <a:ext cx="1768767" cy="1239932"/>
                  <a:chOff x="5448325" y="1433150"/>
                  <a:chExt cx="2742700" cy="1919400"/>
                </a:xfrm>
              </p:grpSpPr>
              <p:sp>
                <p:nvSpPr>
                  <p:cNvPr id="8923" name="Google Shape;8923;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4" name="Google Shape;8924;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5" name="Google Shape;8925;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6" name="Google Shape;8926;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7" name="Google Shape;8927;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8" name="Google Shape;8928;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9" name="Google Shape;8929;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0" name="Google Shape;8930;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1" name="Google Shape;8931;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2" name="Google Shape;8932;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3" name="Google Shape;8933;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4" name="Google Shape;8934;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5" name="Google Shape;8935;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6" name="Google Shape;8936;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7" name="Google Shape;8937;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8" name="Google Shape;8938;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9" name="Google Shape;8939;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0" name="Google Shape;8940;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1" name="Google Shape;8941;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2" name="Google Shape;8942;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3" name="Google Shape;8943;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4" name="Google Shape;8944;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5" name="Google Shape;8945;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6" name="Google Shape;8946;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7" name="Google Shape;8947;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8" name="Google Shape;8948;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9" name="Google Shape;8949;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0" name="Google Shape;8950;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1" name="Google Shape;8951;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2" name="Google Shape;8952;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3" name="Google Shape;8953;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4" name="Google Shape;8954;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5" name="Google Shape;8955;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6" name="Google Shape;8956;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7" name="Google Shape;8957;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8" name="Google Shape;8958;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9" name="Google Shape;8959;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0" name="Google Shape;8960;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1" name="Google Shape;8961;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2" name="Google Shape;8962;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3" name="Google Shape;8963;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4" name="Google Shape;8964;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5" name="Google Shape;8965;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6" name="Google Shape;8966;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7" name="Google Shape;8967;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8" name="Google Shape;8968;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9" name="Google Shape;8969;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0" name="Google Shape;8970;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1" name="Google Shape;8971;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2" name="Google Shape;8972;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3" name="Google Shape;8973;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4" name="Google Shape;8974;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5" name="Google Shape;8975;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6" name="Google Shape;8976;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7" name="Google Shape;8977;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8" name="Google Shape;8978;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9" name="Google Shape;8979;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0" name="Google Shape;8980;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1" name="Google Shape;8981;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2" name="Google Shape;8982;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3" name="Google Shape;8983;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4" name="Google Shape;8984;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5" name="Google Shape;8985;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6" name="Google Shape;8986;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7" name="Google Shape;8987;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8" name="Google Shape;8988;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9" name="Google Shape;8989;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0" name="Google Shape;8990;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1" name="Google Shape;8991;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2" name="Google Shape;8992;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993" name="Google Shape;8993;p134"/>
              <p:cNvGrpSpPr/>
              <p:nvPr/>
            </p:nvGrpSpPr>
            <p:grpSpPr>
              <a:xfrm>
                <a:off x="2106868" y="3343589"/>
                <a:ext cx="3537517" cy="1239932"/>
                <a:chOff x="2636768" y="3167689"/>
                <a:chExt cx="3537517" cy="1239932"/>
              </a:xfrm>
            </p:grpSpPr>
            <p:grpSp>
              <p:nvGrpSpPr>
                <p:cNvPr id="8994" name="Google Shape;8994;p134"/>
                <p:cNvGrpSpPr/>
                <p:nvPr/>
              </p:nvGrpSpPr>
              <p:grpSpPr>
                <a:xfrm>
                  <a:off x="2636768" y="3167689"/>
                  <a:ext cx="1768767" cy="1239932"/>
                  <a:chOff x="5448325" y="1433150"/>
                  <a:chExt cx="2742700" cy="1919400"/>
                </a:xfrm>
              </p:grpSpPr>
              <p:sp>
                <p:nvSpPr>
                  <p:cNvPr id="8995" name="Google Shape;8995;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6" name="Google Shape;8996;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7" name="Google Shape;8997;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8" name="Google Shape;8998;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9" name="Google Shape;8999;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0" name="Google Shape;9000;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1" name="Google Shape;9001;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2" name="Google Shape;9002;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3" name="Google Shape;9003;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4" name="Google Shape;9004;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5" name="Google Shape;9005;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6" name="Google Shape;9006;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7" name="Google Shape;9007;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8" name="Google Shape;9008;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9" name="Google Shape;9009;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0" name="Google Shape;9010;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1" name="Google Shape;9011;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2" name="Google Shape;9012;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3" name="Google Shape;9013;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4" name="Google Shape;9014;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5" name="Google Shape;9015;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6" name="Google Shape;9016;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7" name="Google Shape;9017;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8" name="Google Shape;9018;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9" name="Google Shape;9019;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0" name="Google Shape;9020;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1" name="Google Shape;9021;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2" name="Google Shape;9022;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3" name="Google Shape;9023;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4" name="Google Shape;9024;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5" name="Google Shape;9025;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6" name="Google Shape;9026;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7" name="Google Shape;9027;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8" name="Google Shape;9028;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9" name="Google Shape;9029;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0" name="Google Shape;9030;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1" name="Google Shape;9031;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2" name="Google Shape;9032;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3" name="Google Shape;9033;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4" name="Google Shape;9034;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5" name="Google Shape;9035;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6" name="Google Shape;9036;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7" name="Google Shape;9037;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8" name="Google Shape;9038;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9" name="Google Shape;9039;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0" name="Google Shape;9040;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1" name="Google Shape;9041;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2" name="Google Shape;9042;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3" name="Google Shape;9043;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4" name="Google Shape;9044;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5" name="Google Shape;9045;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6" name="Google Shape;9046;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7" name="Google Shape;9047;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8" name="Google Shape;9048;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9" name="Google Shape;9049;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0" name="Google Shape;9050;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1" name="Google Shape;9051;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2" name="Google Shape;9052;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3" name="Google Shape;9053;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4" name="Google Shape;9054;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5" name="Google Shape;9055;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6" name="Google Shape;9056;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7" name="Google Shape;9057;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8" name="Google Shape;9058;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9" name="Google Shape;9059;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0" name="Google Shape;9060;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1" name="Google Shape;9061;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2" name="Google Shape;9062;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3" name="Google Shape;9063;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4" name="Google Shape;9064;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65" name="Google Shape;9065;p134"/>
                <p:cNvGrpSpPr/>
                <p:nvPr/>
              </p:nvGrpSpPr>
              <p:grpSpPr>
                <a:xfrm>
                  <a:off x="4405518" y="3167689"/>
                  <a:ext cx="1768767" cy="1239932"/>
                  <a:chOff x="5448325" y="1433150"/>
                  <a:chExt cx="2742700" cy="1919400"/>
                </a:xfrm>
              </p:grpSpPr>
              <p:sp>
                <p:nvSpPr>
                  <p:cNvPr id="9066" name="Google Shape;9066;p134"/>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7" name="Google Shape;9067;p134"/>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8" name="Google Shape;9068;p134"/>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9" name="Google Shape;9069;p134"/>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0" name="Google Shape;9070;p134"/>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1" name="Google Shape;9071;p134"/>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2" name="Google Shape;9072;p134"/>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3" name="Google Shape;9073;p134"/>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4" name="Google Shape;9074;p134"/>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5" name="Google Shape;9075;p134"/>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6" name="Google Shape;9076;p134"/>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7" name="Google Shape;9077;p134"/>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8" name="Google Shape;9078;p134"/>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9" name="Google Shape;9079;p134"/>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0" name="Google Shape;9080;p134"/>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1" name="Google Shape;9081;p134"/>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2" name="Google Shape;9082;p134"/>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3" name="Google Shape;9083;p134"/>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4" name="Google Shape;9084;p134"/>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5" name="Google Shape;9085;p134"/>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6" name="Google Shape;9086;p134"/>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7" name="Google Shape;9087;p134"/>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8" name="Google Shape;9088;p134"/>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9" name="Google Shape;9089;p134"/>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0" name="Google Shape;9090;p134"/>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1" name="Google Shape;9091;p134"/>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2" name="Google Shape;9092;p134"/>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3" name="Google Shape;9093;p134"/>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4" name="Google Shape;9094;p134"/>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5" name="Google Shape;9095;p134"/>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6" name="Google Shape;9096;p134"/>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7" name="Google Shape;9097;p134"/>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8" name="Google Shape;9098;p134"/>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9" name="Google Shape;9099;p134"/>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0" name="Google Shape;9100;p134"/>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1" name="Google Shape;9101;p134"/>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2" name="Google Shape;9102;p134"/>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3" name="Google Shape;9103;p134"/>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4" name="Google Shape;9104;p134"/>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5" name="Google Shape;9105;p134"/>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6" name="Google Shape;9106;p134"/>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7" name="Google Shape;9107;p134"/>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8" name="Google Shape;9108;p134"/>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9" name="Google Shape;9109;p134"/>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0" name="Google Shape;9110;p134"/>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1" name="Google Shape;9111;p134"/>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2" name="Google Shape;9112;p134"/>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3" name="Google Shape;9113;p134"/>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4" name="Google Shape;9114;p134"/>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5" name="Google Shape;9115;p134"/>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6" name="Google Shape;9116;p134"/>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7" name="Google Shape;9117;p134"/>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8" name="Google Shape;9118;p134"/>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9" name="Google Shape;9119;p134"/>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0" name="Google Shape;9120;p134"/>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1" name="Google Shape;9121;p134"/>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2" name="Google Shape;9122;p134"/>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3" name="Google Shape;9123;p134"/>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4" name="Google Shape;9124;p134"/>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5" name="Google Shape;9125;p134"/>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6" name="Google Shape;9126;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7" name="Google Shape;9127;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8" name="Google Shape;9128;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9" name="Google Shape;9129;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0" name="Google Shape;9130;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1" name="Google Shape;9131;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2" name="Google Shape;9132;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3" name="Google Shape;9133;p134"/>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4" name="Google Shape;9134;p134"/>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5" name="Google Shape;9135;p134"/>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136" name="Google Shape;9136;p134"/>
            <p:cNvGrpSpPr/>
            <p:nvPr/>
          </p:nvGrpSpPr>
          <p:grpSpPr>
            <a:xfrm>
              <a:off x="5055357" y="596088"/>
              <a:ext cx="1237821" cy="1241000"/>
              <a:chOff x="2408969" y="2902913"/>
              <a:chExt cx="1237821" cy="1241000"/>
            </a:xfrm>
          </p:grpSpPr>
          <p:grpSp>
            <p:nvGrpSpPr>
              <p:cNvPr id="9137" name="Google Shape;9137;p134"/>
              <p:cNvGrpSpPr/>
              <p:nvPr/>
            </p:nvGrpSpPr>
            <p:grpSpPr>
              <a:xfrm>
                <a:off x="2408969" y="3258413"/>
                <a:ext cx="1237821" cy="177133"/>
                <a:chOff x="5449025" y="3078350"/>
                <a:chExt cx="1919400" cy="274200"/>
              </a:xfrm>
            </p:grpSpPr>
            <p:sp>
              <p:nvSpPr>
                <p:cNvPr id="9138" name="Google Shape;9138;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9" name="Google Shape;9139;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0" name="Google Shape;9140;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1" name="Google Shape;9141;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2" name="Google Shape;9142;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3" name="Google Shape;9143;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4" name="Google Shape;9144;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45" name="Google Shape;9145;p134"/>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6" name="Google Shape;9146;p134"/>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7" name="Google Shape;9147;p134"/>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8" name="Google Shape;9148;p134"/>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9" name="Google Shape;9149;p134"/>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0" name="Google Shape;9150;p134"/>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1" name="Google Shape;9151;p134"/>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52" name="Google Shape;9152;p134"/>
              <p:cNvGrpSpPr/>
              <p:nvPr/>
            </p:nvGrpSpPr>
            <p:grpSpPr>
              <a:xfrm>
                <a:off x="2408969" y="3612663"/>
                <a:ext cx="1237821" cy="177133"/>
                <a:chOff x="5449025" y="3078350"/>
                <a:chExt cx="1919400" cy="274200"/>
              </a:xfrm>
            </p:grpSpPr>
            <p:sp>
              <p:nvSpPr>
                <p:cNvPr id="9153" name="Google Shape;9153;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4" name="Google Shape;9154;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5" name="Google Shape;9155;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6" name="Google Shape;9156;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7" name="Google Shape;9157;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8" name="Google Shape;9158;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9" name="Google Shape;9159;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60" name="Google Shape;9160;p134"/>
              <p:cNvGrpSpPr/>
              <p:nvPr/>
            </p:nvGrpSpPr>
            <p:grpSpPr>
              <a:xfrm rot="5400000">
                <a:off x="2408969" y="3435538"/>
                <a:ext cx="1237821" cy="177133"/>
                <a:chOff x="5449025" y="3078350"/>
                <a:chExt cx="1919400" cy="274200"/>
              </a:xfrm>
            </p:grpSpPr>
            <p:sp>
              <p:nvSpPr>
                <p:cNvPr id="9161" name="Google Shape;9161;p134"/>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2" name="Google Shape;9162;p134"/>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3" name="Google Shape;9163;p134"/>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4" name="Google Shape;9164;p134"/>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5" name="Google Shape;9165;p134"/>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6" name="Google Shape;9166;p134"/>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7" name="Google Shape;9167;p134"/>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68" name="Google Shape;9168;p134"/>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9" name="Google Shape;9169;p134"/>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0" name="Google Shape;9170;p134"/>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1" name="Google Shape;9171;p134"/>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2" name="Google Shape;9172;p134"/>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3" name="Google Shape;9173;p134"/>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4" name="Google Shape;9174;p134"/>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5" name="Google Shape;9175;p134"/>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6" name="Google Shape;9176;p134"/>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7" name="Google Shape;9177;p134"/>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8" name="Google Shape;9178;p134"/>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9" name="Google Shape;9179;p134"/>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0" name="Google Shape;9180;p134"/>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1" name="Google Shape;9181;p134"/>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2" name="Google Shape;9182;p134"/>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3" name="Google Shape;9183;p134"/>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4" name="Google Shape;9184;p134"/>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5" name="Google Shape;9185;p134"/>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6" name="Google Shape;9186;p134"/>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7" name="Google Shape;9187;p134"/>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8" name="Google Shape;9188;p134"/>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89" name="Google Shape;9189;p134"/>
              <p:cNvGrpSpPr/>
              <p:nvPr/>
            </p:nvGrpSpPr>
            <p:grpSpPr>
              <a:xfrm>
                <a:off x="2585493" y="3080102"/>
                <a:ext cx="176700" cy="177000"/>
                <a:chOff x="3832268" y="4133839"/>
                <a:chExt cx="176700" cy="177000"/>
              </a:xfrm>
            </p:grpSpPr>
            <p:sp>
              <p:nvSpPr>
                <p:cNvPr id="9190" name="Google Shape;9190;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1" name="Google Shape;9191;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92" name="Google Shape;9192;p134"/>
              <p:cNvGrpSpPr/>
              <p:nvPr/>
            </p:nvGrpSpPr>
            <p:grpSpPr>
              <a:xfrm>
                <a:off x="2939530" y="3080102"/>
                <a:ext cx="176700" cy="177000"/>
                <a:chOff x="3832268" y="4133839"/>
                <a:chExt cx="176700" cy="177000"/>
              </a:xfrm>
            </p:grpSpPr>
            <p:sp>
              <p:nvSpPr>
                <p:cNvPr id="9193" name="Google Shape;9193;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4" name="Google Shape;9194;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95" name="Google Shape;9195;p134"/>
              <p:cNvGrpSpPr/>
              <p:nvPr/>
            </p:nvGrpSpPr>
            <p:grpSpPr>
              <a:xfrm>
                <a:off x="3293793" y="3080102"/>
                <a:ext cx="176700" cy="177000"/>
                <a:chOff x="3832268" y="4133839"/>
                <a:chExt cx="176700" cy="177000"/>
              </a:xfrm>
            </p:grpSpPr>
            <p:sp>
              <p:nvSpPr>
                <p:cNvPr id="9196" name="Google Shape;9196;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7" name="Google Shape;9197;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98" name="Google Shape;9198;p134"/>
              <p:cNvGrpSpPr/>
              <p:nvPr/>
            </p:nvGrpSpPr>
            <p:grpSpPr>
              <a:xfrm>
                <a:off x="2585493" y="3435602"/>
                <a:ext cx="176700" cy="177000"/>
                <a:chOff x="3832268" y="4133839"/>
                <a:chExt cx="176700" cy="177000"/>
              </a:xfrm>
            </p:grpSpPr>
            <p:sp>
              <p:nvSpPr>
                <p:cNvPr id="9199" name="Google Shape;9199;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0" name="Google Shape;9200;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01" name="Google Shape;9201;p134"/>
              <p:cNvGrpSpPr/>
              <p:nvPr/>
            </p:nvGrpSpPr>
            <p:grpSpPr>
              <a:xfrm>
                <a:off x="2939518" y="3434939"/>
                <a:ext cx="176700" cy="177000"/>
                <a:chOff x="3832268" y="4133839"/>
                <a:chExt cx="176700" cy="177000"/>
              </a:xfrm>
            </p:grpSpPr>
            <p:sp>
              <p:nvSpPr>
                <p:cNvPr id="9202" name="Google Shape;9202;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3" name="Google Shape;9203;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04" name="Google Shape;9204;p134"/>
              <p:cNvGrpSpPr/>
              <p:nvPr/>
            </p:nvGrpSpPr>
            <p:grpSpPr>
              <a:xfrm>
                <a:off x="3293568" y="3434939"/>
                <a:ext cx="176700" cy="177000"/>
                <a:chOff x="3832268" y="4133839"/>
                <a:chExt cx="176700" cy="177000"/>
              </a:xfrm>
            </p:grpSpPr>
            <p:sp>
              <p:nvSpPr>
                <p:cNvPr id="9205" name="Google Shape;9205;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6" name="Google Shape;9206;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07" name="Google Shape;9207;p134"/>
              <p:cNvGrpSpPr/>
              <p:nvPr/>
            </p:nvGrpSpPr>
            <p:grpSpPr>
              <a:xfrm>
                <a:off x="3293793" y="3790514"/>
                <a:ext cx="176700" cy="177000"/>
                <a:chOff x="3832268" y="4133839"/>
                <a:chExt cx="176700" cy="177000"/>
              </a:xfrm>
            </p:grpSpPr>
            <p:sp>
              <p:nvSpPr>
                <p:cNvPr id="9208" name="Google Shape;9208;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9" name="Google Shape;9209;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10" name="Google Shape;9210;p134"/>
              <p:cNvGrpSpPr/>
              <p:nvPr/>
            </p:nvGrpSpPr>
            <p:grpSpPr>
              <a:xfrm>
                <a:off x="2939518" y="3789789"/>
                <a:ext cx="176700" cy="177000"/>
                <a:chOff x="3832268" y="4133839"/>
                <a:chExt cx="176700" cy="177000"/>
              </a:xfrm>
            </p:grpSpPr>
            <p:sp>
              <p:nvSpPr>
                <p:cNvPr id="9211" name="Google Shape;9211;p134"/>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2" name="Google Shape;9212;p134"/>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13" name="Google Shape;9213;p134"/>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4" name="Google Shape;9214;p134"/>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15" name="Google Shape;9215;p134"/>
              <p:cNvGrpSpPr/>
              <p:nvPr/>
            </p:nvGrpSpPr>
            <p:grpSpPr>
              <a:xfrm rot="5400000">
                <a:off x="2232132" y="3434876"/>
                <a:ext cx="1237821" cy="177133"/>
                <a:chOff x="5449025" y="3078350"/>
                <a:chExt cx="1919400" cy="274200"/>
              </a:xfrm>
            </p:grpSpPr>
            <p:sp>
              <p:nvSpPr>
                <p:cNvPr id="9216" name="Google Shape;9216;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7" name="Google Shape;9217;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8" name="Google Shape;9218;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9" name="Google Shape;9219;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0" name="Google Shape;9220;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1" name="Google Shape;9221;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2" name="Google Shape;9222;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23" name="Google Shape;9223;p134"/>
              <p:cNvGrpSpPr/>
              <p:nvPr/>
            </p:nvGrpSpPr>
            <p:grpSpPr>
              <a:xfrm rot="5400000">
                <a:off x="2585794" y="3435538"/>
                <a:ext cx="1237821" cy="177133"/>
                <a:chOff x="5449025" y="3078350"/>
                <a:chExt cx="1919400" cy="274200"/>
              </a:xfrm>
            </p:grpSpPr>
            <p:sp>
              <p:nvSpPr>
                <p:cNvPr id="9224" name="Google Shape;9224;p134"/>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5" name="Google Shape;9225;p134"/>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6" name="Google Shape;9226;p134"/>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7" name="Google Shape;9227;p134"/>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8" name="Google Shape;9228;p134"/>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9" name="Google Shape;9229;p134"/>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0" name="Google Shape;9230;p134"/>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9231" name="Google Shape;9231;p134"/>
          <p:cNvGrpSpPr/>
          <p:nvPr/>
        </p:nvGrpSpPr>
        <p:grpSpPr>
          <a:xfrm>
            <a:off x="6210195" y="3715103"/>
            <a:ext cx="530946" cy="520706"/>
            <a:chOff x="5996725" y="610550"/>
            <a:chExt cx="823300" cy="822600"/>
          </a:xfrm>
        </p:grpSpPr>
        <p:sp>
          <p:nvSpPr>
            <p:cNvPr id="9232" name="Google Shape;9232;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3" name="Google Shape;9233;p134"/>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4" name="Google Shape;9234;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5" name="Google Shape;9235;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6" name="Google Shape;9236;p134"/>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7" name="Google Shape;9237;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8" name="Google Shape;9238;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9" name="Google Shape;9239;p134"/>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0" name="Google Shape;9240;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1" name="Google Shape;9241;p134"/>
          <p:cNvGrpSpPr/>
          <p:nvPr/>
        </p:nvGrpSpPr>
        <p:grpSpPr>
          <a:xfrm>
            <a:off x="5962045" y="2909503"/>
            <a:ext cx="177283" cy="520706"/>
            <a:chOff x="6545125" y="610550"/>
            <a:chExt cx="274900" cy="822600"/>
          </a:xfrm>
        </p:grpSpPr>
        <p:sp>
          <p:nvSpPr>
            <p:cNvPr id="9242" name="Google Shape;9242;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3" name="Google Shape;9243;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4" name="Google Shape;9244;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5" name="Google Shape;9245;p134"/>
          <p:cNvGrpSpPr/>
          <p:nvPr/>
        </p:nvGrpSpPr>
        <p:grpSpPr>
          <a:xfrm>
            <a:off x="1524957" y="3211840"/>
            <a:ext cx="1768767" cy="1735686"/>
            <a:chOff x="5448325" y="610550"/>
            <a:chExt cx="2742700" cy="2742000"/>
          </a:xfrm>
        </p:grpSpPr>
        <p:sp>
          <p:nvSpPr>
            <p:cNvPr id="9246" name="Google Shape;9246;p134"/>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7" name="Google Shape;9247;p134"/>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8" name="Google Shape;9248;p134"/>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9" name="Google Shape;9249;p134"/>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0" name="Google Shape;9250;p134"/>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1" name="Google Shape;9251;p134"/>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2" name="Google Shape;9252;p134"/>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3" name="Google Shape;9253;p134"/>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4" name="Google Shape;9254;p134"/>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5" name="Google Shape;9255;p134"/>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6" name="Google Shape;9256;p134"/>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7" name="Google Shape;9257;p134"/>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8" name="Google Shape;9258;p134"/>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9" name="Google Shape;9259;p134"/>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0" name="Google Shape;9260;p134"/>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1" name="Google Shape;9261;p134"/>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2" name="Google Shape;9262;p134"/>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3" name="Google Shape;9263;p134"/>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4" name="Google Shape;9264;p134"/>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5" name="Google Shape;9265;p134"/>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6" name="Google Shape;9266;p134"/>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7" name="Google Shape;9267;p134"/>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8" name="Google Shape;9268;p134"/>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9" name="Google Shape;9269;p134"/>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0" name="Google Shape;9270;p134"/>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1" name="Google Shape;9271;p134"/>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2" name="Google Shape;9272;p134"/>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3" name="Google Shape;9273;p134"/>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4" name="Google Shape;9274;p134"/>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5" name="Google Shape;9275;p134"/>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6" name="Google Shape;9276;p134"/>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7" name="Google Shape;9277;p134"/>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8" name="Google Shape;9278;p134"/>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9" name="Google Shape;9279;p134"/>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0" name="Google Shape;9280;p134"/>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1" name="Google Shape;9281;p134"/>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2" name="Google Shape;9282;p134"/>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3" name="Google Shape;9283;p134"/>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4" name="Google Shape;9284;p134"/>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5" name="Google Shape;9285;p134"/>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6" name="Google Shape;9286;p134"/>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7" name="Google Shape;9287;p134"/>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8" name="Google Shape;9288;p134"/>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9" name="Google Shape;9289;p134"/>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0" name="Google Shape;9290;p134"/>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1" name="Google Shape;9291;p134"/>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2" name="Google Shape;9292;p134"/>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3" name="Google Shape;9293;p134"/>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4" name="Google Shape;9294;p134"/>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5" name="Google Shape;9295;p134"/>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6" name="Google Shape;9296;p134"/>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7" name="Google Shape;9297;p134"/>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8" name="Google Shape;9298;p134"/>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9" name="Google Shape;9299;p134"/>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0" name="Google Shape;9300;p134"/>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1" name="Google Shape;9301;p134"/>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2" name="Google Shape;9302;p134"/>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3" name="Google Shape;9303;p134"/>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4" name="Google Shape;9304;p134"/>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5" name="Google Shape;9305;p134"/>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6" name="Google Shape;9306;p134"/>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7" name="Google Shape;9307;p134"/>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8" name="Google Shape;9308;p134"/>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9" name="Google Shape;9309;p134"/>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0" name="Google Shape;9310;p134"/>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1" name="Google Shape;9311;p134"/>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2" name="Google Shape;9312;p134"/>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3" name="Google Shape;9313;p134"/>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4" name="Google Shape;9314;p134"/>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5" name="Google Shape;9315;p134"/>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6" name="Google Shape;9316;p134"/>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7" name="Google Shape;9317;p134"/>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8" name="Google Shape;9318;p134"/>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9" name="Google Shape;9319;p134"/>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0" name="Google Shape;9320;p134"/>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1" name="Google Shape;9321;p134"/>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2" name="Google Shape;9322;p134"/>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3" name="Google Shape;9323;p134"/>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4" name="Google Shape;9324;p134"/>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5" name="Google Shape;9325;p134"/>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6" name="Google Shape;9326;p134"/>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7" name="Google Shape;9327;p134"/>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8" name="Google Shape;9328;p134"/>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9" name="Google Shape;9329;p134"/>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0" name="Google Shape;9330;p134"/>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1" name="Google Shape;9331;p134"/>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2" name="Google Shape;9332;p134"/>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3" name="Google Shape;9333;p134"/>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4" name="Google Shape;9334;p134"/>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5" name="Google Shape;9335;p134"/>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6" name="Google Shape;9336;p134"/>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7" name="Google Shape;9337;p134"/>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8" name="Google Shape;9338;p134"/>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9" name="Google Shape;9339;p134"/>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0" name="Google Shape;9340;p134"/>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1" name="Google Shape;9341;p134"/>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2" name="Google Shape;9342;p134"/>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3" name="Google Shape;9343;p134"/>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4" name="Google Shape;9344;p134"/>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5" name="Google Shape;9345;p134"/>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349"/>
        <p:cNvGrpSpPr/>
        <p:nvPr/>
      </p:nvGrpSpPr>
      <p:grpSpPr>
        <a:xfrm>
          <a:off x="0" y="0"/>
          <a:ext cx="0" cy="0"/>
          <a:chOff x="0" y="0"/>
          <a:chExt cx="0" cy="0"/>
        </a:xfrm>
      </p:grpSpPr>
      <p:grpSp>
        <p:nvGrpSpPr>
          <p:cNvPr id="9350" name="Google Shape;9350;p135"/>
          <p:cNvGrpSpPr/>
          <p:nvPr/>
        </p:nvGrpSpPr>
        <p:grpSpPr>
          <a:xfrm>
            <a:off x="533400" y="418036"/>
            <a:ext cx="3542649" cy="3010964"/>
            <a:chOff x="495951" y="152400"/>
            <a:chExt cx="3542649" cy="3010964"/>
          </a:xfrm>
        </p:grpSpPr>
        <p:grpSp>
          <p:nvGrpSpPr>
            <p:cNvPr id="9351" name="Google Shape;9351;p135"/>
            <p:cNvGrpSpPr/>
            <p:nvPr/>
          </p:nvGrpSpPr>
          <p:grpSpPr>
            <a:xfrm>
              <a:off x="495951" y="152400"/>
              <a:ext cx="3542649" cy="3010964"/>
              <a:chOff x="572151" y="1027636"/>
              <a:chExt cx="3542649" cy="3010964"/>
            </a:xfrm>
          </p:grpSpPr>
          <p:grpSp>
            <p:nvGrpSpPr>
              <p:cNvPr id="9352" name="Google Shape;9352;p135"/>
              <p:cNvGrpSpPr/>
              <p:nvPr/>
            </p:nvGrpSpPr>
            <p:grpSpPr>
              <a:xfrm>
                <a:off x="572151" y="1027636"/>
                <a:ext cx="3542649" cy="3010964"/>
                <a:chOff x="698254" y="1117901"/>
                <a:chExt cx="3542649" cy="3010964"/>
              </a:xfrm>
            </p:grpSpPr>
            <p:grpSp>
              <p:nvGrpSpPr>
                <p:cNvPr id="9353" name="Google Shape;9353;p135"/>
                <p:cNvGrpSpPr/>
                <p:nvPr/>
              </p:nvGrpSpPr>
              <p:grpSpPr>
                <a:xfrm>
                  <a:off x="700818" y="1117901"/>
                  <a:ext cx="3537517" cy="2480032"/>
                  <a:chOff x="2106868" y="2103489"/>
                  <a:chExt cx="3537517" cy="2480032"/>
                </a:xfrm>
              </p:grpSpPr>
              <p:grpSp>
                <p:nvGrpSpPr>
                  <p:cNvPr id="9354" name="Google Shape;9354;p135"/>
                  <p:cNvGrpSpPr/>
                  <p:nvPr/>
                </p:nvGrpSpPr>
                <p:grpSpPr>
                  <a:xfrm>
                    <a:off x="2106980" y="2103489"/>
                    <a:ext cx="3537292" cy="1239932"/>
                    <a:chOff x="4053293" y="687139"/>
                    <a:chExt cx="3537292" cy="1239932"/>
                  </a:xfrm>
                </p:grpSpPr>
                <p:grpSp>
                  <p:nvGrpSpPr>
                    <p:cNvPr id="9355" name="Google Shape;9355;p135"/>
                    <p:cNvGrpSpPr/>
                    <p:nvPr/>
                  </p:nvGrpSpPr>
                  <p:grpSpPr>
                    <a:xfrm>
                      <a:off x="4053293" y="687139"/>
                      <a:ext cx="1768767" cy="1239932"/>
                      <a:chOff x="5448325" y="1433150"/>
                      <a:chExt cx="2742700" cy="1919400"/>
                    </a:xfrm>
                  </p:grpSpPr>
                  <p:sp>
                    <p:nvSpPr>
                      <p:cNvPr id="9356" name="Google Shape;9356;p13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7" name="Google Shape;9357;p13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8" name="Google Shape;9358;p13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9" name="Google Shape;9359;p13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0" name="Google Shape;9360;p13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1" name="Google Shape;9361;p13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2" name="Google Shape;9362;p13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3" name="Google Shape;9363;p13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4" name="Google Shape;9364;p13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5" name="Google Shape;9365;p13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6" name="Google Shape;9366;p13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7" name="Google Shape;9367;p13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8" name="Google Shape;9368;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9" name="Google Shape;9369;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0" name="Google Shape;9370;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1" name="Google Shape;9371;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2" name="Google Shape;9372;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3" name="Google Shape;9373;p135"/>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4" name="Google Shape;9374;p135"/>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5" name="Google Shape;9375;p135"/>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6" name="Google Shape;9376;p13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7" name="Google Shape;9377;p13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8" name="Google Shape;9378;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9" name="Google Shape;9379;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0" name="Google Shape;9380;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1" name="Google Shape;9381;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2" name="Google Shape;9382;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3" name="Google Shape;9383;p135"/>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4" name="Google Shape;9384;p135"/>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5" name="Google Shape;9385;p135"/>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6" name="Google Shape;9386;p13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7" name="Google Shape;9387;p13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8" name="Google Shape;9388;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9" name="Google Shape;9389;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0" name="Google Shape;9390;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1" name="Google Shape;9391;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2" name="Google Shape;9392;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3" name="Google Shape;9393;p135"/>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4" name="Google Shape;9394;p135"/>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5" name="Google Shape;9395;p135"/>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6" name="Google Shape;9396;p13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7" name="Google Shape;9397;p13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8" name="Google Shape;9398;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9" name="Google Shape;9399;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0" name="Google Shape;9400;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1" name="Google Shape;9401;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2" name="Google Shape;9402;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3" name="Google Shape;9403;p135"/>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4" name="Google Shape;9404;p135"/>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5" name="Google Shape;9405;p135"/>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6" name="Google Shape;9406;p13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7" name="Google Shape;9407;p13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8" name="Google Shape;9408;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9" name="Google Shape;9409;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0" name="Google Shape;9410;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1" name="Google Shape;9411;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2" name="Google Shape;9412;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3" name="Google Shape;9413;p135"/>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4" name="Google Shape;9414;p135"/>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5" name="Google Shape;9415;p135"/>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6" name="Google Shape;9416;p13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7" name="Google Shape;9417;p13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8" name="Google Shape;9418;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9" name="Google Shape;9419;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0" name="Google Shape;9420;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1" name="Google Shape;9421;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2" name="Google Shape;9422;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3" name="Google Shape;9423;p135"/>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4" name="Google Shape;9424;p135"/>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5" name="Google Shape;9425;p135"/>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26" name="Google Shape;9426;p135"/>
                    <p:cNvGrpSpPr/>
                    <p:nvPr/>
                  </p:nvGrpSpPr>
                  <p:grpSpPr>
                    <a:xfrm>
                      <a:off x="5821818" y="687139"/>
                      <a:ext cx="1768767" cy="1239932"/>
                      <a:chOff x="5448325" y="1433150"/>
                      <a:chExt cx="2742700" cy="1919400"/>
                    </a:xfrm>
                  </p:grpSpPr>
                  <p:sp>
                    <p:nvSpPr>
                      <p:cNvPr id="9427" name="Google Shape;9427;p13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8" name="Google Shape;9428;p13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9" name="Google Shape;9429;p13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0" name="Google Shape;9430;p13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1" name="Google Shape;9431;p13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2" name="Google Shape;9432;p13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3" name="Google Shape;9433;p13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4" name="Google Shape;9434;p13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5" name="Google Shape;9435;p13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6" name="Google Shape;9436;p13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7" name="Google Shape;9437;p135"/>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8" name="Google Shape;9438;p135"/>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9" name="Google Shape;9439;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0" name="Google Shape;9440;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1" name="Google Shape;9441;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2" name="Google Shape;9442;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3" name="Google Shape;9443;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4" name="Google Shape;9444;p13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5" name="Google Shape;9445;p13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6" name="Google Shape;9446;p13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7" name="Google Shape;9447;p135"/>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8" name="Google Shape;9448;p135"/>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9" name="Google Shape;9449;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0" name="Google Shape;9450;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1" name="Google Shape;9451;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2" name="Google Shape;9452;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3" name="Google Shape;9453;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4" name="Google Shape;9454;p13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5" name="Google Shape;9455;p13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6" name="Google Shape;9456;p13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7" name="Google Shape;9457;p135"/>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8" name="Google Shape;9458;p135"/>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9" name="Google Shape;9459;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0" name="Google Shape;9460;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1" name="Google Shape;9461;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2" name="Google Shape;9462;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3" name="Google Shape;9463;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4" name="Google Shape;9464;p13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5" name="Google Shape;9465;p13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6" name="Google Shape;9466;p13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7" name="Google Shape;9467;p135"/>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8" name="Google Shape;9468;p135"/>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9" name="Google Shape;9469;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0" name="Google Shape;9470;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1" name="Google Shape;9471;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2" name="Google Shape;9472;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3" name="Google Shape;9473;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4" name="Google Shape;9474;p13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5" name="Google Shape;9475;p13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6" name="Google Shape;9476;p13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7" name="Google Shape;9477;p135"/>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8" name="Google Shape;9478;p135"/>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9" name="Google Shape;9479;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0" name="Google Shape;9480;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1" name="Google Shape;9481;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2" name="Google Shape;9482;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3" name="Google Shape;9483;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4" name="Google Shape;9484;p13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5" name="Google Shape;9485;p13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6" name="Google Shape;9486;p13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7" name="Google Shape;9487;p135"/>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8" name="Google Shape;9488;p135"/>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9" name="Google Shape;9489;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0" name="Google Shape;9490;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1" name="Google Shape;9491;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2" name="Google Shape;9492;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3" name="Google Shape;9493;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4" name="Google Shape;9494;p13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5" name="Google Shape;9495;p13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6" name="Google Shape;9496;p13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497" name="Google Shape;9497;p135"/>
                  <p:cNvGrpSpPr/>
                  <p:nvPr/>
                </p:nvGrpSpPr>
                <p:grpSpPr>
                  <a:xfrm>
                    <a:off x="2106868" y="3343589"/>
                    <a:ext cx="3537517" cy="1239932"/>
                    <a:chOff x="2636768" y="3167689"/>
                    <a:chExt cx="3537517" cy="1239932"/>
                  </a:xfrm>
                </p:grpSpPr>
                <p:grpSp>
                  <p:nvGrpSpPr>
                    <p:cNvPr id="9498" name="Google Shape;9498;p135"/>
                    <p:cNvGrpSpPr/>
                    <p:nvPr/>
                  </p:nvGrpSpPr>
                  <p:grpSpPr>
                    <a:xfrm>
                      <a:off x="2636768" y="3167689"/>
                      <a:ext cx="1768767" cy="1239932"/>
                      <a:chOff x="5448325" y="1433150"/>
                      <a:chExt cx="2742700" cy="1919400"/>
                    </a:xfrm>
                  </p:grpSpPr>
                  <p:sp>
                    <p:nvSpPr>
                      <p:cNvPr id="9499" name="Google Shape;9499;p13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0" name="Google Shape;9500;p13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1" name="Google Shape;9501;p135"/>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2" name="Google Shape;9502;p135"/>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3" name="Google Shape;9503;p135"/>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4" name="Google Shape;9504;p135"/>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5" name="Google Shape;9505;p135"/>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6" name="Google Shape;9506;p135"/>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7" name="Google Shape;9507;p135"/>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8" name="Google Shape;9508;p135"/>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9" name="Google Shape;9509;p13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0" name="Google Shape;9510;p13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1" name="Google Shape;9511;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2" name="Google Shape;9512;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3" name="Google Shape;9513;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4" name="Google Shape;9514;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5" name="Google Shape;9515;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6" name="Google Shape;9516;p135"/>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7" name="Google Shape;9517;p135"/>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8" name="Google Shape;9518;p135"/>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9" name="Google Shape;9519;p13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0" name="Google Shape;9520;p13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1" name="Google Shape;9521;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2" name="Google Shape;9522;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3" name="Google Shape;9523;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4" name="Google Shape;9524;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5" name="Google Shape;9525;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6" name="Google Shape;9526;p135"/>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7" name="Google Shape;9527;p135"/>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8" name="Google Shape;9528;p135"/>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9" name="Google Shape;9529;p13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0" name="Google Shape;9530;p13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1" name="Google Shape;9531;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2" name="Google Shape;9532;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3" name="Google Shape;9533;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4" name="Google Shape;9534;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5" name="Google Shape;9535;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6" name="Google Shape;9536;p135"/>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7" name="Google Shape;9537;p135"/>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8" name="Google Shape;9538;p135"/>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9" name="Google Shape;9539;p13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0" name="Google Shape;9540;p13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1" name="Google Shape;9541;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2" name="Google Shape;9542;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3" name="Google Shape;9543;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4" name="Google Shape;9544;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5" name="Google Shape;9545;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6" name="Google Shape;9546;p135"/>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7" name="Google Shape;9547;p135"/>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8" name="Google Shape;9548;p135"/>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9" name="Google Shape;9549;p13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0" name="Google Shape;9550;p13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1" name="Google Shape;9551;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2" name="Google Shape;9552;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3" name="Google Shape;9553;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4" name="Google Shape;9554;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5" name="Google Shape;9555;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6" name="Google Shape;9556;p135"/>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7" name="Google Shape;9557;p135"/>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8" name="Google Shape;9558;p135"/>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9" name="Google Shape;9559;p13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0" name="Google Shape;9560;p13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1" name="Google Shape;9561;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2" name="Google Shape;9562;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3" name="Google Shape;9563;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4" name="Google Shape;9564;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5" name="Google Shape;9565;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6" name="Google Shape;9566;p135"/>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7" name="Google Shape;9567;p135"/>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8" name="Google Shape;9568;p135"/>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69" name="Google Shape;9569;p135"/>
                    <p:cNvGrpSpPr/>
                    <p:nvPr/>
                  </p:nvGrpSpPr>
                  <p:grpSpPr>
                    <a:xfrm>
                      <a:off x="4405518" y="3167689"/>
                      <a:ext cx="1768767" cy="1239932"/>
                      <a:chOff x="5448325" y="1433150"/>
                      <a:chExt cx="2742700" cy="1919400"/>
                    </a:xfrm>
                  </p:grpSpPr>
                  <p:sp>
                    <p:nvSpPr>
                      <p:cNvPr id="9570" name="Google Shape;9570;p135"/>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1" name="Google Shape;9571;p135"/>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2" name="Google Shape;9572;p135"/>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3" name="Google Shape;9573;p135"/>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4" name="Google Shape;9574;p135"/>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5" name="Google Shape;9575;p135"/>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6" name="Google Shape;9576;p135"/>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7" name="Google Shape;9577;p13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8" name="Google Shape;9578;p13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9" name="Google Shape;9579;p13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0" name="Google Shape;9580;p135"/>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1" name="Google Shape;9581;p135"/>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2" name="Google Shape;9582;p135"/>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3" name="Google Shape;9583;p135"/>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4" name="Google Shape;9584;p135"/>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5" name="Google Shape;9585;p135"/>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6" name="Google Shape;9586;p135"/>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7" name="Google Shape;9587;p13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8" name="Google Shape;9588;p13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9" name="Google Shape;9589;p13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0" name="Google Shape;9590;p135"/>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1" name="Google Shape;9591;p135"/>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2" name="Google Shape;9592;p135"/>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3" name="Google Shape;9593;p135"/>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4" name="Google Shape;9594;p135"/>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5" name="Google Shape;9595;p135"/>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6" name="Google Shape;9596;p135"/>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7" name="Google Shape;9597;p13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8" name="Google Shape;9598;p13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9" name="Google Shape;9599;p13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0" name="Google Shape;9600;p135"/>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1" name="Google Shape;9601;p135"/>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2" name="Google Shape;9602;p135"/>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3" name="Google Shape;9603;p135"/>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4" name="Google Shape;9604;p135"/>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5" name="Google Shape;9605;p135"/>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6" name="Google Shape;9606;p135"/>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7" name="Google Shape;9607;p13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8" name="Google Shape;9608;p13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9" name="Google Shape;9609;p13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0" name="Google Shape;9610;p135"/>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1" name="Google Shape;9611;p135"/>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2" name="Google Shape;9612;p135"/>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3" name="Google Shape;9613;p135"/>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4" name="Google Shape;9614;p135"/>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5" name="Google Shape;9615;p135"/>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6" name="Google Shape;9616;p135"/>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7" name="Google Shape;9617;p13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8" name="Google Shape;9618;p13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9" name="Google Shape;9619;p13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0" name="Google Shape;9620;p135"/>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1" name="Google Shape;9621;p135"/>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2" name="Google Shape;9622;p135"/>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3" name="Google Shape;9623;p135"/>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4" name="Google Shape;9624;p135"/>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5" name="Google Shape;9625;p135"/>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6" name="Google Shape;9626;p135"/>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7" name="Google Shape;9627;p13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8" name="Google Shape;9628;p13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9" name="Google Shape;9629;p13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0" name="Google Shape;9630;p135"/>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1" name="Google Shape;9631;p135"/>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2" name="Google Shape;9632;p135"/>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3" name="Google Shape;9633;p135"/>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4" name="Google Shape;9634;p135"/>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5" name="Google Shape;9635;p135"/>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6" name="Google Shape;9636;p135"/>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7" name="Google Shape;9637;p13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8" name="Google Shape;9638;p13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9" name="Google Shape;9639;p13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9640" name="Google Shape;9640;p135"/>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1" name="Google Shape;9641;p135"/>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2" name="Google Shape;9642;p135"/>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3" name="Google Shape;9643;p135"/>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4" name="Google Shape;9644;p135"/>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5" name="Google Shape;9645;p135"/>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6" name="Google Shape;9646;p135"/>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7" name="Google Shape;9647;p135"/>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8" name="Google Shape;9648;p135"/>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9" name="Google Shape;9649;p135"/>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0" name="Google Shape;9650;p135"/>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1" name="Google Shape;9651;p135"/>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2" name="Google Shape;9652;p135"/>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3" name="Google Shape;9653;p135"/>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4" name="Google Shape;9654;p135"/>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5" name="Google Shape;9655;p135"/>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6" name="Google Shape;9656;p135"/>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7" name="Google Shape;9657;p135"/>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8" name="Google Shape;9658;p135"/>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9" name="Google Shape;9659;p135"/>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0" name="Google Shape;9660;p135"/>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1" name="Google Shape;9661;p135"/>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2" name="Google Shape;9662;p135"/>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3" name="Google Shape;9663;p135"/>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4" name="Google Shape;9664;p135"/>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5" name="Google Shape;9665;p135"/>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6" name="Google Shape;9666;p135"/>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7" name="Google Shape;9667;p135"/>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8" name="Google Shape;9668;p135"/>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9" name="Google Shape;9669;p135"/>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0" name="Google Shape;9670;p135"/>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1" name="Google Shape;9671;p135"/>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2" name="Google Shape;9672;p135"/>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3" name="Google Shape;9673;p135"/>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4" name="Google Shape;9674;p135"/>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5" name="Google Shape;9675;p135"/>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6" name="Google Shape;9676;p135"/>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7" name="Google Shape;9677;p135"/>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8" name="Google Shape;9678;p135"/>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9" name="Google Shape;9679;p135"/>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0" name="Google Shape;9680;p135"/>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1" name="Google Shape;9681;p135"/>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2" name="Google Shape;9682;p135"/>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3" name="Google Shape;9683;p135"/>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4" name="Google Shape;9684;p135"/>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5" name="Google Shape;9685;p135"/>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6" name="Google Shape;9686;p135"/>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7" name="Google Shape;9687;p135"/>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8" name="Google Shape;9688;p135"/>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9" name="Google Shape;9689;p135"/>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0" name="Google Shape;9690;p135"/>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1" name="Google Shape;9691;p135"/>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2" name="Google Shape;9692;p135"/>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3" name="Google Shape;9693;p135"/>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4" name="Google Shape;9694;p135"/>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5" name="Google Shape;9695;p135"/>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6" name="Google Shape;9696;p135"/>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7" name="Google Shape;9697;p135"/>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8" name="Google Shape;9698;p135"/>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9" name="Google Shape;9699;p135"/>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00" name="Google Shape;9700;p135"/>
              <p:cNvGrpSpPr/>
              <p:nvPr/>
            </p:nvGrpSpPr>
            <p:grpSpPr>
              <a:xfrm>
                <a:off x="924550" y="1905000"/>
                <a:ext cx="2656850" cy="530815"/>
                <a:chOff x="6250728" y="1276394"/>
                <a:chExt cx="2656850" cy="530815"/>
              </a:xfrm>
            </p:grpSpPr>
            <p:sp>
              <p:nvSpPr>
                <p:cNvPr id="9701" name="Google Shape;9701;p135"/>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2" name="Google Shape;9702;p135"/>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3" name="Google Shape;9703;p135"/>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4" name="Google Shape;9704;p135"/>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5" name="Google Shape;9705;p135"/>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6" name="Google Shape;9706;p135"/>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7" name="Google Shape;9707;p135"/>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8" name="Google Shape;9708;p135"/>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9" name="Google Shape;9709;p135"/>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0" name="Google Shape;9710;p135"/>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1" name="Google Shape;9711;p135"/>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2" name="Google Shape;9712;p135"/>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3" name="Google Shape;9713;p135"/>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4" name="Google Shape;9714;p135"/>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5" name="Google Shape;9715;p135"/>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6" name="Google Shape;9716;p135"/>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7" name="Google Shape;9717;p135"/>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8" name="Google Shape;9718;p135"/>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9" name="Google Shape;9719;p135"/>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0" name="Google Shape;9720;p135"/>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1" name="Google Shape;9721;p135"/>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2" name="Google Shape;9722;p135"/>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3" name="Google Shape;9723;p135"/>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4" name="Google Shape;9724;p135"/>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5" name="Google Shape;9725;p135"/>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6" name="Google Shape;9726;p135"/>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7" name="Google Shape;9727;p135"/>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8" name="Google Shape;9728;p135"/>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9" name="Google Shape;9729;p135"/>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0" name="Google Shape;9730;p135"/>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1" name="Google Shape;9731;p135"/>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2" name="Google Shape;9732;p135"/>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3" name="Google Shape;9733;p135"/>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4" name="Google Shape;9734;p135"/>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5" name="Google Shape;9735;p135"/>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6" name="Google Shape;9736;p135"/>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7" name="Google Shape;9737;p135"/>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8" name="Google Shape;9738;p135"/>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9" name="Google Shape;9739;p135"/>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0" name="Google Shape;9740;p135"/>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1" name="Google Shape;9741;p135"/>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2" name="Google Shape;9742;p135"/>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3" name="Google Shape;9743;p135"/>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4" name="Google Shape;9744;p135"/>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5" name="Google Shape;9745;p135"/>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46" name="Google Shape;9746;p135"/>
            <p:cNvGrpSpPr/>
            <p:nvPr/>
          </p:nvGrpSpPr>
          <p:grpSpPr>
            <a:xfrm>
              <a:off x="838200" y="1755185"/>
              <a:ext cx="2656850" cy="530815"/>
              <a:chOff x="6250728" y="1276394"/>
              <a:chExt cx="2656850" cy="530815"/>
            </a:xfrm>
          </p:grpSpPr>
          <p:sp>
            <p:nvSpPr>
              <p:cNvPr id="9747" name="Google Shape;9747;p135"/>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8" name="Google Shape;9748;p135"/>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9" name="Google Shape;9749;p135"/>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0" name="Google Shape;9750;p135"/>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1" name="Google Shape;9751;p135"/>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2" name="Google Shape;9752;p135"/>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3" name="Google Shape;9753;p135"/>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4" name="Google Shape;9754;p135"/>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5" name="Google Shape;9755;p135"/>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6" name="Google Shape;9756;p135"/>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7" name="Google Shape;9757;p135"/>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8" name="Google Shape;9758;p135"/>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9" name="Google Shape;9759;p135"/>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0" name="Google Shape;9760;p135"/>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1" name="Google Shape;9761;p135"/>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2" name="Google Shape;9762;p135"/>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3" name="Google Shape;9763;p135"/>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4" name="Google Shape;9764;p135"/>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5" name="Google Shape;9765;p135"/>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6" name="Google Shape;9766;p135"/>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7" name="Google Shape;9767;p135"/>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8" name="Google Shape;9768;p135"/>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9" name="Google Shape;9769;p135"/>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0" name="Google Shape;9770;p135"/>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1" name="Google Shape;9771;p135"/>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2" name="Google Shape;9772;p135"/>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3" name="Google Shape;9773;p135"/>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4" name="Google Shape;9774;p135"/>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5" name="Google Shape;9775;p135"/>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6" name="Google Shape;9776;p135"/>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7" name="Google Shape;9777;p135"/>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8" name="Google Shape;9778;p135"/>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9" name="Google Shape;9779;p135"/>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0" name="Google Shape;9780;p135"/>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1" name="Google Shape;9781;p135"/>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2" name="Google Shape;9782;p135"/>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3" name="Google Shape;9783;p135"/>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4" name="Google Shape;9784;p135"/>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5" name="Google Shape;9785;p135"/>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6" name="Google Shape;9786;p135"/>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7" name="Google Shape;9787;p135"/>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8" name="Google Shape;9788;p135"/>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9" name="Google Shape;9789;p135"/>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0" name="Google Shape;9790;p135"/>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1" name="Google Shape;9791;p135"/>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795"/>
        <p:cNvGrpSpPr/>
        <p:nvPr/>
      </p:nvGrpSpPr>
      <p:grpSpPr>
        <a:xfrm>
          <a:off x="0" y="0"/>
          <a:ext cx="0" cy="0"/>
          <a:chOff x="0" y="0"/>
          <a:chExt cx="0" cy="0"/>
        </a:xfrm>
      </p:grpSpPr>
      <p:grpSp>
        <p:nvGrpSpPr>
          <p:cNvPr id="9796" name="Google Shape;9796;p136"/>
          <p:cNvGrpSpPr/>
          <p:nvPr/>
        </p:nvGrpSpPr>
        <p:grpSpPr>
          <a:xfrm>
            <a:off x="1428479" y="761211"/>
            <a:ext cx="6756197" cy="3687658"/>
            <a:chOff x="-332755" y="1294130"/>
            <a:chExt cx="6482630" cy="2928340"/>
          </a:xfrm>
        </p:grpSpPr>
        <p:sp>
          <p:nvSpPr>
            <p:cNvPr id="9797" name="Google Shape;9797;p136"/>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8" name="Google Shape;9798;p136"/>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9" name="Google Shape;9799;p136"/>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0" name="Google Shape;9800;p136"/>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1" name="Google Shape;9801;p136"/>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2" name="Google Shape;9802;p136"/>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sp>
          <p:nvSpPr>
            <p:cNvPr id="9803" name="Google Shape;9803;p136"/>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NxNx64</a:t>
              </a:r>
              <a:endParaRPr sz="1000">
                <a:latin typeface="Consolas" panose="020B0609020204030204"/>
                <a:ea typeface="Consolas" panose="020B0609020204030204"/>
                <a:cs typeface="Consolas" panose="020B0609020204030204"/>
                <a:sym typeface="Consolas" panose="020B0609020204030204"/>
              </a:endParaRPr>
            </a:p>
          </p:txBody>
        </p:sp>
        <p:sp>
          <p:nvSpPr>
            <p:cNvPr id="9804" name="Google Shape;9804;p136"/>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NxNx32</a:t>
              </a:r>
              <a:endParaRPr sz="1000">
                <a:latin typeface="Consolas" panose="020B0609020204030204"/>
                <a:ea typeface="Consolas" panose="020B0609020204030204"/>
                <a:cs typeface="Consolas" panose="020B0609020204030204"/>
                <a:sym typeface="Consolas" panose="020B0609020204030204"/>
              </a:endParaRPr>
            </a:p>
          </p:txBody>
        </p:sp>
        <p:sp>
          <p:nvSpPr>
            <p:cNvPr id="9805" name="Google Shape;9805;p136"/>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NxNx128</a:t>
              </a:r>
              <a:endParaRPr sz="1000">
                <a:latin typeface="Consolas" panose="020B0609020204030204"/>
                <a:ea typeface="Consolas" panose="020B0609020204030204"/>
                <a:cs typeface="Consolas" panose="020B0609020204030204"/>
                <a:sym typeface="Consolas" panose="020B0609020204030204"/>
              </a:endParaRPr>
            </a:p>
          </p:txBody>
        </p:sp>
        <p:sp>
          <p:nvSpPr>
            <p:cNvPr id="9806" name="Google Shape;9806;p136"/>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cxnSp>
          <p:nvCxnSpPr>
            <p:cNvPr id="9807" name="Google Shape;9807;p136"/>
            <p:cNvCxnSpPr>
              <a:endCxn id="9801"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9808" name="Google Shape;9808;p136"/>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9809" name="Google Shape;9809;p136"/>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9810" name="Google Shape;9810;p136"/>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9811" name="Google Shape;9811;p136"/>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1x1 Same</a:t>
              </a:r>
              <a:endParaRPr sz="900" i="1">
                <a:latin typeface="Consolas" panose="020B0609020204030204"/>
                <a:ea typeface="Consolas" panose="020B0609020204030204"/>
                <a:cs typeface="Consolas" panose="020B0609020204030204"/>
                <a:sym typeface="Consolas" panose="020B0609020204030204"/>
              </a:endParaRPr>
            </a:p>
          </p:txBody>
        </p:sp>
        <p:sp>
          <p:nvSpPr>
            <p:cNvPr id="9812" name="Google Shape;9812;p136"/>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3x3 Same</a:t>
              </a:r>
              <a:endParaRPr sz="900" i="1">
                <a:latin typeface="Consolas" panose="020B0609020204030204"/>
                <a:ea typeface="Consolas" panose="020B0609020204030204"/>
                <a:cs typeface="Consolas" panose="020B0609020204030204"/>
                <a:sym typeface="Consolas" panose="020B0609020204030204"/>
              </a:endParaRPr>
            </a:p>
          </p:txBody>
        </p:sp>
        <p:sp>
          <p:nvSpPr>
            <p:cNvPr id="9813" name="Google Shape;9813;p136"/>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5x5 Same</a:t>
              </a:r>
              <a:endParaRPr sz="900" i="1">
                <a:latin typeface="Consolas" panose="020B0609020204030204"/>
                <a:ea typeface="Consolas" panose="020B0609020204030204"/>
                <a:cs typeface="Consolas" panose="020B0609020204030204"/>
                <a:sym typeface="Consolas" panose="020B0609020204030204"/>
              </a:endParaRPr>
            </a:p>
          </p:txBody>
        </p:sp>
        <p:sp>
          <p:nvSpPr>
            <p:cNvPr id="9814" name="Google Shape;9814;p136"/>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MaxPool Same s=1</a:t>
              </a:r>
              <a:endParaRPr sz="900" i="1">
                <a:latin typeface="Consolas" panose="020B0609020204030204"/>
                <a:ea typeface="Consolas" panose="020B0609020204030204"/>
                <a:cs typeface="Consolas" panose="020B0609020204030204"/>
                <a:sym typeface="Consolas" panose="020B0609020204030204"/>
              </a:endParaRPr>
            </a:p>
          </p:txBody>
        </p:sp>
      </p:grpSp>
      <p:sp>
        <p:nvSpPr>
          <p:cNvPr id="9815" name="Google Shape;9815;p136"/>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b="1">
                <a:solidFill>
                  <a:schemeClr val="dk1"/>
                </a:solidFill>
                <a:latin typeface="Consolas" panose="020B0609020204030204"/>
                <a:ea typeface="Consolas" panose="020B0609020204030204"/>
                <a:cs typeface="Consolas" panose="020B0609020204030204"/>
                <a:sym typeface="Consolas" panose="020B0609020204030204"/>
              </a:rPr>
              <a:t>Inception Module</a:t>
            </a:r>
            <a:endParaRPr sz="1000" b="1">
              <a:latin typeface="Consolas" panose="020B0609020204030204"/>
              <a:ea typeface="Consolas" panose="020B0609020204030204"/>
              <a:cs typeface="Consolas" panose="020B0609020204030204"/>
              <a:sym typeface="Consolas" panose="020B0609020204030204"/>
            </a:endParaRPr>
          </a:p>
        </p:txBody>
      </p:sp>
      <p:sp>
        <p:nvSpPr>
          <p:cNvPr id="9816" name="Google Shape;9816;p136"/>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20"/>
        <p:cNvGrpSpPr/>
        <p:nvPr/>
      </p:nvGrpSpPr>
      <p:grpSpPr>
        <a:xfrm>
          <a:off x="0" y="0"/>
          <a:ext cx="0" cy="0"/>
          <a:chOff x="0" y="0"/>
          <a:chExt cx="0" cy="0"/>
        </a:xfrm>
      </p:grpSpPr>
      <p:sp>
        <p:nvSpPr>
          <p:cNvPr id="9821" name="Google Shape;9821;p137"/>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2" name="Google Shape;9822;p137"/>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3" name="Google Shape;9823;p137"/>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4" name="Google Shape;9824;p137"/>
          <p:cNvSpPr/>
          <p:nvPr/>
        </p:nvSpPr>
        <p:spPr>
          <a:xfrm rot="5400000">
            <a:off x="1167350" y="1849393"/>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5" name="Google Shape;9825;p137"/>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6" name="Google Shape;9826;p137"/>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827" name="Google Shape;9827;p137"/>
          <p:cNvCxnSpPr/>
          <p:nvPr/>
        </p:nvCxnSpPr>
        <p:spPr>
          <a:xfrm>
            <a:off x="2768300" y="2308150"/>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9828" name="Google Shape;9828;p137"/>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29" name="Google Shape;9829;p137"/>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30" name="Google Shape;9830;p137"/>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31" name="Google Shape;9831;p137"/>
          <p:cNvCxnSpPr>
            <a:stCxn id="9823" idx="6"/>
            <a:endCxn id="9828"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2" name="Google Shape;9832;p137"/>
          <p:cNvCxnSpPr>
            <a:stCxn id="9823" idx="6"/>
            <a:endCxn id="9830"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9833" name="Google Shape;9833;p137"/>
          <p:cNvCxnSpPr>
            <a:stCxn id="9823" idx="6"/>
            <a:endCxn id="9829"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9834" name="Google Shape;9834;p137"/>
          <p:cNvCxnSpPr>
            <a:stCxn id="9821" idx="6"/>
            <a:endCxn id="9830"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5" name="Google Shape;9835;p137"/>
          <p:cNvCxnSpPr>
            <a:stCxn id="9821" idx="6"/>
            <a:endCxn id="9828"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9836" name="Google Shape;9836;p137"/>
          <p:cNvCxnSpPr>
            <a:stCxn id="9821" idx="6"/>
            <a:endCxn id="9829"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7" name="Google Shape;9837;p137"/>
          <p:cNvCxnSpPr>
            <a:stCxn id="9822" idx="6"/>
            <a:endCxn id="9830"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9838" name="Google Shape;9838;p137"/>
          <p:cNvCxnSpPr>
            <a:stCxn id="9822" idx="6"/>
            <a:endCxn id="9828"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9839" name="Google Shape;9839;p137"/>
          <p:cNvCxnSpPr>
            <a:stCxn id="9822" idx="6"/>
            <a:endCxn id="9829"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9840" name="Google Shape;9840;p137"/>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41" name="Google Shape;9841;p137"/>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42" name="Google Shape;9842;p137"/>
          <p:cNvCxnSpPr>
            <a:stCxn id="9830" idx="6"/>
            <a:endCxn id="9840"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9843" name="Google Shape;9843;p137"/>
          <p:cNvCxnSpPr>
            <a:stCxn id="9830" idx="6"/>
            <a:endCxn id="9841"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9844" name="Google Shape;9844;p137"/>
          <p:cNvCxnSpPr>
            <a:stCxn id="9828" idx="6"/>
            <a:endCxn id="9840"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9845" name="Google Shape;9845;p137"/>
          <p:cNvCxnSpPr>
            <a:stCxn id="9828" idx="6"/>
            <a:endCxn id="9841"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9846" name="Google Shape;9846;p137"/>
          <p:cNvCxnSpPr>
            <a:stCxn id="9829" idx="6"/>
            <a:endCxn id="9840"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9847" name="Google Shape;9847;p137"/>
          <p:cNvCxnSpPr>
            <a:stCxn id="9829" idx="6"/>
            <a:endCxn id="9841"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9848" name="Google Shape;9848;p137"/>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9849" name="Google Shape;9849;p137"/>
          <p:cNvCxnSpPr>
            <a:stCxn id="9841"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9850" name="Google Shape;9850;p137"/>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851" name="Google Shape;9851;p137"/>
          <p:cNvCxnSpPr/>
          <p:nvPr/>
        </p:nvCxnSpPr>
        <p:spPr>
          <a:xfrm>
            <a:off x="1959900" y="2559550"/>
            <a:ext cx="468000" cy="468000"/>
          </a:xfrm>
          <a:prstGeom prst="straightConnector1">
            <a:avLst/>
          </a:prstGeom>
          <a:noFill/>
          <a:ln w="9525" cap="flat" cmpd="sng">
            <a:solidFill>
              <a:schemeClr val="dk2"/>
            </a:solidFill>
            <a:prstDash val="solid"/>
            <a:round/>
            <a:headEnd type="none" w="med" len="med"/>
            <a:tailEnd type="none" w="med" len="med"/>
          </a:ln>
        </p:spPr>
      </p:cxnSp>
      <p:cxnSp>
        <p:nvCxnSpPr>
          <p:cNvPr id="9852" name="Google Shape;9852;p137"/>
          <p:cNvCxnSpPr>
            <a:stCxn id="9830" idx="6"/>
            <a:endCxn id="9841"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56"/>
        <p:cNvGrpSpPr/>
        <p:nvPr/>
      </p:nvGrpSpPr>
      <p:grpSpPr>
        <a:xfrm>
          <a:off x="0" y="0"/>
          <a:ext cx="0" cy="0"/>
          <a:chOff x="0" y="0"/>
          <a:chExt cx="0" cy="0"/>
        </a:xfrm>
      </p:grpSpPr>
      <p:grpSp>
        <p:nvGrpSpPr>
          <p:cNvPr id="9857" name="Google Shape;9857;p138"/>
          <p:cNvGrpSpPr/>
          <p:nvPr/>
        </p:nvGrpSpPr>
        <p:grpSpPr>
          <a:xfrm>
            <a:off x="503400" y="51000"/>
            <a:ext cx="3166500" cy="4872550"/>
            <a:chOff x="503400" y="51000"/>
            <a:chExt cx="3166500" cy="4872550"/>
          </a:xfrm>
        </p:grpSpPr>
        <p:sp>
          <p:nvSpPr>
            <p:cNvPr id="9858" name="Google Shape;9858;p13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59" name="Google Shape;9859;p13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0" name="Google Shape;9860;p13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1" name="Google Shape;9861;p13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2" name="Google Shape;9862;p13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63" name="Google Shape;9863;p13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64" name="Google Shape;9864;p138"/>
            <p:cNvCxnSpPr>
              <a:stCxn id="9860" idx="6"/>
              <a:endCxn id="9861"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5" name="Google Shape;9865;p138"/>
            <p:cNvCxnSpPr>
              <a:stCxn id="9860" idx="6"/>
              <a:endCxn id="9863"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6" name="Google Shape;9866;p138"/>
            <p:cNvCxnSpPr>
              <a:stCxn id="9860" idx="6"/>
              <a:endCxn id="9862"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7" name="Google Shape;9867;p138"/>
            <p:cNvCxnSpPr>
              <a:stCxn id="9858" idx="6"/>
              <a:endCxn id="9863"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8" name="Google Shape;9868;p138"/>
            <p:cNvCxnSpPr>
              <a:stCxn id="9858" idx="6"/>
              <a:endCxn id="9861"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9869" name="Google Shape;9869;p138"/>
            <p:cNvCxnSpPr>
              <a:stCxn id="9858" idx="6"/>
              <a:endCxn id="9862"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70" name="Google Shape;9870;p138"/>
            <p:cNvCxnSpPr>
              <a:stCxn id="9859" idx="6"/>
              <a:endCxn id="9863"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71" name="Google Shape;9871;p138"/>
            <p:cNvCxnSpPr>
              <a:stCxn id="9859" idx="6"/>
              <a:endCxn id="9861"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72" name="Google Shape;9872;p138"/>
            <p:cNvCxnSpPr>
              <a:stCxn id="9859" idx="6"/>
              <a:endCxn id="9862"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9873" name="Google Shape;9873;p13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74" name="Google Shape;9874;p13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75" name="Google Shape;9875;p138"/>
            <p:cNvCxnSpPr>
              <a:stCxn id="9863" idx="6"/>
              <a:endCxn id="9873"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9876" name="Google Shape;9876;p138"/>
            <p:cNvCxnSpPr>
              <a:stCxn id="9863" idx="6"/>
              <a:endCxn id="9874"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9877" name="Google Shape;9877;p138"/>
            <p:cNvCxnSpPr>
              <a:stCxn id="9861" idx="6"/>
              <a:endCxn id="9873"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9878" name="Google Shape;9878;p138"/>
            <p:cNvCxnSpPr>
              <a:stCxn id="9861" idx="6"/>
              <a:endCxn id="9874"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9879" name="Google Shape;9879;p138"/>
            <p:cNvCxnSpPr>
              <a:stCxn id="9862" idx="6"/>
              <a:endCxn id="9873"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9880" name="Google Shape;9880;p138"/>
            <p:cNvCxnSpPr>
              <a:stCxn id="9862" idx="6"/>
              <a:endCxn id="9874"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9881" name="Google Shape;9881;p138"/>
            <p:cNvCxnSpPr>
              <a:stCxn id="9873"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882" name="Google Shape;9882;p138"/>
            <p:cNvCxnSpPr>
              <a:stCxn id="9874"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9883" name="Google Shape;9883;p13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884" name="Google Shape;9884;p138"/>
            <p:cNvCxnSpPr>
              <a:stCxn id="9860" idx="6"/>
              <a:endCxn id="9883"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9885" name="Google Shape;9885;p138"/>
            <p:cNvCxnSpPr>
              <a:stCxn id="9858" idx="6"/>
              <a:endCxn id="9883"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9886" name="Google Shape;9886;p138"/>
            <p:cNvCxnSpPr>
              <a:stCxn id="9859" idx="6"/>
              <a:endCxn id="9883"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887" name="Google Shape;9887;p138"/>
            <p:cNvCxnSpPr>
              <a:stCxn id="9883" idx="6"/>
              <a:endCxn id="9873"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9888" name="Google Shape;9888;p138"/>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9" name="Google Shape;9889;p13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890" name="Google Shape;9890;p138"/>
            <p:cNvCxnSpPr>
              <a:endCxn id="9874"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9891" name="Google Shape;9891;p138"/>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GB"/>
                <a:t>Retraining w/o expansion</a:t>
              </a:r>
              <a:endParaRPr lang="en-GB"/>
            </a:p>
          </p:txBody>
        </p:sp>
        <p:sp>
          <p:nvSpPr>
            <p:cNvPr id="9892" name="Google Shape;9892;p138"/>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9893" name="Google Shape;9893;p138"/>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a:p>
              <a:pPr marL="0" lvl="0" indent="0" algn="l" rtl="0">
                <a:spcBef>
                  <a:spcPts val="0"/>
                </a:spcBef>
                <a:spcAft>
                  <a:spcPts val="0"/>
                </a:spcAft>
                <a:buNone/>
              </a:pPr>
              <a:endParaRPr lang="en-GB"/>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97"/>
        <p:cNvGrpSpPr/>
        <p:nvPr/>
      </p:nvGrpSpPr>
      <p:grpSpPr>
        <a:xfrm>
          <a:off x="0" y="0"/>
          <a:ext cx="0" cy="0"/>
          <a:chOff x="0" y="0"/>
          <a:chExt cx="0" cy="0"/>
        </a:xfrm>
      </p:grpSpPr>
      <p:sp>
        <p:nvSpPr>
          <p:cNvPr id="9898" name="Google Shape;9898;p139"/>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99" name="Google Shape;9899;p139"/>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0" name="Google Shape;9900;p139"/>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1" name="Google Shape;9901;p139"/>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2" name="Google Shape;9902;p139"/>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03" name="Google Shape;9903;p139"/>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04" name="Google Shape;9904;p139"/>
          <p:cNvCxnSpPr>
            <a:stCxn id="9900" idx="6"/>
            <a:endCxn id="9901"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9905" name="Google Shape;9905;p139"/>
          <p:cNvCxnSpPr>
            <a:stCxn id="9900" idx="6"/>
            <a:endCxn id="9903"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06" name="Google Shape;9906;p139"/>
          <p:cNvCxnSpPr>
            <a:stCxn id="9900" idx="6"/>
            <a:endCxn id="9902"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9907" name="Google Shape;9907;p139"/>
          <p:cNvCxnSpPr>
            <a:stCxn id="9898" idx="6"/>
            <a:endCxn id="9903"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08" name="Google Shape;9908;p139"/>
          <p:cNvCxnSpPr>
            <a:stCxn id="9898" idx="6"/>
            <a:endCxn id="9901"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09" name="Google Shape;9909;p139"/>
          <p:cNvCxnSpPr>
            <a:stCxn id="9898" idx="6"/>
            <a:endCxn id="9902"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10" name="Google Shape;9910;p139"/>
          <p:cNvCxnSpPr>
            <a:stCxn id="9899" idx="6"/>
            <a:endCxn id="9903"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9911" name="Google Shape;9911;p139"/>
          <p:cNvCxnSpPr>
            <a:stCxn id="9899" idx="6"/>
            <a:endCxn id="9901"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12" name="Google Shape;9912;p139"/>
          <p:cNvCxnSpPr>
            <a:stCxn id="9899" idx="6"/>
            <a:endCxn id="9902"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9913" name="Google Shape;9913;p139"/>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14" name="Google Shape;9914;p139"/>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15" name="Google Shape;9915;p139"/>
          <p:cNvCxnSpPr>
            <a:stCxn id="9903" idx="6"/>
            <a:endCxn id="9913"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9916" name="Google Shape;9916;p139"/>
          <p:cNvCxnSpPr>
            <a:stCxn id="9903" idx="6"/>
            <a:endCxn id="9914"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9917" name="Google Shape;9917;p139"/>
          <p:cNvCxnSpPr>
            <a:stCxn id="9901" idx="6"/>
            <a:endCxn id="9913"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9918" name="Google Shape;9918;p139"/>
          <p:cNvCxnSpPr>
            <a:stCxn id="9901" idx="6"/>
            <a:endCxn id="9914"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9919" name="Google Shape;9919;p139"/>
          <p:cNvCxnSpPr>
            <a:stCxn id="9902" idx="6"/>
            <a:endCxn id="9914"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9920" name="Google Shape;9920;p139"/>
          <p:cNvCxnSpPr>
            <a:stCxn id="9913"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921" name="Google Shape;9921;p139"/>
          <p:cNvCxnSpPr>
            <a:stCxn id="9914"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9922" name="Google Shape;9922;p139"/>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23" name="Google Shape;9923;p139"/>
          <p:cNvCxnSpPr>
            <a:stCxn id="9900" idx="6"/>
            <a:endCxn id="9922"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9924" name="Google Shape;9924;p139"/>
          <p:cNvCxnSpPr>
            <a:stCxn id="9898" idx="6"/>
            <a:endCxn id="9922"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9925" name="Google Shape;9925;p139"/>
          <p:cNvCxnSpPr>
            <a:stCxn id="9899" idx="6"/>
            <a:endCxn id="9922"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9926" name="Google Shape;9926;p139"/>
          <p:cNvCxnSpPr>
            <a:stCxn id="9922" idx="6"/>
            <a:endCxn id="9913"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9927" name="Google Shape;9927;p139"/>
          <p:cNvCxnSpPr>
            <a:stCxn id="9922" idx="6"/>
            <a:endCxn id="9914"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9928" name="Google Shape;9928;p139"/>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29" name="Google Shape;9929;p139"/>
          <p:cNvCxnSpPr>
            <a:stCxn id="9928" idx="6"/>
            <a:endCxn id="9914"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9930" name="Google Shape;9930;p139"/>
          <p:cNvCxnSpPr>
            <a:stCxn id="9898" idx="6"/>
            <a:endCxn id="99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31" name="Google Shape;9931;p139"/>
          <p:cNvCxnSpPr>
            <a:stCxn id="9898" idx="6"/>
            <a:endCxn id="99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32" name="Google Shape;9932;p139"/>
          <p:cNvCxnSpPr>
            <a:stCxn id="9900" idx="6"/>
            <a:endCxn id="9928"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9933" name="Google Shape;9933;p139"/>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34" name="Google Shape;9934;p139"/>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35" name="Google Shape;9935;p139"/>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36" name="Google Shape;9936;p139"/>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37" name="Google Shape;9937;p139"/>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38" name="Google Shape;9938;p139"/>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39" name="Google Shape;9939;p139"/>
          <p:cNvCxnSpPr>
            <a:stCxn id="9935" idx="6"/>
            <a:endCxn id="9936"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9940" name="Google Shape;9940;p139"/>
          <p:cNvCxnSpPr>
            <a:stCxn id="9935" idx="6"/>
            <a:endCxn id="9938"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9941" name="Google Shape;9941;p139"/>
          <p:cNvCxnSpPr>
            <a:stCxn id="9935" idx="6"/>
            <a:endCxn id="9937"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42" name="Google Shape;9942;p139"/>
          <p:cNvCxnSpPr>
            <a:stCxn id="9933" idx="6"/>
            <a:endCxn id="9938"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9943" name="Google Shape;9943;p139"/>
          <p:cNvCxnSpPr>
            <a:stCxn id="9933" idx="6"/>
            <a:endCxn id="9936"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9944" name="Google Shape;9944;p139"/>
          <p:cNvCxnSpPr>
            <a:stCxn id="9933" idx="6"/>
            <a:endCxn id="9937"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9945" name="Google Shape;9945;p139"/>
          <p:cNvCxnSpPr>
            <a:stCxn id="9934" idx="6"/>
            <a:endCxn id="9938"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9946" name="Google Shape;9946;p139"/>
          <p:cNvCxnSpPr>
            <a:stCxn id="9934" idx="6"/>
            <a:endCxn id="9936"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9947" name="Google Shape;9947;p139"/>
          <p:cNvCxnSpPr>
            <a:stCxn id="9934" idx="6"/>
            <a:endCxn id="9937"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9948" name="Google Shape;9948;p139"/>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49" name="Google Shape;9949;p139"/>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50" name="Google Shape;9950;p139"/>
          <p:cNvCxnSpPr>
            <a:stCxn id="9938" idx="6"/>
            <a:endCxn id="9948"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9951" name="Google Shape;9951;p139"/>
          <p:cNvCxnSpPr>
            <a:stCxn id="9936" idx="6"/>
            <a:endCxn id="9948"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9952" name="Google Shape;9952;p139"/>
          <p:cNvCxnSpPr>
            <a:stCxn id="9937" idx="6"/>
            <a:endCxn id="9949"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9953" name="Google Shape;9953;p139"/>
          <p:cNvCxnSpPr>
            <a:stCxn id="9948"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954" name="Google Shape;9954;p139"/>
          <p:cNvCxnSpPr>
            <a:stCxn id="9949"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9955" name="Google Shape;9955;p139"/>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56" name="Google Shape;9956;p139"/>
          <p:cNvCxnSpPr>
            <a:stCxn id="9935" idx="6"/>
            <a:endCxn id="9955"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9957" name="Google Shape;9957;p139"/>
          <p:cNvCxnSpPr>
            <a:stCxn id="9933" idx="6"/>
            <a:endCxn id="9955"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9958" name="Google Shape;9958;p139"/>
          <p:cNvCxnSpPr>
            <a:stCxn id="9934" idx="6"/>
            <a:endCxn id="9955"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59" name="Google Shape;9959;p139"/>
          <p:cNvCxnSpPr>
            <a:stCxn id="9955" idx="6"/>
            <a:endCxn id="9948"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9960" name="Google Shape;9960;p139"/>
          <p:cNvCxnSpPr>
            <a:endCxn id="9949"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9961" name="Google Shape;9961;p139"/>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sp>
        <p:nvSpPr>
          <p:cNvPr id="9962" name="Google Shape;9962;p139"/>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endParaRPr lang="en-GB"/>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97"/>
        <p:cNvGrpSpPr/>
        <p:nvPr/>
      </p:nvGrpSpPr>
      <p:grpSpPr>
        <a:xfrm>
          <a:off x="0" y="0"/>
          <a:ext cx="0" cy="0"/>
          <a:chOff x="0" y="0"/>
          <a:chExt cx="0" cy="0"/>
        </a:xfrm>
      </p:grpSpPr>
      <p:sp>
        <p:nvSpPr>
          <p:cNvPr id="9961" name="Google Shape;9961;p139"/>
          <p:cNvSpPr txBox="1"/>
          <p:nvPr/>
        </p:nvSpPr>
        <p:spPr>
          <a:xfrm>
            <a:off x="3162438" y="47128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pic>
        <p:nvPicPr>
          <p:cNvPr id="9895" name="图片 9894"/>
          <p:cNvPicPr>
            <a:picLocks noChangeAspect="1"/>
          </p:cNvPicPr>
          <p:nvPr/>
        </p:nvPicPr>
        <p:blipFill>
          <a:blip r:embed="rId1"/>
          <a:stretch>
            <a:fillRect/>
          </a:stretch>
        </p:blipFill>
        <p:spPr>
          <a:xfrm>
            <a:off x="900540" y="245350"/>
            <a:ext cx="2996394" cy="1390634"/>
          </a:xfrm>
          <a:prstGeom prst="rect">
            <a:avLst/>
          </a:prstGeom>
        </p:spPr>
      </p:pic>
      <p:grpSp>
        <p:nvGrpSpPr>
          <p:cNvPr id="297" name="组合 296"/>
          <p:cNvGrpSpPr/>
          <p:nvPr/>
        </p:nvGrpSpPr>
        <p:grpSpPr>
          <a:xfrm>
            <a:off x="-74478" y="923034"/>
            <a:ext cx="2488574" cy="2744026"/>
            <a:chOff x="2305839" y="437619"/>
            <a:chExt cx="3503900" cy="3863575"/>
          </a:xfrm>
        </p:grpSpPr>
        <p:sp>
          <p:nvSpPr>
            <p:cNvPr id="298" name="Google Shape;9898;p139"/>
            <p:cNvSpPr/>
            <p:nvPr/>
          </p:nvSpPr>
          <p:spPr>
            <a:xfrm>
              <a:off x="2322639" y="171028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9" name="Google Shape;9899;p139"/>
            <p:cNvSpPr/>
            <p:nvPr/>
          </p:nvSpPr>
          <p:spPr>
            <a:xfrm>
              <a:off x="2305839" y="250247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0" name="Google Shape;9900;p139"/>
            <p:cNvSpPr/>
            <p:nvPr/>
          </p:nvSpPr>
          <p:spPr>
            <a:xfrm>
              <a:off x="2305839" y="963444"/>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 name="Google Shape;9901;p139"/>
            <p:cNvSpPr/>
            <p:nvPr/>
          </p:nvSpPr>
          <p:spPr>
            <a:xfrm>
              <a:off x="3700189" y="198448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 name="Google Shape;9902;p139"/>
            <p:cNvSpPr/>
            <p:nvPr/>
          </p:nvSpPr>
          <p:spPr>
            <a:xfrm>
              <a:off x="3704918" y="277888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303" name="Google Shape;9903;p139"/>
            <p:cNvSpPr/>
            <p:nvPr/>
          </p:nvSpPr>
          <p:spPr>
            <a:xfrm>
              <a:off x="3700189" y="1190246"/>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04" name="Google Shape;9904;p139"/>
            <p:cNvCxnSpPr>
              <a:stCxn id="300" idx="6"/>
              <a:endCxn id="301" idx="2"/>
            </p:cNvCxnSpPr>
            <p:nvPr/>
          </p:nvCxnSpPr>
          <p:spPr>
            <a:xfrm>
              <a:off x="3037839" y="1313994"/>
              <a:ext cx="662350" cy="1021044"/>
            </a:xfrm>
            <a:prstGeom prst="straightConnector1">
              <a:avLst/>
            </a:prstGeom>
            <a:noFill/>
            <a:ln w="12700" cap="flat" cmpd="sng">
              <a:solidFill>
                <a:srgbClr val="595959"/>
              </a:solidFill>
              <a:prstDash val="solid"/>
              <a:round/>
              <a:headEnd type="none" w="med" len="med"/>
              <a:tailEnd type="none" w="med" len="med"/>
            </a:ln>
          </p:spPr>
        </p:cxnSp>
        <p:cxnSp>
          <p:nvCxnSpPr>
            <p:cNvPr id="305" name="Google Shape;9905;p139"/>
            <p:cNvCxnSpPr>
              <a:stCxn id="300" idx="6"/>
              <a:endCxn id="303" idx="2"/>
            </p:cNvCxnSpPr>
            <p:nvPr/>
          </p:nvCxnSpPr>
          <p:spPr>
            <a:xfrm>
              <a:off x="3037839" y="1313994"/>
              <a:ext cx="662350" cy="226802"/>
            </a:xfrm>
            <a:prstGeom prst="straightConnector1">
              <a:avLst/>
            </a:prstGeom>
            <a:noFill/>
            <a:ln w="12700" cap="flat" cmpd="sng">
              <a:solidFill>
                <a:srgbClr val="595959"/>
              </a:solidFill>
              <a:prstDash val="solid"/>
              <a:round/>
              <a:headEnd type="none" w="med" len="med"/>
              <a:tailEnd type="none" w="med" len="med"/>
            </a:ln>
          </p:spPr>
        </p:cxnSp>
        <p:cxnSp>
          <p:nvCxnSpPr>
            <p:cNvPr id="306" name="Google Shape;9906;p139"/>
            <p:cNvCxnSpPr>
              <a:stCxn id="300" idx="6"/>
              <a:endCxn id="302" idx="2"/>
            </p:cNvCxnSpPr>
            <p:nvPr/>
          </p:nvCxnSpPr>
          <p:spPr>
            <a:xfrm>
              <a:off x="3037839" y="1313994"/>
              <a:ext cx="667079" cy="1815436"/>
            </a:xfrm>
            <a:prstGeom prst="straightConnector1">
              <a:avLst/>
            </a:prstGeom>
            <a:noFill/>
            <a:ln w="12700" cap="flat" cmpd="sng">
              <a:solidFill>
                <a:srgbClr val="595959"/>
              </a:solidFill>
              <a:prstDash val="solid"/>
              <a:round/>
              <a:headEnd type="none" w="med" len="med"/>
              <a:tailEnd type="none" w="med" len="med"/>
            </a:ln>
          </p:spPr>
        </p:cxnSp>
        <p:cxnSp>
          <p:nvCxnSpPr>
            <p:cNvPr id="307" name="Google Shape;9907;p139"/>
            <p:cNvCxnSpPr>
              <a:stCxn id="298" idx="6"/>
              <a:endCxn id="303" idx="2"/>
            </p:cNvCxnSpPr>
            <p:nvPr/>
          </p:nvCxnSpPr>
          <p:spPr>
            <a:xfrm flipV="1">
              <a:off x="3054639" y="1540796"/>
              <a:ext cx="645550" cy="520042"/>
            </a:xfrm>
            <a:prstGeom prst="straightConnector1">
              <a:avLst/>
            </a:prstGeom>
            <a:noFill/>
            <a:ln w="12700" cap="flat" cmpd="sng">
              <a:solidFill>
                <a:srgbClr val="595959"/>
              </a:solidFill>
              <a:prstDash val="solid"/>
              <a:round/>
              <a:headEnd type="none" w="med" len="med"/>
              <a:tailEnd type="none" w="med" len="med"/>
            </a:ln>
          </p:spPr>
        </p:cxnSp>
        <p:cxnSp>
          <p:nvCxnSpPr>
            <p:cNvPr id="308" name="Google Shape;9908;p139"/>
            <p:cNvCxnSpPr>
              <a:stCxn id="298" idx="6"/>
              <a:endCxn id="301" idx="2"/>
            </p:cNvCxnSpPr>
            <p:nvPr/>
          </p:nvCxnSpPr>
          <p:spPr>
            <a:xfrm>
              <a:off x="3054639" y="2060838"/>
              <a:ext cx="645550" cy="274200"/>
            </a:xfrm>
            <a:prstGeom prst="straightConnector1">
              <a:avLst/>
            </a:prstGeom>
            <a:noFill/>
            <a:ln w="12700" cap="flat" cmpd="sng">
              <a:solidFill>
                <a:srgbClr val="595959"/>
              </a:solidFill>
              <a:prstDash val="solid"/>
              <a:round/>
              <a:headEnd type="none" w="med" len="med"/>
              <a:tailEnd type="none" w="med" len="med"/>
            </a:ln>
          </p:spPr>
        </p:cxnSp>
        <p:cxnSp>
          <p:nvCxnSpPr>
            <p:cNvPr id="309" name="Google Shape;9909;p139"/>
            <p:cNvCxnSpPr>
              <a:stCxn id="298" idx="6"/>
              <a:endCxn id="302" idx="2"/>
            </p:cNvCxnSpPr>
            <p:nvPr/>
          </p:nvCxnSpPr>
          <p:spPr>
            <a:xfrm>
              <a:off x="3054639" y="2060838"/>
              <a:ext cx="650279" cy="1068592"/>
            </a:xfrm>
            <a:prstGeom prst="straightConnector1">
              <a:avLst/>
            </a:prstGeom>
            <a:noFill/>
            <a:ln w="12700" cap="flat" cmpd="sng">
              <a:solidFill>
                <a:srgbClr val="595959"/>
              </a:solidFill>
              <a:prstDash val="solid"/>
              <a:round/>
              <a:headEnd type="none" w="med" len="med"/>
              <a:tailEnd type="none" w="med" len="med"/>
            </a:ln>
          </p:spPr>
        </p:cxnSp>
        <p:cxnSp>
          <p:nvCxnSpPr>
            <p:cNvPr id="310" name="Google Shape;9910;p139"/>
            <p:cNvCxnSpPr>
              <a:stCxn id="299" idx="6"/>
              <a:endCxn id="303" idx="2"/>
            </p:cNvCxnSpPr>
            <p:nvPr/>
          </p:nvCxnSpPr>
          <p:spPr>
            <a:xfrm flipV="1">
              <a:off x="3037839" y="1540796"/>
              <a:ext cx="662350" cy="1312224"/>
            </a:xfrm>
            <a:prstGeom prst="straightConnector1">
              <a:avLst/>
            </a:prstGeom>
            <a:noFill/>
            <a:ln w="12700" cap="flat" cmpd="sng">
              <a:solidFill>
                <a:srgbClr val="595959"/>
              </a:solidFill>
              <a:prstDash val="solid"/>
              <a:round/>
              <a:headEnd type="none" w="med" len="med"/>
              <a:tailEnd type="none" w="med" len="med"/>
            </a:ln>
          </p:spPr>
        </p:cxnSp>
        <p:cxnSp>
          <p:nvCxnSpPr>
            <p:cNvPr id="311" name="Google Shape;9911;p139"/>
            <p:cNvCxnSpPr>
              <a:stCxn id="299" idx="6"/>
              <a:endCxn id="301" idx="2"/>
            </p:cNvCxnSpPr>
            <p:nvPr/>
          </p:nvCxnSpPr>
          <p:spPr>
            <a:xfrm flipV="1">
              <a:off x="3037839" y="2335038"/>
              <a:ext cx="662350" cy="517982"/>
            </a:xfrm>
            <a:prstGeom prst="straightConnector1">
              <a:avLst/>
            </a:prstGeom>
            <a:noFill/>
            <a:ln w="12700" cap="flat" cmpd="sng">
              <a:solidFill>
                <a:srgbClr val="595959"/>
              </a:solidFill>
              <a:prstDash val="solid"/>
              <a:round/>
              <a:headEnd type="none" w="med" len="med"/>
              <a:tailEnd type="none" w="med" len="med"/>
            </a:ln>
          </p:spPr>
        </p:cxnSp>
        <p:cxnSp>
          <p:nvCxnSpPr>
            <p:cNvPr id="312" name="Google Shape;9912;p139"/>
            <p:cNvCxnSpPr>
              <a:stCxn id="299" idx="6"/>
              <a:endCxn id="302" idx="2"/>
            </p:cNvCxnSpPr>
            <p:nvPr/>
          </p:nvCxnSpPr>
          <p:spPr>
            <a:xfrm>
              <a:off x="3037839" y="2853020"/>
              <a:ext cx="667079" cy="276410"/>
            </a:xfrm>
            <a:prstGeom prst="straightConnector1">
              <a:avLst/>
            </a:prstGeom>
            <a:noFill/>
            <a:ln w="12700" cap="flat" cmpd="sng">
              <a:solidFill>
                <a:srgbClr val="595959"/>
              </a:solidFill>
              <a:prstDash val="solid"/>
              <a:round/>
              <a:headEnd type="none" w="med" len="med"/>
              <a:tailEnd type="none" w="med" len="med"/>
            </a:ln>
          </p:spPr>
        </p:cxnSp>
        <p:sp>
          <p:nvSpPr>
            <p:cNvPr id="313" name="Google Shape;9913;p139"/>
            <p:cNvSpPr/>
            <p:nvPr/>
          </p:nvSpPr>
          <p:spPr>
            <a:xfrm>
              <a:off x="5077739" y="175828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14" name="Google Shape;9915;p139"/>
            <p:cNvCxnSpPr>
              <a:stCxn id="303" idx="6"/>
              <a:endCxn id="313" idx="2"/>
            </p:cNvCxnSpPr>
            <p:nvPr/>
          </p:nvCxnSpPr>
          <p:spPr>
            <a:xfrm>
              <a:off x="4432189" y="1540796"/>
              <a:ext cx="645550" cy="568042"/>
            </a:xfrm>
            <a:prstGeom prst="straightConnector1">
              <a:avLst/>
            </a:prstGeom>
            <a:noFill/>
            <a:ln w="12700" cap="flat" cmpd="sng">
              <a:solidFill>
                <a:srgbClr val="595959"/>
              </a:solidFill>
              <a:prstDash val="solid"/>
              <a:round/>
              <a:headEnd type="none" w="med" len="med"/>
              <a:tailEnd type="none" w="med" len="med"/>
            </a:ln>
          </p:spPr>
        </p:cxnSp>
        <p:cxnSp>
          <p:nvCxnSpPr>
            <p:cNvPr id="315" name="Google Shape;9916;p139"/>
            <p:cNvCxnSpPr>
              <a:stCxn id="303" idx="6"/>
            </p:cNvCxnSpPr>
            <p:nvPr/>
          </p:nvCxnSpPr>
          <p:spPr>
            <a:xfrm>
              <a:off x="4432189" y="1540796"/>
              <a:ext cx="645550" cy="1390643"/>
            </a:xfrm>
            <a:prstGeom prst="straightConnector1">
              <a:avLst/>
            </a:prstGeom>
            <a:noFill/>
            <a:ln w="12700" cap="flat" cmpd="sng">
              <a:solidFill>
                <a:srgbClr val="595959"/>
              </a:solidFill>
              <a:prstDash val="solid"/>
              <a:round/>
              <a:headEnd type="none" w="med" len="med"/>
              <a:tailEnd type="none" w="med" len="med"/>
            </a:ln>
          </p:spPr>
        </p:cxnSp>
        <p:cxnSp>
          <p:nvCxnSpPr>
            <p:cNvPr id="316" name="Google Shape;9917;p139"/>
            <p:cNvCxnSpPr>
              <a:stCxn id="301" idx="6"/>
              <a:endCxn id="313" idx="2"/>
            </p:cNvCxnSpPr>
            <p:nvPr/>
          </p:nvCxnSpPr>
          <p:spPr>
            <a:xfrm flipV="1">
              <a:off x="4432189" y="2108838"/>
              <a:ext cx="645550" cy="226200"/>
            </a:xfrm>
            <a:prstGeom prst="straightConnector1">
              <a:avLst/>
            </a:prstGeom>
            <a:noFill/>
            <a:ln w="12700" cap="flat" cmpd="sng">
              <a:solidFill>
                <a:srgbClr val="595959"/>
              </a:solidFill>
              <a:prstDash val="solid"/>
              <a:round/>
              <a:headEnd type="none" w="med" len="med"/>
              <a:tailEnd type="none" w="med" len="med"/>
            </a:ln>
          </p:spPr>
        </p:cxnSp>
        <p:cxnSp>
          <p:nvCxnSpPr>
            <p:cNvPr id="317" name="Google Shape;9918;p139"/>
            <p:cNvCxnSpPr>
              <a:stCxn id="301" idx="6"/>
            </p:cNvCxnSpPr>
            <p:nvPr/>
          </p:nvCxnSpPr>
          <p:spPr>
            <a:xfrm>
              <a:off x="4432189" y="2335037"/>
              <a:ext cx="645550" cy="596401"/>
            </a:xfrm>
            <a:prstGeom prst="straightConnector1">
              <a:avLst/>
            </a:prstGeom>
            <a:noFill/>
            <a:ln w="12700" cap="flat" cmpd="sng">
              <a:solidFill>
                <a:srgbClr val="595959"/>
              </a:solidFill>
              <a:prstDash val="solid"/>
              <a:round/>
              <a:headEnd type="none" w="med" len="med"/>
              <a:tailEnd type="none" w="med" len="med"/>
            </a:ln>
          </p:spPr>
        </p:cxnSp>
        <p:cxnSp>
          <p:nvCxnSpPr>
            <p:cNvPr id="318" name="Google Shape;9919;p139"/>
            <p:cNvCxnSpPr>
              <a:stCxn id="302" idx="6"/>
            </p:cNvCxnSpPr>
            <p:nvPr/>
          </p:nvCxnSpPr>
          <p:spPr>
            <a:xfrm flipV="1">
              <a:off x="4436918" y="2931439"/>
              <a:ext cx="640821" cy="197991"/>
            </a:xfrm>
            <a:prstGeom prst="straightConnector1">
              <a:avLst/>
            </a:prstGeom>
            <a:noFill/>
            <a:ln w="12700" cap="flat" cmpd="sng">
              <a:solidFill>
                <a:srgbClr val="595959"/>
              </a:solidFill>
              <a:prstDash val="solid"/>
              <a:round/>
              <a:headEnd type="none" w="med" len="med"/>
              <a:tailEnd type="none" w="med" len="med"/>
            </a:ln>
          </p:spPr>
        </p:cxnSp>
        <p:sp>
          <p:nvSpPr>
            <p:cNvPr id="319" name="Google Shape;9922;p139"/>
            <p:cNvSpPr/>
            <p:nvPr/>
          </p:nvSpPr>
          <p:spPr>
            <a:xfrm>
              <a:off x="3700189" y="437619"/>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0" name="Google Shape;9923;p139"/>
            <p:cNvCxnSpPr>
              <a:stCxn id="300" idx="6"/>
              <a:endCxn id="319" idx="2"/>
            </p:cNvCxnSpPr>
            <p:nvPr/>
          </p:nvCxnSpPr>
          <p:spPr>
            <a:xfrm flipV="1">
              <a:off x="3037839" y="788169"/>
              <a:ext cx="662350" cy="525825"/>
            </a:xfrm>
            <a:prstGeom prst="straightConnector1">
              <a:avLst/>
            </a:prstGeom>
            <a:noFill/>
            <a:ln w="12700" cap="flat" cmpd="sng">
              <a:solidFill>
                <a:srgbClr val="595959"/>
              </a:solidFill>
              <a:prstDash val="solid"/>
              <a:round/>
              <a:headEnd type="none" w="med" len="med"/>
              <a:tailEnd type="none" w="med" len="med"/>
            </a:ln>
          </p:spPr>
        </p:cxnSp>
        <p:cxnSp>
          <p:nvCxnSpPr>
            <p:cNvPr id="321" name="Google Shape;9924;p139"/>
            <p:cNvCxnSpPr>
              <a:stCxn id="298" idx="6"/>
              <a:endCxn id="319" idx="2"/>
            </p:cNvCxnSpPr>
            <p:nvPr/>
          </p:nvCxnSpPr>
          <p:spPr>
            <a:xfrm flipV="1">
              <a:off x="3054639" y="788169"/>
              <a:ext cx="645550" cy="1272669"/>
            </a:xfrm>
            <a:prstGeom prst="straightConnector1">
              <a:avLst/>
            </a:prstGeom>
            <a:noFill/>
            <a:ln w="12700" cap="flat" cmpd="sng">
              <a:solidFill>
                <a:srgbClr val="595959"/>
              </a:solidFill>
              <a:prstDash val="solid"/>
              <a:round/>
              <a:headEnd type="none" w="med" len="med"/>
              <a:tailEnd type="none" w="med" len="med"/>
            </a:ln>
          </p:spPr>
        </p:cxnSp>
        <p:cxnSp>
          <p:nvCxnSpPr>
            <p:cNvPr id="322" name="Google Shape;9925;p139"/>
            <p:cNvCxnSpPr>
              <a:stCxn id="299" idx="6"/>
              <a:endCxn id="319" idx="2"/>
            </p:cNvCxnSpPr>
            <p:nvPr/>
          </p:nvCxnSpPr>
          <p:spPr>
            <a:xfrm flipV="1">
              <a:off x="3037839" y="788169"/>
              <a:ext cx="662350" cy="2064851"/>
            </a:xfrm>
            <a:prstGeom prst="straightConnector1">
              <a:avLst/>
            </a:prstGeom>
            <a:noFill/>
            <a:ln w="12700" cap="flat" cmpd="sng">
              <a:solidFill>
                <a:srgbClr val="595959"/>
              </a:solidFill>
              <a:prstDash val="solid"/>
              <a:round/>
              <a:headEnd type="none" w="med" len="med"/>
              <a:tailEnd type="none" w="med" len="med"/>
            </a:ln>
          </p:spPr>
        </p:cxnSp>
        <p:cxnSp>
          <p:nvCxnSpPr>
            <p:cNvPr id="323" name="Google Shape;9926;p139"/>
            <p:cNvCxnSpPr>
              <a:stCxn id="319" idx="6"/>
              <a:endCxn id="313" idx="2"/>
            </p:cNvCxnSpPr>
            <p:nvPr/>
          </p:nvCxnSpPr>
          <p:spPr>
            <a:xfrm>
              <a:off x="4432189" y="788169"/>
              <a:ext cx="645550" cy="1320669"/>
            </a:xfrm>
            <a:prstGeom prst="straightConnector1">
              <a:avLst/>
            </a:prstGeom>
            <a:noFill/>
            <a:ln w="12700" cap="flat" cmpd="sng">
              <a:solidFill>
                <a:srgbClr val="595959"/>
              </a:solidFill>
              <a:prstDash val="solid"/>
              <a:round/>
              <a:headEnd type="none" w="med" len="med"/>
              <a:tailEnd type="none" w="med" len="med"/>
            </a:ln>
          </p:spPr>
        </p:cxnSp>
        <p:cxnSp>
          <p:nvCxnSpPr>
            <p:cNvPr id="324" name="Google Shape;9927;p139"/>
            <p:cNvCxnSpPr>
              <a:stCxn id="319" idx="6"/>
            </p:cNvCxnSpPr>
            <p:nvPr/>
          </p:nvCxnSpPr>
          <p:spPr>
            <a:xfrm>
              <a:off x="4432189" y="788169"/>
              <a:ext cx="645550" cy="2143270"/>
            </a:xfrm>
            <a:prstGeom prst="straightConnector1">
              <a:avLst/>
            </a:prstGeom>
            <a:noFill/>
            <a:ln w="12700" cap="flat" cmpd="sng">
              <a:solidFill>
                <a:srgbClr val="595959"/>
              </a:solidFill>
              <a:prstDash val="solid"/>
              <a:round/>
              <a:headEnd type="none" w="med" len="med"/>
              <a:tailEnd type="none" w="med" len="med"/>
            </a:ln>
          </p:spPr>
        </p:cxnSp>
        <p:sp>
          <p:nvSpPr>
            <p:cNvPr id="325" name="Google Shape;9928;p139"/>
            <p:cNvSpPr/>
            <p:nvPr/>
          </p:nvSpPr>
          <p:spPr>
            <a:xfrm>
              <a:off x="3700189" y="3600094"/>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326" name="Google Shape;9929;p139"/>
            <p:cNvCxnSpPr>
              <a:stCxn id="325" idx="6"/>
            </p:cNvCxnSpPr>
            <p:nvPr/>
          </p:nvCxnSpPr>
          <p:spPr>
            <a:xfrm flipV="1">
              <a:off x="4432189" y="2931439"/>
              <a:ext cx="645550" cy="1019205"/>
            </a:xfrm>
            <a:prstGeom prst="straightConnector1">
              <a:avLst/>
            </a:prstGeom>
            <a:noFill/>
            <a:ln w="12700" cap="flat" cmpd="sng">
              <a:solidFill>
                <a:srgbClr val="595959"/>
              </a:solidFill>
              <a:prstDash val="solid"/>
              <a:round/>
              <a:headEnd type="none" w="med" len="med"/>
              <a:tailEnd type="none" w="med" len="med"/>
            </a:ln>
          </p:spPr>
        </p:cxnSp>
        <p:cxnSp>
          <p:nvCxnSpPr>
            <p:cNvPr id="327" name="Google Shape;9930;p139"/>
            <p:cNvCxnSpPr>
              <a:stCxn id="298" idx="6"/>
              <a:endCxn id="325" idx="2"/>
            </p:cNvCxnSpPr>
            <p:nvPr/>
          </p:nvCxnSpPr>
          <p:spPr>
            <a:xfrm>
              <a:off x="3054639" y="2060838"/>
              <a:ext cx="645550" cy="1889806"/>
            </a:xfrm>
            <a:prstGeom prst="straightConnector1">
              <a:avLst/>
            </a:prstGeom>
            <a:noFill/>
            <a:ln w="12700" cap="flat" cmpd="sng">
              <a:solidFill>
                <a:srgbClr val="595959"/>
              </a:solidFill>
              <a:prstDash val="solid"/>
              <a:round/>
              <a:headEnd type="none" w="med" len="med"/>
              <a:tailEnd type="none" w="med" len="med"/>
            </a:ln>
          </p:spPr>
        </p:cxnSp>
        <p:cxnSp>
          <p:nvCxnSpPr>
            <p:cNvPr id="328" name="Google Shape;9931;p139"/>
            <p:cNvCxnSpPr>
              <a:stCxn id="298" idx="6"/>
              <a:endCxn id="325" idx="2"/>
            </p:cNvCxnSpPr>
            <p:nvPr/>
          </p:nvCxnSpPr>
          <p:spPr>
            <a:xfrm>
              <a:off x="3054639" y="2060838"/>
              <a:ext cx="645550" cy="1889806"/>
            </a:xfrm>
            <a:prstGeom prst="straightConnector1">
              <a:avLst/>
            </a:prstGeom>
            <a:noFill/>
            <a:ln w="12700" cap="flat" cmpd="sng">
              <a:solidFill>
                <a:srgbClr val="595959"/>
              </a:solidFill>
              <a:prstDash val="solid"/>
              <a:round/>
              <a:headEnd type="none" w="med" len="med"/>
              <a:tailEnd type="none" w="med" len="med"/>
            </a:ln>
          </p:spPr>
        </p:cxnSp>
        <p:cxnSp>
          <p:nvCxnSpPr>
            <p:cNvPr id="329" name="Google Shape;9932;p139"/>
            <p:cNvCxnSpPr>
              <a:stCxn id="300" idx="6"/>
              <a:endCxn id="325" idx="2"/>
            </p:cNvCxnSpPr>
            <p:nvPr/>
          </p:nvCxnSpPr>
          <p:spPr>
            <a:xfrm>
              <a:off x="3037839" y="1313994"/>
              <a:ext cx="662350" cy="2636650"/>
            </a:xfrm>
            <a:prstGeom prst="straightConnector1">
              <a:avLst/>
            </a:prstGeom>
            <a:noFill/>
            <a:ln w="12700" cap="flat" cmpd="sng">
              <a:solidFill>
                <a:srgbClr val="595959"/>
              </a:solidFill>
              <a:prstDash val="solid"/>
              <a:round/>
              <a:headEnd type="none" w="med" len="med"/>
              <a:tailEnd type="none" w="med" len="med"/>
            </a:ln>
          </p:spPr>
        </p:cxnSp>
        <p:sp>
          <p:nvSpPr>
            <p:cNvPr id="330" name="Google Shape;9948;p139"/>
            <p:cNvSpPr/>
            <p:nvPr/>
          </p:nvSpPr>
          <p:spPr>
            <a:xfrm>
              <a:off x="2305839" y="328198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31" name="Google Shape;9953;p139"/>
            <p:cNvCxnSpPr>
              <a:stCxn id="330" idx="6"/>
              <a:endCxn id="319" idx="2"/>
            </p:cNvCxnSpPr>
            <p:nvPr/>
          </p:nvCxnSpPr>
          <p:spPr>
            <a:xfrm flipV="1">
              <a:off x="3037839" y="788169"/>
              <a:ext cx="662350" cy="2844369"/>
            </a:xfrm>
            <a:prstGeom prst="straightConnector1">
              <a:avLst/>
            </a:prstGeom>
            <a:noFill/>
            <a:ln w="12700" cap="flat" cmpd="sng">
              <a:solidFill>
                <a:srgbClr val="595959"/>
              </a:solidFill>
              <a:prstDash val="solid"/>
              <a:round/>
              <a:headEnd type="none" w="med" len="med"/>
              <a:tailEnd type="none" w="med" len="med"/>
            </a:ln>
          </p:spPr>
        </p:cxnSp>
        <p:cxnSp>
          <p:nvCxnSpPr>
            <p:cNvPr id="332" name="Google Shape;9953;p139"/>
            <p:cNvCxnSpPr>
              <a:stCxn id="330" idx="6"/>
              <a:endCxn id="303" idx="2"/>
            </p:cNvCxnSpPr>
            <p:nvPr/>
          </p:nvCxnSpPr>
          <p:spPr>
            <a:xfrm flipV="1">
              <a:off x="3037839" y="1540796"/>
              <a:ext cx="662350" cy="2091742"/>
            </a:xfrm>
            <a:prstGeom prst="straightConnector1">
              <a:avLst/>
            </a:prstGeom>
            <a:noFill/>
            <a:ln w="12700" cap="flat" cmpd="sng">
              <a:solidFill>
                <a:srgbClr val="595959"/>
              </a:solidFill>
              <a:prstDash val="solid"/>
              <a:round/>
              <a:headEnd type="none" w="med" len="med"/>
              <a:tailEnd type="none" w="med" len="med"/>
            </a:ln>
          </p:spPr>
        </p:cxnSp>
        <p:cxnSp>
          <p:nvCxnSpPr>
            <p:cNvPr id="333" name="Google Shape;9953;p139"/>
            <p:cNvCxnSpPr>
              <a:stCxn id="330" idx="6"/>
              <a:endCxn id="301" idx="2"/>
            </p:cNvCxnSpPr>
            <p:nvPr/>
          </p:nvCxnSpPr>
          <p:spPr>
            <a:xfrm flipV="1">
              <a:off x="3037839" y="2335038"/>
              <a:ext cx="662350" cy="1297500"/>
            </a:xfrm>
            <a:prstGeom prst="straightConnector1">
              <a:avLst/>
            </a:prstGeom>
            <a:noFill/>
            <a:ln w="12700" cap="flat" cmpd="sng">
              <a:solidFill>
                <a:srgbClr val="595959"/>
              </a:solidFill>
              <a:prstDash val="solid"/>
              <a:round/>
              <a:headEnd type="none" w="med" len="med"/>
              <a:tailEnd type="none" w="med" len="med"/>
            </a:ln>
          </p:spPr>
        </p:cxnSp>
        <p:cxnSp>
          <p:nvCxnSpPr>
            <p:cNvPr id="334" name="Google Shape;9953;p139"/>
            <p:cNvCxnSpPr>
              <a:stCxn id="330" idx="6"/>
              <a:endCxn id="325" idx="2"/>
            </p:cNvCxnSpPr>
            <p:nvPr/>
          </p:nvCxnSpPr>
          <p:spPr>
            <a:xfrm>
              <a:off x="3037839" y="3632538"/>
              <a:ext cx="662350" cy="318106"/>
            </a:xfrm>
            <a:prstGeom prst="straightConnector1">
              <a:avLst/>
            </a:prstGeom>
            <a:noFill/>
            <a:ln w="12700" cap="flat" cmpd="sng">
              <a:solidFill>
                <a:srgbClr val="595959"/>
              </a:solidFill>
              <a:prstDash val="solid"/>
              <a:round/>
              <a:headEnd type="none" w="med" len="med"/>
              <a:tailEnd type="none" w="med" len="med"/>
            </a:ln>
          </p:spPr>
        </p:cxnSp>
        <p:cxnSp>
          <p:nvCxnSpPr>
            <p:cNvPr id="335" name="Google Shape;9953;p139"/>
            <p:cNvCxnSpPr>
              <a:stCxn id="330" idx="6"/>
              <a:endCxn id="302" idx="2"/>
            </p:cNvCxnSpPr>
            <p:nvPr/>
          </p:nvCxnSpPr>
          <p:spPr>
            <a:xfrm flipV="1">
              <a:off x="3037839" y="3129430"/>
              <a:ext cx="667079" cy="503108"/>
            </a:xfrm>
            <a:prstGeom prst="straightConnector1">
              <a:avLst/>
            </a:prstGeom>
            <a:noFill/>
            <a:ln w="12700" cap="flat" cmpd="sng">
              <a:solidFill>
                <a:srgbClr val="595959"/>
              </a:solidFill>
              <a:prstDash val="solid"/>
              <a:round/>
              <a:headEnd type="none" w="med" len="med"/>
              <a:tailEnd type="none" w="med" len="med"/>
            </a:ln>
          </p:spPr>
        </p:cxnSp>
      </p:grpSp>
      <p:grpSp>
        <p:nvGrpSpPr>
          <p:cNvPr id="82" name="组合 81"/>
          <p:cNvGrpSpPr/>
          <p:nvPr/>
        </p:nvGrpSpPr>
        <p:grpSpPr>
          <a:xfrm>
            <a:off x="2813502" y="997394"/>
            <a:ext cx="2517374" cy="2744026"/>
            <a:chOff x="2813502" y="997394"/>
            <a:chExt cx="2517374" cy="2744026"/>
          </a:xfrm>
        </p:grpSpPr>
        <p:sp>
          <p:nvSpPr>
            <p:cNvPr id="9898" name="Google Shape;9898;p139"/>
            <p:cNvSpPr/>
            <p:nvPr/>
          </p:nvSpPr>
          <p:spPr>
            <a:xfrm>
              <a:off x="2825434" y="1901281"/>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99" name="Google Shape;9899;p139"/>
            <p:cNvSpPr/>
            <p:nvPr/>
          </p:nvSpPr>
          <p:spPr>
            <a:xfrm>
              <a:off x="2813502" y="2463913"/>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0" name="Google Shape;9900;p139"/>
            <p:cNvSpPr/>
            <p:nvPr/>
          </p:nvSpPr>
          <p:spPr>
            <a:xfrm>
              <a:off x="2813502" y="1370851"/>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1" name="Google Shape;9901;p139"/>
            <p:cNvSpPr/>
            <p:nvPr/>
          </p:nvSpPr>
          <p:spPr>
            <a:xfrm>
              <a:off x="3803811" y="2096026"/>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2" name="Google Shape;9902;p139"/>
            <p:cNvSpPr/>
            <p:nvPr/>
          </p:nvSpPr>
          <p:spPr>
            <a:xfrm>
              <a:off x="3807170" y="2660227"/>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03" name="Google Shape;9903;p139"/>
            <p:cNvSpPr/>
            <p:nvPr/>
          </p:nvSpPr>
          <p:spPr>
            <a:xfrm>
              <a:off x="3803811" y="1531932"/>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04" name="Google Shape;9904;p139"/>
            <p:cNvCxnSpPr>
              <a:stCxn id="9900" idx="6"/>
              <a:endCxn id="9901" idx="2"/>
            </p:cNvCxnSpPr>
            <p:nvPr/>
          </p:nvCxnSpPr>
          <p:spPr>
            <a:xfrm>
              <a:off x="3333390" y="1619822"/>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9905" name="Google Shape;9905;p139"/>
            <p:cNvCxnSpPr>
              <a:stCxn id="9900" idx="6"/>
              <a:endCxn id="9903" idx="2"/>
            </p:cNvCxnSpPr>
            <p:nvPr/>
          </p:nvCxnSpPr>
          <p:spPr>
            <a:xfrm>
              <a:off x="3333390" y="1619822"/>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9906" name="Google Shape;9906;p139"/>
            <p:cNvCxnSpPr>
              <a:stCxn id="9900" idx="6"/>
              <a:endCxn id="9902" idx="2"/>
            </p:cNvCxnSpPr>
            <p:nvPr/>
          </p:nvCxnSpPr>
          <p:spPr>
            <a:xfrm>
              <a:off x="3333390" y="1619822"/>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9907" name="Google Shape;9907;p139"/>
            <p:cNvCxnSpPr>
              <a:stCxn id="9898" idx="6"/>
              <a:endCxn id="9903" idx="2"/>
            </p:cNvCxnSpPr>
            <p:nvPr/>
          </p:nvCxnSpPr>
          <p:spPr>
            <a:xfrm flipV="1">
              <a:off x="3345322" y="1780903"/>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9908" name="Google Shape;9908;p139"/>
            <p:cNvCxnSpPr>
              <a:stCxn id="9898" idx="6"/>
              <a:endCxn id="9901" idx="2"/>
            </p:cNvCxnSpPr>
            <p:nvPr/>
          </p:nvCxnSpPr>
          <p:spPr>
            <a:xfrm>
              <a:off x="3345322" y="2150252"/>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9909" name="Google Shape;9909;p139"/>
            <p:cNvCxnSpPr>
              <a:stCxn id="9898" idx="6"/>
              <a:endCxn id="9902" idx="2"/>
            </p:cNvCxnSpPr>
            <p:nvPr/>
          </p:nvCxnSpPr>
          <p:spPr>
            <a:xfrm>
              <a:off x="3345322" y="2150252"/>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9910" name="Google Shape;9910;p139"/>
            <p:cNvCxnSpPr>
              <a:stCxn id="9899" idx="6"/>
              <a:endCxn id="9903" idx="2"/>
            </p:cNvCxnSpPr>
            <p:nvPr/>
          </p:nvCxnSpPr>
          <p:spPr>
            <a:xfrm flipV="1">
              <a:off x="3333390" y="1780903"/>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9911" name="Google Shape;9911;p139"/>
            <p:cNvCxnSpPr>
              <a:stCxn id="9899" idx="6"/>
              <a:endCxn id="9901" idx="2"/>
            </p:cNvCxnSpPr>
            <p:nvPr/>
          </p:nvCxnSpPr>
          <p:spPr>
            <a:xfrm flipV="1">
              <a:off x="3333390" y="2344997"/>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9912" name="Google Shape;9912;p139"/>
            <p:cNvCxnSpPr>
              <a:stCxn id="9899" idx="6"/>
              <a:endCxn id="9902" idx="2"/>
            </p:cNvCxnSpPr>
            <p:nvPr/>
          </p:nvCxnSpPr>
          <p:spPr>
            <a:xfrm>
              <a:off x="3333390" y="2712884"/>
              <a:ext cx="473779" cy="196315"/>
            </a:xfrm>
            <a:prstGeom prst="straightConnector1">
              <a:avLst/>
            </a:prstGeom>
            <a:noFill/>
            <a:ln w="12700" cap="flat" cmpd="sng">
              <a:solidFill>
                <a:srgbClr val="595959"/>
              </a:solidFill>
              <a:prstDash val="solid"/>
              <a:round/>
              <a:headEnd type="none" w="med" len="med"/>
              <a:tailEnd type="none" w="med" len="med"/>
            </a:ln>
          </p:spPr>
        </p:cxnSp>
        <p:sp>
          <p:nvSpPr>
            <p:cNvPr id="9922" name="Google Shape;9922;p139"/>
            <p:cNvSpPr/>
            <p:nvPr/>
          </p:nvSpPr>
          <p:spPr>
            <a:xfrm>
              <a:off x="3803811" y="997394"/>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23" name="Google Shape;9923;p139"/>
            <p:cNvCxnSpPr>
              <a:stCxn id="9900" idx="6"/>
              <a:endCxn id="9922" idx="2"/>
            </p:cNvCxnSpPr>
            <p:nvPr/>
          </p:nvCxnSpPr>
          <p:spPr>
            <a:xfrm flipV="1">
              <a:off x="3333390" y="1246365"/>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9924" name="Google Shape;9924;p139"/>
            <p:cNvCxnSpPr>
              <a:stCxn id="9898" idx="6"/>
              <a:endCxn id="9922" idx="2"/>
            </p:cNvCxnSpPr>
            <p:nvPr/>
          </p:nvCxnSpPr>
          <p:spPr>
            <a:xfrm flipV="1">
              <a:off x="3345322" y="1246365"/>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9925" name="Google Shape;9925;p139"/>
            <p:cNvCxnSpPr>
              <a:stCxn id="9899" idx="6"/>
              <a:endCxn id="9922" idx="2"/>
            </p:cNvCxnSpPr>
            <p:nvPr/>
          </p:nvCxnSpPr>
          <p:spPr>
            <a:xfrm flipV="1">
              <a:off x="3333390" y="1246365"/>
              <a:ext cx="470421" cy="1466519"/>
            </a:xfrm>
            <a:prstGeom prst="straightConnector1">
              <a:avLst/>
            </a:prstGeom>
            <a:noFill/>
            <a:ln w="12700" cap="flat" cmpd="sng">
              <a:solidFill>
                <a:srgbClr val="595959"/>
              </a:solidFill>
              <a:prstDash val="solid"/>
              <a:round/>
              <a:headEnd type="none" w="med" len="med"/>
              <a:tailEnd type="none" w="med" len="med"/>
            </a:ln>
          </p:spPr>
        </p:cxnSp>
        <p:sp>
          <p:nvSpPr>
            <p:cNvPr id="9928" name="Google Shape;9928;p139"/>
            <p:cNvSpPr/>
            <p:nvPr/>
          </p:nvSpPr>
          <p:spPr>
            <a:xfrm>
              <a:off x="3803811" y="3243478"/>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30" name="Google Shape;9930;p139"/>
            <p:cNvCxnSpPr>
              <a:stCxn id="9898" idx="6"/>
              <a:endCxn id="9928" idx="2"/>
            </p:cNvCxnSpPr>
            <p:nvPr/>
          </p:nvCxnSpPr>
          <p:spPr>
            <a:xfrm>
              <a:off x="3345322" y="2150252"/>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9931" name="Google Shape;9931;p139"/>
            <p:cNvCxnSpPr>
              <a:stCxn id="9898" idx="6"/>
              <a:endCxn id="9928" idx="2"/>
            </p:cNvCxnSpPr>
            <p:nvPr/>
          </p:nvCxnSpPr>
          <p:spPr>
            <a:xfrm>
              <a:off x="3345322" y="2150252"/>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9932" name="Google Shape;9932;p139"/>
            <p:cNvCxnSpPr>
              <a:stCxn id="9900" idx="6"/>
              <a:endCxn id="9928" idx="2"/>
            </p:cNvCxnSpPr>
            <p:nvPr/>
          </p:nvCxnSpPr>
          <p:spPr>
            <a:xfrm>
              <a:off x="3333390" y="1619822"/>
              <a:ext cx="470421" cy="1872627"/>
            </a:xfrm>
            <a:prstGeom prst="straightConnector1">
              <a:avLst/>
            </a:prstGeom>
            <a:noFill/>
            <a:ln w="12700" cap="flat" cmpd="sng">
              <a:solidFill>
                <a:srgbClr val="595959"/>
              </a:solidFill>
              <a:prstDash val="solid"/>
              <a:round/>
              <a:headEnd type="none" w="med" len="med"/>
              <a:tailEnd type="none" w="med" len="med"/>
            </a:ln>
          </p:spPr>
        </p:cxnSp>
        <p:sp>
          <p:nvSpPr>
            <p:cNvPr id="9948" name="Google Shape;9948;p139"/>
            <p:cNvSpPr/>
            <p:nvPr/>
          </p:nvSpPr>
          <p:spPr>
            <a:xfrm>
              <a:off x="2813502" y="3017550"/>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53" name="Google Shape;9953;p139"/>
            <p:cNvCxnSpPr>
              <a:stCxn id="9948" idx="6"/>
              <a:endCxn id="9922" idx="2"/>
            </p:cNvCxnSpPr>
            <p:nvPr/>
          </p:nvCxnSpPr>
          <p:spPr>
            <a:xfrm flipV="1">
              <a:off x="3333390" y="1246365"/>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83" name="Google Shape;9953;p139"/>
            <p:cNvCxnSpPr>
              <a:stCxn id="9948" idx="6"/>
              <a:endCxn id="9903" idx="2"/>
            </p:cNvCxnSpPr>
            <p:nvPr/>
          </p:nvCxnSpPr>
          <p:spPr>
            <a:xfrm flipV="1">
              <a:off x="3333390" y="1780903"/>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87" name="Google Shape;9953;p139"/>
            <p:cNvCxnSpPr>
              <a:stCxn id="9948" idx="6"/>
              <a:endCxn id="9901" idx="2"/>
            </p:cNvCxnSpPr>
            <p:nvPr/>
          </p:nvCxnSpPr>
          <p:spPr>
            <a:xfrm flipV="1">
              <a:off x="3333390" y="2344997"/>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88" name="Google Shape;9953;p139"/>
            <p:cNvCxnSpPr>
              <a:stCxn id="9948" idx="6"/>
              <a:endCxn id="9928" idx="2"/>
            </p:cNvCxnSpPr>
            <p:nvPr/>
          </p:nvCxnSpPr>
          <p:spPr>
            <a:xfrm>
              <a:off x="3333390" y="3266521"/>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92" name="Google Shape;9953;p139"/>
            <p:cNvCxnSpPr>
              <a:stCxn id="9948" idx="6"/>
              <a:endCxn id="9902" idx="2"/>
            </p:cNvCxnSpPr>
            <p:nvPr/>
          </p:nvCxnSpPr>
          <p:spPr>
            <a:xfrm flipV="1">
              <a:off x="3333390" y="2909198"/>
              <a:ext cx="473779" cy="357322"/>
            </a:xfrm>
            <a:prstGeom prst="straightConnector1">
              <a:avLst/>
            </a:prstGeom>
            <a:noFill/>
            <a:ln w="12700" cap="flat" cmpd="sng">
              <a:solidFill>
                <a:srgbClr val="595959"/>
              </a:solidFill>
              <a:prstDash val="solid"/>
              <a:round/>
              <a:headEnd type="none" w="med" len="med"/>
              <a:tailEnd type="none" w="med" len="med"/>
            </a:ln>
          </p:spPr>
        </p:cxnSp>
        <p:pic>
          <p:nvPicPr>
            <p:cNvPr id="80" name="图片 79"/>
            <p:cNvPicPr>
              <a:picLocks noChangeAspect="1"/>
            </p:cNvPicPr>
            <p:nvPr/>
          </p:nvPicPr>
          <p:blipFill>
            <a:blip r:embed="rId2"/>
            <a:stretch>
              <a:fillRect/>
            </a:stretch>
          </p:blipFill>
          <p:spPr>
            <a:xfrm>
              <a:off x="4782188" y="1307419"/>
              <a:ext cx="548688" cy="2164268"/>
            </a:xfrm>
            <a:prstGeom prst="rect">
              <a:avLst/>
            </a:prstGeom>
          </p:spPr>
        </p:pic>
        <p:grpSp>
          <p:nvGrpSpPr>
            <p:cNvPr id="81" name="组合 80"/>
            <p:cNvGrpSpPr/>
            <p:nvPr/>
          </p:nvGrpSpPr>
          <p:grpSpPr>
            <a:xfrm rot="10800000">
              <a:off x="4323098" y="1273064"/>
              <a:ext cx="473779" cy="2246084"/>
              <a:chOff x="6054232" y="1611737"/>
              <a:chExt cx="473779" cy="2246084"/>
            </a:xfrm>
          </p:grpSpPr>
          <p:cxnSp>
            <p:nvCxnSpPr>
              <p:cNvPr id="337" name="Google Shape;9904;p139"/>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338" name="Google Shape;9905;p139"/>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339" name="Google Shape;9906;p139"/>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340" name="Google Shape;9907;p139"/>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341" name="Google Shape;9908;p139"/>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342" name="Google Shape;9909;p139"/>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343" name="Google Shape;9910;p139"/>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344" name="Google Shape;9911;p139"/>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345" name="Google Shape;9912;p139"/>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346" name="Google Shape;9923;p139"/>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347" name="Google Shape;9924;p139"/>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348" name="Google Shape;9925;p139"/>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349" name="Google Shape;9930;p139"/>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350" name="Google Shape;9931;p139"/>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351" name="Google Shape;9932;p139"/>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352" name="Google Shape;9953;p139"/>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353" name="Google Shape;9953;p139"/>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354" name="Google Shape;9953;p139"/>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355" name="Google Shape;9953;p139"/>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356" name="Google Shape;9953;p139"/>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grpSp>
      <p:grpSp>
        <p:nvGrpSpPr>
          <p:cNvPr id="130" name="组合 129"/>
          <p:cNvGrpSpPr/>
          <p:nvPr/>
        </p:nvGrpSpPr>
        <p:grpSpPr>
          <a:xfrm>
            <a:off x="5846262" y="1639195"/>
            <a:ext cx="2514592" cy="2744026"/>
            <a:chOff x="5846262" y="1639195"/>
            <a:chExt cx="2514592" cy="2744026"/>
          </a:xfrm>
        </p:grpSpPr>
        <p:sp>
          <p:nvSpPr>
            <p:cNvPr id="360" name="Google Shape;9898;p139"/>
            <p:cNvSpPr/>
            <p:nvPr/>
          </p:nvSpPr>
          <p:spPr>
            <a:xfrm>
              <a:off x="5858194" y="2535462"/>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61" name="Google Shape;9899;p139"/>
            <p:cNvSpPr/>
            <p:nvPr/>
          </p:nvSpPr>
          <p:spPr>
            <a:xfrm>
              <a:off x="5846262" y="3098094"/>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62" name="Google Shape;9900;p139"/>
            <p:cNvSpPr/>
            <p:nvPr/>
          </p:nvSpPr>
          <p:spPr>
            <a:xfrm>
              <a:off x="5846262" y="2005032"/>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63" name="Google Shape;9901;p139"/>
            <p:cNvSpPr/>
            <p:nvPr/>
          </p:nvSpPr>
          <p:spPr>
            <a:xfrm>
              <a:off x="6836571" y="2737827"/>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64" name="Google Shape;9902;p139"/>
            <p:cNvSpPr/>
            <p:nvPr/>
          </p:nvSpPr>
          <p:spPr>
            <a:xfrm>
              <a:off x="6839930" y="3302028"/>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365" name="Google Shape;9903;p139"/>
            <p:cNvSpPr/>
            <p:nvPr/>
          </p:nvSpPr>
          <p:spPr>
            <a:xfrm>
              <a:off x="6836571" y="2173733"/>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66" name="Google Shape;9904;p139"/>
            <p:cNvCxnSpPr>
              <a:stCxn id="362" idx="6"/>
              <a:endCxn id="363" idx="2"/>
            </p:cNvCxnSpPr>
            <p:nvPr/>
          </p:nvCxnSpPr>
          <p:spPr>
            <a:xfrm>
              <a:off x="6366150" y="2254003"/>
              <a:ext cx="470421" cy="732795"/>
            </a:xfrm>
            <a:prstGeom prst="straightConnector1">
              <a:avLst/>
            </a:prstGeom>
            <a:noFill/>
            <a:ln w="12700" cap="flat" cmpd="sng">
              <a:solidFill>
                <a:srgbClr val="595959"/>
              </a:solidFill>
              <a:prstDash val="solid"/>
              <a:round/>
              <a:headEnd type="none" w="med" len="med"/>
              <a:tailEnd type="none" w="med" len="med"/>
            </a:ln>
          </p:spPr>
        </p:cxnSp>
        <p:cxnSp>
          <p:nvCxnSpPr>
            <p:cNvPr id="367" name="Google Shape;9905;p139"/>
            <p:cNvCxnSpPr>
              <a:stCxn id="362" idx="6"/>
              <a:endCxn id="365" idx="2"/>
            </p:cNvCxnSpPr>
            <p:nvPr/>
          </p:nvCxnSpPr>
          <p:spPr>
            <a:xfrm>
              <a:off x="6366150" y="2254003"/>
              <a:ext cx="470421" cy="168701"/>
            </a:xfrm>
            <a:prstGeom prst="straightConnector1">
              <a:avLst/>
            </a:prstGeom>
            <a:noFill/>
            <a:ln w="12700" cap="flat" cmpd="sng">
              <a:solidFill>
                <a:srgbClr val="595959"/>
              </a:solidFill>
              <a:prstDash val="solid"/>
              <a:round/>
              <a:headEnd type="none" w="med" len="med"/>
              <a:tailEnd type="none" w="med" len="med"/>
            </a:ln>
          </p:spPr>
        </p:cxnSp>
        <p:cxnSp>
          <p:nvCxnSpPr>
            <p:cNvPr id="368" name="Google Shape;9906;p139"/>
            <p:cNvCxnSpPr>
              <a:stCxn id="362" idx="6"/>
              <a:endCxn id="364" idx="2"/>
            </p:cNvCxnSpPr>
            <p:nvPr/>
          </p:nvCxnSpPr>
          <p:spPr>
            <a:xfrm>
              <a:off x="6366150" y="2254003"/>
              <a:ext cx="473780" cy="1296996"/>
            </a:xfrm>
            <a:prstGeom prst="straightConnector1">
              <a:avLst/>
            </a:prstGeom>
            <a:noFill/>
            <a:ln w="12700" cap="flat" cmpd="sng">
              <a:solidFill>
                <a:srgbClr val="595959"/>
              </a:solidFill>
              <a:prstDash val="solid"/>
              <a:round/>
              <a:headEnd type="none" w="med" len="med"/>
              <a:tailEnd type="none" w="med" len="med"/>
            </a:ln>
          </p:spPr>
        </p:cxnSp>
        <p:cxnSp>
          <p:nvCxnSpPr>
            <p:cNvPr id="369" name="Google Shape;9907;p139"/>
            <p:cNvCxnSpPr>
              <a:stCxn id="360" idx="6"/>
              <a:endCxn id="365" idx="2"/>
            </p:cNvCxnSpPr>
            <p:nvPr/>
          </p:nvCxnSpPr>
          <p:spPr>
            <a:xfrm flipV="1">
              <a:off x="6378082" y="2422704"/>
              <a:ext cx="458489" cy="361729"/>
            </a:xfrm>
            <a:prstGeom prst="straightConnector1">
              <a:avLst/>
            </a:prstGeom>
            <a:noFill/>
            <a:ln w="12700" cap="flat" cmpd="sng">
              <a:solidFill>
                <a:srgbClr val="595959"/>
              </a:solidFill>
              <a:prstDash val="solid"/>
              <a:round/>
              <a:headEnd type="none" w="med" len="med"/>
              <a:tailEnd type="none" w="med" len="med"/>
            </a:ln>
          </p:spPr>
        </p:cxnSp>
        <p:cxnSp>
          <p:nvCxnSpPr>
            <p:cNvPr id="370" name="Google Shape;9908;p139"/>
            <p:cNvCxnSpPr>
              <a:stCxn id="360" idx="6"/>
              <a:endCxn id="363" idx="2"/>
            </p:cNvCxnSpPr>
            <p:nvPr/>
          </p:nvCxnSpPr>
          <p:spPr>
            <a:xfrm>
              <a:off x="6378082" y="2784433"/>
              <a:ext cx="458489" cy="202365"/>
            </a:xfrm>
            <a:prstGeom prst="straightConnector1">
              <a:avLst/>
            </a:prstGeom>
            <a:noFill/>
            <a:ln w="12700" cap="flat" cmpd="sng">
              <a:solidFill>
                <a:srgbClr val="595959"/>
              </a:solidFill>
              <a:prstDash val="solid"/>
              <a:round/>
              <a:headEnd type="none" w="med" len="med"/>
              <a:tailEnd type="none" w="med" len="med"/>
            </a:ln>
          </p:spPr>
        </p:cxnSp>
        <p:cxnSp>
          <p:nvCxnSpPr>
            <p:cNvPr id="371" name="Google Shape;9909;p139"/>
            <p:cNvCxnSpPr>
              <a:stCxn id="360" idx="6"/>
              <a:endCxn id="364" idx="2"/>
            </p:cNvCxnSpPr>
            <p:nvPr/>
          </p:nvCxnSpPr>
          <p:spPr>
            <a:xfrm>
              <a:off x="6378082" y="2784433"/>
              <a:ext cx="461848" cy="766566"/>
            </a:xfrm>
            <a:prstGeom prst="straightConnector1">
              <a:avLst/>
            </a:prstGeom>
            <a:noFill/>
            <a:ln w="12700" cap="flat" cmpd="sng">
              <a:solidFill>
                <a:srgbClr val="595959"/>
              </a:solidFill>
              <a:prstDash val="solid"/>
              <a:round/>
              <a:headEnd type="none" w="med" len="med"/>
              <a:tailEnd type="none" w="med" len="med"/>
            </a:ln>
          </p:spPr>
        </p:cxnSp>
        <p:cxnSp>
          <p:nvCxnSpPr>
            <p:cNvPr id="372" name="Google Shape;9910;p139"/>
            <p:cNvCxnSpPr>
              <a:stCxn id="361" idx="6"/>
              <a:endCxn id="365" idx="2"/>
            </p:cNvCxnSpPr>
            <p:nvPr/>
          </p:nvCxnSpPr>
          <p:spPr>
            <a:xfrm flipV="1">
              <a:off x="6366150" y="2422704"/>
              <a:ext cx="470421" cy="924361"/>
            </a:xfrm>
            <a:prstGeom prst="straightConnector1">
              <a:avLst/>
            </a:prstGeom>
            <a:noFill/>
            <a:ln w="12700" cap="flat" cmpd="sng">
              <a:solidFill>
                <a:srgbClr val="595959"/>
              </a:solidFill>
              <a:prstDash val="solid"/>
              <a:round/>
              <a:headEnd type="none" w="med" len="med"/>
              <a:tailEnd type="none" w="med" len="med"/>
            </a:ln>
          </p:spPr>
        </p:cxnSp>
        <p:cxnSp>
          <p:nvCxnSpPr>
            <p:cNvPr id="373" name="Google Shape;9911;p139"/>
            <p:cNvCxnSpPr>
              <a:stCxn id="361" idx="6"/>
              <a:endCxn id="363" idx="2"/>
            </p:cNvCxnSpPr>
            <p:nvPr/>
          </p:nvCxnSpPr>
          <p:spPr>
            <a:xfrm flipV="1">
              <a:off x="6366150" y="2986798"/>
              <a:ext cx="470421" cy="360267"/>
            </a:xfrm>
            <a:prstGeom prst="straightConnector1">
              <a:avLst/>
            </a:prstGeom>
            <a:noFill/>
            <a:ln w="12700" cap="flat" cmpd="sng">
              <a:solidFill>
                <a:srgbClr val="595959"/>
              </a:solidFill>
              <a:prstDash val="solid"/>
              <a:round/>
              <a:headEnd type="none" w="med" len="med"/>
              <a:tailEnd type="none" w="med" len="med"/>
            </a:ln>
          </p:spPr>
        </p:cxnSp>
        <p:cxnSp>
          <p:nvCxnSpPr>
            <p:cNvPr id="374" name="Google Shape;9912;p139"/>
            <p:cNvCxnSpPr>
              <a:stCxn id="361" idx="6"/>
              <a:endCxn id="364" idx="2"/>
            </p:cNvCxnSpPr>
            <p:nvPr/>
          </p:nvCxnSpPr>
          <p:spPr>
            <a:xfrm>
              <a:off x="6366150" y="3347065"/>
              <a:ext cx="473780" cy="203934"/>
            </a:xfrm>
            <a:prstGeom prst="straightConnector1">
              <a:avLst/>
            </a:prstGeom>
            <a:noFill/>
            <a:ln w="12700" cap="flat" cmpd="sng">
              <a:solidFill>
                <a:srgbClr val="595959"/>
              </a:solidFill>
              <a:prstDash val="solid"/>
              <a:round/>
              <a:headEnd type="none" w="med" len="med"/>
              <a:tailEnd type="none" w="med" len="med"/>
            </a:ln>
          </p:spPr>
        </p:cxnSp>
        <p:sp>
          <p:nvSpPr>
            <p:cNvPr id="375" name="Google Shape;9922;p139"/>
            <p:cNvSpPr/>
            <p:nvPr/>
          </p:nvSpPr>
          <p:spPr>
            <a:xfrm>
              <a:off x="6836571" y="1639195"/>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76" name="Google Shape;9923;p139"/>
            <p:cNvCxnSpPr>
              <a:stCxn id="362" idx="6"/>
              <a:endCxn id="375" idx="2"/>
            </p:cNvCxnSpPr>
            <p:nvPr/>
          </p:nvCxnSpPr>
          <p:spPr>
            <a:xfrm flipV="1">
              <a:off x="6366150" y="1888166"/>
              <a:ext cx="470421" cy="365837"/>
            </a:xfrm>
            <a:prstGeom prst="straightConnector1">
              <a:avLst/>
            </a:prstGeom>
            <a:noFill/>
            <a:ln w="12700" cap="flat" cmpd="sng">
              <a:solidFill>
                <a:srgbClr val="595959"/>
              </a:solidFill>
              <a:prstDash val="solid"/>
              <a:round/>
              <a:headEnd type="none" w="med" len="med"/>
              <a:tailEnd type="none" w="med" len="med"/>
            </a:ln>
          </p:spPr>
        </p:cxnSp>
        <p:cxnSp>
          <p:nvCxnSpPr>
            <p:cNvPr id="377" name="Google Shape;9924;p139"/>
            <p:cNvCxnSpPr>
              <a:stCxn id="360" idx="6"/>
              <a:endCxn id="375" idx="2"/>
            </p:cNvCxnSpPr>
            <p:nvPr/>
          </p:nvCxnSpPr>
          <p:spPr>
            <a:xfrm flipV="1">
              <a:off x="6378082" y="1888166"/>
              <a:ext cx="458489" cy="896267"/>
            </a:xfrm>
            <a:prstGeom prst="straightConnector1">
              <a:avLst/>
            </a:prstGeom>
            <a:noFill/>
            <a:ln w="12700" cap="flat" cmpd="sng">
              <a:solidFill>
                <a:srgbClr val="595959"/>
              </a:solidFill>
              <a:prstDash val="solid"/>
              <a:round/>
              <a:headEnd type="none" w="med" len="med"/>
              <a:tailEnd type="none" w="med" len="med"/>
            </a:ln>
          </p:spPr>
        </p:cxnSp>
        <p:cxnSp>
          <p:nvCxnSpPr>
            <p:cNvPr id="378" name="Google Shape;9925;p139"/>
            <p:cNvCxnSpPr>
              <a:stCxn id="361" idx="6"/>
              <a:endCxn id="375" idx="2"/>
            </p:cNvCxnSpPr>
            <p:nvPr/>
          </p:nvCxnSpPr>
          <p:spPr>
            <a:xfrm flipV="1">
              <a:off x="6366150" y="1888166"/>
              <a:ext cx="470421" cy="1458899"/>
            </a:xfrm>
            <a:prstGeom prst="straightConnector1">
              <a:avLst/>
            </a:prstGeom>
            <a:noFill/>
            <a:ln w="12700" cap="flat" cmpd="sng">
              <a:solidFill>
                <a:srgbClr val="595959"/>
              </a:solidFill>
              <a:prstDash val="solid"/>
              <a:round/>
              <a:headEnd type="none" w="med" len="med"/>
              <a:tailEnd type="none" w="med" len="med"/>
            </a:ln>
          </p:spPr>
        </p:cxnSp>
        <p:sp>
          <p:nvSpPr>
            <p:cNvPr id="379" name="Google Shape;9928;p139"/>
            <p:cNvSpPr/>
            <p:nvPr/>
          </p:nvSpPr>
          <p:spPr>
            <a:xfrm>
              <a:off x="6836571" y="3885279"/>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dirty="0">
                <a:solidFill>
                  <a:srgbClr val="666666"/>
                </a:solidFill>
              </a:endParaRPr>
            </a:p>
          </p:txBody>
        </p:sp>
        <p:cxnSp>
          <p:nvCxnSpPr>
            <p:cNvPr id="380" name="Google Shape;9930;p139"/>
            <p:cNvCxnSpPr>
              <a:stCxn id="360" idx="6"/>
              <a:endCxn id="379" idx="2"/>
            </p:cNvCxnSpPr>
            <p:nvPr/>
          </p:nvCxnSpPr>
          <p:spPr>
            <a:xfrm>
              <a:off x="6378082" y="2784433"/>
              <a:ext cx="458489" cy="1349817"/>
            </a:xfrm>
            <a:prstGeom prst="straightConnector1">
              <a:avLst/>
            </a:prstGeom>
            <a:noFill/>
            <a:ln w="12700" cap="flat" cmpd="sng">
              <a:solidFill>
                <a:srgbClr val="595959"/>
              </a:solidFill>
              <a:prstDash val="solid"/>
              <a:round/>
              <a:headEnd type="none" w="med" len="med"/>
              <a:tailEnd type="none" w="med" len="med"/>
            </a:ln>
          </p:spPr>
        </p:cxnSp>
        <p:cxnSp>
          <p:nvCxnSpPr>
            <p:cNvPr id="381" name="Google Shape;9931;p139"/>
            <p:cNvCxnSpPr>
              <a:stCxn id="360" idx="6"/>
              <a:endCxn id="379" idx="2"/>
            </p:cNvCxnSpPr>
            <p:nvPr/>
          </p:nvCxnSpPr>
          <p:spPr>
            <a:xfrm>
              <a:off x="6378082" y="2784433"/>
              <a:ext cx="458489" cy="1349817"/>
            </a:xfrm>
            <a:prstGeom prst="straightConnector1">
              <a:avLst/>
            </a:prstGeom>
            <a:noFill/>
            <a:ln w="12700" cap="flat" cmpd="sng">
              <a:solidFill>
                <a:srgbClr val="595959"/>
              </a:solidFill>
              <a:prstDash val="solid"/>
              <a:round/>
              <a:headEnd type="none" w="med" len="med"/>
              <a:tailEnd type="none" w="med" len="med"/>
            </a:ln>
          </p:spPr>
        </p:cxnSp>
        <p:cxnSp>
          <p:nvCxnSpPr>
            <p:cNvPr id="382" name="Google Shape;9932;p139"/>
            <p:cNvCxnSpPr>
              <a:stCxn id="362" idx="6"/>
              <a:endCxn id="379" idx="2"/>
            </p:cNvCxnSpPr>
            <p:nvPr/>
          </p:nvCxnSpPr>
          <p:spPr>
            <a:xfrm>
              <a:off x="6366150" y="2254003"/>
              <a:ext cx="470421" cy="1880247"/>
            </a:xfrm>
            <a:prstGeom prst="straightConnector1">
              <a:avLst/>
            </a:prstGeom>
            <a:noFill/>
            <a:ln w="12700" cap="flat" cmpd="sng">
              <a:solidFill>
                <a:srgbClr val="595959"/>
              </a:solidFill>
              <a:prstDash val="solid"/>
              <a:round/>
              <a:headEnd type="none" w="med" len="med"/>
              <a:tailEnd type="none" w="med" len="med"/>
            </a:ln>
          </p:spPr>
        </p:cxnSp>
        <p:sp>
          <p:nvSpPr>
            <p:cNvPr id="383" name="Google Shape;9948;p139"/>
            <p:cNvSpPr/>
            <p:nvPr/>
          </p:nvSpPr>
          <p:spPr>
            <a:xfrm>
              <a:off x="5846262" y="3651731"/>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84" name="Google Shape;9953;p139"/>
            <p:cNvCxnSpPr>
              <a:stCxn id="383" idx="6"/>
              <a:endCxn id="375" idx="2"/>
            </p:cNvCxnSpPr>
            <p:nvPr/>
          </p:nvCxnSpPr>
          <p:spPr>
            <a:xfrm flipV="1">
              <a:off x="6366150" y="1888166"/>
              <a:ext cx="470421" cy="2012536"/>
            </a:xfrm>
            <a:prstGeom prst="straightConnector1">
              <a:avLst/>
            </a:prstGeom>
            <a:noFill/>
            <a:ln w="12700" cap="flat" cmpd="sng">
              <a:solidFill>
                <a:srgbClr val="595959"/>
              </a:solidFill>
              <a:prstDash val="solid"/>
              <a:round/>
              <a:headEnd type="none" w="med" len="med"/>
              <a:tailEnd type="none" w="med" len="med"/>
            </a:ln>
          </p:spPr>
        </p:cxnSp>
        <p:cxnSp>
          <p:nvCxnSpPr>
            <p:cNvPr id="385" name="Google Shape;9953;p139"/>
            <p:cNvCxnSpPr>
              <a:stCxn id="383" idx="6"/>
              <a:endCxn id="365" idx="2"/>
            </p:cNvCxnSpPr>
            <p:nvPr/>
          </p:nvCxnSpPr>
          <p:spPr>
            <a:xfrm flipV="1">
              <a:off x="6366150" y="2422704"/>
              <a:ext cx="470421" cy="1477998"/>
            </a:xfrm>
            <a:prstGeom prst="straightConnector1">
              <a:avLst/>
            </a:prstGeom>
            <a:noFill/>
            <a:ln w="12700" cap="flat" cmpd="sng">
              <a:solidFill>
                <a:srgbClr val="595959"/>
              </a:solidFill>
              <a:prstDash val="solid"/>
              <a:round/>
              <a:headEnd type="none" w="med" len="med"/>
              <a:tailEnd type="none" w="med" len="med"/>
            </a:ln>
          </p:spPr>
        </p:cxnSp>
        <p:cxnSp>
          <p:nvCxnSpPr>
            <p:cNvPr id="386" name="Google Shape;9953;p139"/>
            <p:cNvCxnSpPr>
              <a:stCxn id="383" idx="6"/>
              <a:endCxn id="363" idx="2"/>
            </p:cNvCxnSpPr>
            <p:nvPr/>
          </p:nvCxnSpPr>
          <p:spPr>
            <a:xfrm flipV="1">
              <a:off x="6366150" y="2986798"/>
              <a:ext cx="470421" cy="913904"/>
            </a:xfrm>
            <a:prstGeom prst="straightConnector1">
              <a:avLst/>
            </a:prstGeom>
            <a:noFill/>
            <a:ln w="12700" cap="flat" cmpd="sng">
              <a:solidFill>
                <a:srgbClr val="595959"/>
              </a:solidFill>
              <a:prstDash val="solid"/>
              <a:round/>
              <a:headEnd type="none" w="med" len="med"/>
              <a:tailEnd type="none" w="med" len="med"/>
            </a:ln>
          </p:spPr>
        </p:cxnSp>
        <p:cxnSp>
          <p:nvCxnSpPr>
            <p:cNvPr id="387" name="Google Shape;9953;p139"/>
            <p:cNvCxnSpPr>
              <a:stCxn id="383" idx="6"/>
              <a:endCxn id="379" idx="2"/>
            </p:cNvCxnSpPr>
            <p:nvPr/>
          </p:nvCxnSpPr>
          <p:spPr>
            <a:xfrm>
              <a:off x="6366150" y="3900702"/>
              <a:ext cx="470421" cy="233548"/>
            </a:xfrm>
            <a:prstGeom prst="straightConnector1">
              <a:avLst/>
            </a:prstGeom>
            <a:noFill/>
            <a:ln w="12700" cap="flat" cmpd="sng">
              <a:solidFill>
                <a:srgbClr val="595959"/>
              </a:solidFill>
              <a:prstDash val="solid"/>
              <a:round/>
              <a:headEnd type="none" w="med" len="med"/>
              <a:tailEnd type="none" w="med" len="med"/>
            </a:ln>
          </p:spPr>
        </p:cxnSp>
        <p:cxnSp>
          <p:nvCxnSpPr>
            <p:cNvPr id="388" name="Google Shape;9953;p139"/>
            <p:cNvCxnSpPr>
              <a:stCxn id="383" idx="6"/>
              <a:endCxn id="364" idx="2"/>
            </p:cNvCxnSpPr>
            <p:nvPr/>
          </p:nvCxnSpPr>
          <p:spPr>
            <a:xfrm flipV="1">
              <a:off x="6366150" y="3550999"/>
              <a:ext cx="473780" cy="349703"/>
            </a:xfrm>
            <a:prstGeom prst="straightConnector1">
              <a:avLst/>
            </a:prstGeom>
            <a:noFill/>
            <a:ln w="12700" cap="flat" cmpd="sng">
              <a:solidFill>
                <a:srgbClr val="595959"/>
              </a:solidFill>
              <a:prstDash val="solid"/>
              <a:round/>
              <a:headEnd type="none" w="med" len="med"/>
              <a:tailEnd type="none" w="med" len="med"/>
            </a:ln>
          </p:spPr>
        </p:cxnSp>
        <p:grpSp>
          <p:nvGrpSpPr>
            <p:cNvPr id="390" name="组合 389"/>
            <p:cNvGrpSpPr/>
            <p:nvPr/>
          </p:nvGrpSpPr>
          <p:grpSpPr>
            <a:xfrm rot="10800000">
              <a:off x="7355858" y="1914865"/>
              <a:ext cx="473779" cy="2246084"/>
              <a:chOff x="6054232" y="1611737"/>
              <a:chExt cx="473779" cy="2246084"/>
            </a:xfrm>
          </p:grpSpPr>
          <p:cxnSp>
            <p:nvCxnSpPr>
              <p:cNvPr id="391" name="Google Shape;9904;p139"/>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392" name="Google Shape;9905;p139"/>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393" name="Google Shape;9906;p139"/>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394" name="Google Shape;9907;p139"/>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395" name="Google Shape;9908;p139"/>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396" name="Google Shape;9909;p139"/>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397" name="Google Shape;9910;p139"/>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398" name="Google Shape;9911;p139"/>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399" name="Google Shape;9912;p139"/>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400" name="Google Shape;9923;p139"/>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401" name="Google Shape;9924;p139"/>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402" name="Google Shape;9925;p139"/>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403" name="Google Shape;9930;p139"/>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404" name="Google Shape;9931;p139"/>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405" name="Google Shape;9932;p139"/>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406" name="Google Shape;9953;p139"/>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407" name="Google Shape;9953;p139"/>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408" name="Google Shape;9953;p139"/>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409" name="Google Shape;9953;p139"/>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410" name="Google Shape;9953;p139"/>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sp>
          <p:nvSpPr>
            <p:cNvPr id="457" name="Google Shape;9898;p139"/>
            <p:cNvSpPr/>
            <p:nvPr/>
          </p:nvSpPr>
          <p:spPr>
            <a:xfrm>
              <a:off x="7840966" y="2491083"/>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8" name="Google Shape;9899;p139"/>
            <p:cNvSpPr/>
            <p:nvPr/>
          </p:nvSpPr>
          <p:spPr>
            <a:xfrm>
              <a:off x="7829034" y="3053715"/>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9" name="Google Shape;9900;p139"/>
            <p:cNvSpPr/>
            <p:nvPr/>
          </p:nvSpPr>
          <p:spPr>
            <a:xfrm>
              <a:off x="7829034" y="1960653"/>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0" name="Google Shape;9948;p139"/>
            <p:cNvSpPr/>
            <p:nvPr/>
          </p:nvSpPr>
          <p:spPr>
            <a:xfrm>
              <a:off x="7829034" y="3607352"/>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62" name="组合 461"/>
          <p:cNvGrpSpPr/>
          <p:nvPr/>
        </p:nvGrpSpPr>
        <p:grpSpPr>
          <a:xfrm>
            <a:off x="6691791" y="409662"/>
            <a:ext cx="912616" cy="995884"/>
            <a:chOff x="5846262" y="1639195"/>
            <a:chExt cx="2514592" cy="2744026"/>
          </a:xfrm>
        </p:grpSpPr>
        <p:sp>
          <p:nvSpPr>
            <p:cNvPr id="463" name="Google Shape;9898;p139"/>
            <p:cNvSpPr/>
            <p:nvPr/>
          </p:nvSpPr>
          <p:spPr>
            <a:xfrm>
              <a:off x="5858194" y="2535462"/>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4" name="Google Shape;9899;p139"/>
            <p:cNvSpPr/>
            <p:nvPr/>
          </p:nvSpPr>
          <p:spPr>
            <a:xfrm>
              <a:off x="5846262" y="3098094"/>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5" name="Google Shape;9900;p139"/>
            <p:cNvSpPr/>
            <p:nvPr/>
          </p:nvSpPr>
          <p:spPr>
            <a:xfrm>
              <a:off x="5846262" y="2005032"/>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6" name="Google Shape;9901;p139"/>
            <p:cNvSpPr/>
            <p:nvPr/>
          </p:nvSpPr>
          <p:spPr>
            <a:xfrm>
              <a:off x="6836571" y="2737827"/>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7" name="Google Shape;9902;p139"/>
            <p:cNvSpPr/>
            <p:nvPr/>
          </p:nvSpPr>
          <p:spPr>
            <a:xfrm>
              <a:off x="6839930" y="3302028"/>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68" name="Google Shape;9903;p139"/>
            <p:cNvSpPr/>
            <p:nvPr/>
          </p:nvSpPr>
          <p:spPr>
            <a:xfrm>
              <a:off x="6836571" y="2173733"/>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69" name="Google Shape;9904;p139"/>
            <p:cNvCxnSpPr>
              <a:stCxn id="465" idx="6"/>
              <a:endCxn id="466" idx="2"/>
            </p:cNvCxnSpPr>
            <p:nvPr/>
          </p:nvCxnSpPr>
          <p:spPr>
            <a:xfrm>
              <a:off x="6366150" y="2254003"/>
              <a:ext cx="470421" cy="732795"/>
            </a:xfrm>
            <a:prstGeom prst="straightConnector1">
              <a:avLst/>
            </a:prstGeom>
            <a:noFill/>
            <a:ln w="12700" cap="flat" cmpd="sng">
              <a:solidFill>
                <a:srgbClr val="595959"/>
              </a:solidFill>
              <a:prstDash val="solid"/>
              <a:round/>
              <a:headEnd type="none" w="med" len="med"/>
              <a:tailEnd type="none" w="med" len="med"/>
            </a:ln>
          </p:spPr>
        </p:cxnSp>
        <p:cxnSp>
          <p:nvCxnSpPr>
            <p:cNvPr id="470" name="Google Shape;9905;p139"/>
            <p:cNvCxnSpPr>
              <a:stCxn id="465" idx="6"/>
              <a:endCxn id="468" idx="2"/>
            </p:cNvCxnSpPr>
            <p:nvPr/>
          </p:nvCxnSpPr>
          <p:spPr>
            <a:xfrm>
              <a:off x="6366150" y="2254003"/>
              <a:ext cx="470421" cy="168701"/>
            </a:xfrm>
            <a:prstGeom prst="straightConnector1">
              <a:avLst/>
            </a:prstGeom>
            <a:noFill/>
            <a:ln w="12700" cap="flat" cmpd="sng">
              <a:solidFill>
                <a:srgbClr val="595959"/>
              </a:solidFill>
              <a:prstDash val="solid"/>
              <a:round/>
              <a:headEnd type="none" w="med" len="med"/>
              <a:tailEnd type="none" w="med" len="med"/>
            </a:ln>
          </p:spPr>
        </p:cxnSp>
        <p:cxnSp>
          <p:nvCxnSpPr>
            <p:cNvPr id="471" name="Google Shape;9906;p139"/>
            <p:cNvCxnSpPr>
              <a:stCxn id="465" idx="6"/>
              <a:endCxn id="467" idx="2"/>
            </p:cNvCxnSpPr>
            <p:nvPr/>
          </p:nvCxnSpPr>
          <p:spPr>
            <a:xfrm>
              <a:off x="6366150" y="2254003"/>
              <a:ext cx="473780" cy="1296996"/>
            </a:xfrm>
            <a:prstGeom prst="straightConnector1">
              <a:avLst/>
            </a:prstGeom>
            <a:noFill/>
            <a:ln w="12700" cap="flat" cmpd="sng">
              <a:solidFill>
                <a:srgbClr val="595959"/>
              </a:solidFill>
              <a:prstDash val="solid"/>
              <a:round/>
              <a:headEnd type="none" w="med" len="med"/>
              <a:tailEnd type="none" w="med" len="med"/>
            </a:ln>
          </p:spPr>
        </p:cxnSp>
        <p:cxnSp>
          <p:nvCxnSpPr>
            <p:cNvPr id="472" name="Google Shape;9907;p139"/>
            <p:cNvCxnSpPr>
              <a:stCxn id="463" idx="6"/>
              <a:endCxn id="468" idx="2"/>
            </p:cNvCxnSpPr>
            <p:nvPr/>
          </p:nvCxnSpPr>
          <p:spPr>
            <a:xfrm flipV="1">
              <a:off x="6378082" y="2422704"/>
              <a:ext cx="458489" cy="361729"/>
            </a:xfrm>
            <a:prstGeom prst="straightConnector1">
              <a:avLst/>
            </a:prstGeom>
            <a:noFill/>
            <a:ln w="12700" cap="flat" cmpd="sng">
              <a:solidFill>
                <a:srgbClr val="595959"/>
              </a:solidFill>
              <a:prstDash val="solid"/>
              <a:round/>
              <a:headEnd type="none" w="med" len="med"/>
              <a:tailEnd type="none" w="med" len="med"/>
            </a:ln>
          </p:spPr>
        </p:cxnSp>
        <p:cxnSp>
          <p:nvCxnSpPr>
            <p:cNvPr id="473" name="Google Shape;9908;p139"/>
            <p:cNvCxnSpPr>
              <a:stCxn id="463" idx="6"/>
              <a:endCxn id="466" idx="2"/>
            </p:cNvCxnSpPr>
            <p:nvPr/>
          </p:nvCxnSpPr>
          <p:spPr>
            <a:xfrm>
              <a:off x="6378082" y="2784433"/>
              <a:ext cx="458489" cy="202365"/>
            </a:xfrm>
            <a:prstGeom prst="straightConnector1">
              <a:avLst/>
            </a:prstGeom>
            <a:noFill/>
            <a:ln w="12700" cap="flat" cmpd="sng">
              <a:solidFill>
                <a:srgbClr val="595959"/>
              </a:solidFill>
              <a:prstDash val="solid"/>
              <a:round/>
              <a:headEnd type="none" w="med" len="med"/>
              <a:tailEnd type="none" w="med" len="med"/>
            </a:ln>
          </p:spPr>
        </p:cxnSp>
        <p:cxnSp>
          <p:nvCxnSpPr>
            <p:cNvPr id="474" name="Google Shape;9909;p139"/>
            <p:cNvCxnSpPr>
              <a:stCxn id="463" idx="6"/>
              <a:endCxn id="467" idx="2"/>
            </p:cNvCxnSpPr>
            <p:nvPr/>
          </p:nvCxnSpPr>
          <p:spPr>
            <a:xfrm>
              <a:off x="6378082" y="2784433"/>
              <a:ext cx="461848" cy="766566"/>
            </a:xfrm>
            <a:prstGeom prst="straightConnector1">
              <a:avLst/>
            </a:prstGeom>
            <a:noFill/>
            <a:ln w="12700" cap="flat" cmpd="sng">
              <a:solidFill>
                <a:srgbClr val="595959"/>
              </a:solidFill>
              <a:prstDash val="solid"/>
              <a:round/>
              <a:headEnd type="none" w="med" len="med"/>
              <a:tailEnd type="none" w="med" len="med"/>
            </a:ln>
          </p:spPr>
        </p:cxnSp>
        <p:cxnSp>
          <p:nvCxnSpPr>
            <p:cNvPr id="475" name="Google Shape;9910;p139"/>
            <p:cNvCxnSpPr>
              <a:stCxn id="464" idx="6"/>
              <a:endCxn id="468" idx="2"/>
            </p:cNvCxnSpPr>
            <p:nvPr/>
          </p:nvCxnSpPr>
          <p:spPr>
            <a:xfrm flipV="1">
              <a:off x="6366150" y="2422704"/>
              <a:ext cx="470421" cy="924361"/>
            </a:xfrm>
            <a:prstGeom prst="straightConnector1">
              <a:avLst/>
            </a:prstGeom>
            <a:noFill/>
            <a:ln w="12700" cap="flat" cmpd="sng">
              <a:solidFill>
                <a:srgbClr val="595959"/>
              </a:solidFill>
              <a:prstDash val="solid"/>
              <a:round/>
              <a:headEnd type="none" w="med" len="med"/>
              <a:tailEnd type="none" w="med" len="med"/>
            </a:ln>
          </p:spPr>
        </p:cxnSp>
        <p:cxnSp>
          <p:nvCxnSpPr>
            <p:cNvPr id="476" name="Google Shape;9911;p139"/>
            <p:cNvCxnSpPr>
              <a:stCxn id="464" idx="6"/>
              <a:endCxn id="466" idx="2"/>
            </p:cNvCxnSpPr>
            <p:nvPr/>
          </p:nvCxnSpPr>
          <p:spPr>
            <a:xfrm flipV="1">
              <a:off x="6366150" y="2986798"/>
              <a:ext cx="470421" cy="360267"/>
            </a:xfrm>
            <a:prstGeom prst="straightConnector1">
              <a:avLst/>
            </a:prstGeom>
            <a:noFill/>
            <a:ln w="12700" cap="flat" cmpd="sng">
              <a:solidFill>
                <a:srgbClr val="595959"/>
              </a:solidFill>
              <a:prstDash val="solid"/>
              <a:round/>
              <a:headEnd type="none" w="med" len="med"/>
              <a:tailEnd type="none" w="med" len="med"/>
            </a:ln>
          </p:spPr>
        </p:cxnSp>
        <p:cxnSp>
          <p:nvCxnSpPr>
            <p:cNvPr id="477" name="Google Shape;9912;p139"/>
            <p:cNvCxnSpPr>
              <a:stCxn id="464" idx="6"/>
              <a:endCxn id="467" idx="2"/>
            </p:cNvCxnSpPr>
            <p:nvPr/>
          </p:nvCxnSpPr>
          <p:spPr>
            <a:xfrm>
              <a:off x="6366150" y="3347065"/>
              <a:ext cx="473780" cy="203934"/>
            </a:xfrm>
            <a:prstGeom prst="straightConnector1">
              <a:avLst/>
            </a:prstGeom>
            <a:noFill/>
            <a:ln w="12700" cap="flat" cmpd="sng">
              <a:solidFill>
                <a:srgbClr val="595959"/>
              </a:solidFill>
              <a:prstDash val="solid"/>
              <a:round/>
              <a:headEnd type="none" w="med" len="med"/>
              <a:tailEnd type="none" w="med" len="med"/>
            </a:ln>
          </p:spPr>
        </p:cxnSp>
        <p:sp>
          <p:nvSpPr>
            <p:cNvPr id="478" name="Google Shape;9922;p139"/>
            <p:cNvSpPr/>
            <p:nvPr/>
          </p:nvSpPr>
          <p:spPr>
            <a:xfrm>
              <a:off x="6836571" y="1639195"/>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79" name="Google Shape;9923;p139"/>
            <p:cNvCxnSpPr>
              <a:stCxn id="465" idx="6"/>
              <a:endCxn id="478" idx="2"/>
            </p:cNvCxnSpPr>
            <p:nvPr/>
          </p:nvCxnSpPr>
          <p:spPr>
            <a:xfrm flipV="1">
              <a:off x="6366150" y="1888166"/>
              <a:ext cx="470421" cy="365837"/>
            </a:xfrm>
            <a:prstGeom prst="straightConnector1">
              <a:avLst/>
            </a:prstGeom>
            <a:noFill/>
            <a:ln w="12700" cap="flat" cmpd="sng">
              <a:solidFill>
                <a:srgbClr val="595959"/>
              </a:solidFill>
              <a:prstDash val="solid"/>
              <a:round/>
              <a:headEnd type="none" w="med" len="med"/>
              <a:tailEnd type="none" w="med" len="med"/>
            </a:ln>
          </p:spPr>
        </p:cxnSp>
        <p:cxnSp>
          <p:nvCxnSpPr>
            <p:cNvPr id="480" name="Google Shape;9924;p139"/>
            <p:cNvCxnSpPr>
              <a:stCxn id="463" idx="6"/>
              <a:endCxn id="478" idx="2"/>
            </p:cNvCxnSpPr>
            <p:nvPr/>
          </p:nvCxnSpPr>
          <p:spPr>
            <a:xfrm flipV="1">
              <a:off x="6378082" y="1888166"/>
              <a:ext cx="458489" cy="896267"/>
            </a:xfrm>
            <a:prstGeom prst="straightConnector1">
              <a:avLst/>
            </a:prstGeom>
            <a:noFill/>
            <a:ln w="12700" cap="flat" cmpd="sng">
              <a:solidFill>
                <a:srgbClr val="595959"/>
              </a:solidFill>
              <a:prstDash val="solid"/>
              <a:round/>
              <a:headEnd type="none" w="med" len="med"/>
              <a:tailEnd type="none" w="med" len="med"/>
            </a:ln>
          </p:spPr>
        </p:cxnSp>
        <p:cxnSp>
          <p:nvCxnSpPr>
            <p:cNvPr id="481" name="Google Shape;9925;p139"/>
            <p:cNvCxnSpPr>
              <a:stCxn id="464" idx="6"/>
              <a:endCxn id="478" idx="2"/>
            </p:cNvCxnSpPr>
            <p:nvPr/>
          </p:nvCxnSpPr>
          <p:spPr>
            <a:xfrm flipV="1">
              <a:off x="6366150" y="1888166"/>
              <a:ext cx="470421" cy="1458899"/>
            </a:xfrm>
            <a:prstGeom prst="straightConnector1">
              <a:avLst/>
            </a:prstGeom>
            <a:noFill/>
            <a:ln w="12700" cap="flat" cmpd="sng">
              <a:solidFill>
                <a:srgbClr val="595959"/>
              </a:solidFill>
              <a:prstDash val="solid"/>
              <a:round/>
              <a:headEnd type="none" w="med" len="med"/>
              <a:tailEnd type="none" w="med" len="med"/>
            </a:ln>
          </p:spPr>
        </p:cxnSp>
        <p:sp>
          <p:nvSpPr>
            <p:cNvPr id="482" name="Google Shape;9928;p139"/>
            <p:cNvSpPr/>
            <p:nvPr/>
          </p:nvSpPr>
          <p:spPr>
            <a:xfrm>
              <a:off x="6836571" y="3885279"/>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dirty="0">
                <a:solidFill>
                  <a:srgbClr val="666666"/>
                </a:solidFill>
              </a:endParaRPr>
            </a:p>
          </p:txBody>
        </p:sp>
        <p:cxnSp>
          <p:nvCxnSpPr>
            <p:cNvPr id="483" name="Google Shape;9930;p139"/>
            <p:cNvCxnSpPr>
              <a:stCxn id="463" idx="6"/>
              <a:endCxn id="482" idx="2"/>
            </p:cNvCxnSpPr>
            <p:nvPr/>
          </p:nvCxnSpPr>
          <p:spPr>
            <a:xfrm>
              <a:off x="6378082" y="2784433"/>
              <a:ext cx="458489" cy="1349817"/>
            </a:xfrm>
            <a:prstGeom prst="straightConnector1">
              <a:avLst/>
            </a:prstGeom>
            <a:noFill/>
            <a:ln w="12700" cap="flat" cmpd="sng">
              <a:solidFill>
                <a:srgbClr val="595959"/>
              </a:solidFill>
              <a:prstDash val="solid"/>
              <a:round/>
              <a:headEnd type="none" w="med" len="med"/>
              <a:tailEnd type="none" w="med" len="med"/>
            </a:ln>
          </p:spPr>
        </p:cxnSp>
        <p:cxnSp>
          <p:nvCxnSpPr>
            <p:cNvPr id="484" name="Google Shape;9931;p139"/>
            <p:cNvCxnSpPr>
              <a:stCxn id="463" idx="6"/>
              <a:endCxn id="482" idx="2"/>
            </p:cNvCxnSpPr>
            <p:nvPr/>
          </p:nvCxnSpPr>
          <p:spPr>
            <a:xfrm>
              <a:off x="6378082" y="2784433"/>
              <a:ext cx="458489" cy="1349817"/>
            </a:xfrm>
            <a:prstGeom prst="straightConnector1">
              <a:avLst/>
            </a:prstGeom>
            <a:noFill/>
            <a:ln w="12700" cap="flat" cmpd="sng">
              <a:solidFill>
                <a:srgbClr val="595959"/>
              </a:solidFill>
              <a:prstDash val="solid"/>
              <a:round/>
              <a:headEnd type="none" w="med" len="med"/>
              <a:tailEnd type="none" w="med" len="med"/>
            </a:ln>
          </p:spPr>
        </p:cxnSp>
        <p:cxnSp>
          <p:nvCxnSpPr>
            <p:cNvPr id="485" name="Google Shape;9932;p139"/>
            <p:cNvCxnSpPr>
              <a:stCxn id="465" idx="6"/>
              <a:endCxn id="482" idx="2"/>
            </p:cNvCxnSpPr>
            <p:nvPr/>
          </p:nvCxnSpPr>
          <p:spPr>
            <a:xfrm>
              <a:off x="6366150" y="2254003"/>
              <a:ext cx="470421" cy="1880247"/>
            </a:xfrm>
            <a:prstGeom prst="straightConnector1">
              <a:avLst/>
            </a:prstGeom>
            <a:noFill/>
            <a:ln w="12700" cap="flat" cmpd="sng">
              <a:solidFill>
                <a:srgbClr val="595959"/>
              </a:solidFill>
              <a:prstDash val="solid"/>
              <a:round/>
              <a:headEnd type="none" w="med" len="med"/>
              <a:tailEnd type="none" w="med" len="med"/>
            </a:ln>
          </p:spPr>
        </p:cxnSp>
        <p:sp>
          <p:nvSpPr>
            <p:cNvPr id="486" name="Google Shape;9948;p139"/>
            <p:cNvSpPr/>
            <p:nvPr/>
          </p:nvSpPr>
          <p:spPr>
            <a:xfrm>
              <a:off x="5846262" y="3651731"/>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7" name="Google Shape;9953;p139"/>
            <p:cNvCxnSpPr>
              <a:stCxn id="486" idx="6"/>
              <a:endCxn id="478" idx="2"/>
            </p:cNvCxnSpPr>
            <p:nvPr/>
          </p:nvCxnSpPr>
          <p:spPr>
            <a:xfrm flipV="1">
              <a:off x="6366150" y="1888166"/>
              <a:ext cx="470421" cy="2012536"/>
            </a:xfrm>
            <a:prstGeom prst="straightConnector1">
              <a:avLst/>
            </a:prstGeom>
            <a:noFill/>
            <a:ln w="12700" cap="flat" cmpd="sng">
              <a:solidFill>
                <a:srgbClr val="595959"/>
              </a:solidFill>
              <a:prstDash val="solid"/>
              <a:round/>
              <a:headEnd type="none" w="med" len="med"/>
              <a:tailEnd type="none" w="med" len="med"/>
            </a:ln>
          </p:spPr>
        </p:cxnSp>
        <p:cxnSp>
          <p:nvCxnSpPr>
            <p:cNvPr id="488" name="Google Shape;9953;p139"/>
            <p:cNvCxnSpPr>
              <a:stCxn id="486" idx="6"/>
              <a:endCxn id="468" idx="2"/>
            </p:cNvCxnSpPr>
            <p:nvPr/>
          </p:nvCxnSpPr>
          <p:spPr>
            <a:xfrm flipV="1">
              <a:off x="6366150" y="2422704"/>
              <a:ext cx="470421" cy="1477998"/>
            </a:xfrm>
            <a:prstGeom prst="straightConnector1">
              <a:avLst/>
            </a:prstGeom>
            <a:noFill/>
            <a:ln w="12700" cap="flat" cmpd="sng">
              <a:solidFill>
                <a:srgbClr val="595959"/>
              </a:solidFill>
              <a:prstDash val="solid"/>
              <a:round/>
              <a:headEnd type="none" w="med" len="med"/>
              <a:tailEnd type="none" w="med" len="med"/>
            </a:ln>
          </p:spPr>
        </p:cxnSp>
        <p:cxnSp>
          <p:nvCxnSpPr>
            <p:cNvPr id="489" name="Google Shape;9953;p139"/>
            <p:cNvCxnSpPr>
              <a:stCxn id="486" idx="6"/>
              <a:endCxn id="466" idx="2"/>
            </p:cNvCxnSpPr>
            <p:nvPr/>
          </p:nvCxnSpPr>
          <p:spPr>
            <a:xfrm flipV="1">
              <a:off x="6366150" y="2986798"/>
              <a:ext cx="470421" cy="913904"/>
            </a:xfrm>
            <a:prstGeom prst="straightConnector1">
              <a:avLst/>
            </a:prstGeom>
            <a:noFill/>
            <a:ln w="12700" cap="flat" cmpd="sng">
              <a:solidFill>
                <a:srgbClr val="595959"/>
              </a:solidFill>
              <a:prstDash val="solid"/>
              <a:round/>
              <a:headEnd type="none" w="med" len="med"/>
              <a:tailEnd type="none" w="med" len="med"/>
            </a:ln>
          </p:spPr>
        </p:cxnSp>
        <p:cxnSp>
          <p:nvCxnSpPr>
            <p:cNvPr id="490" name="Google Shape;9953;p139"/>
            <p:cNvCxnSpPr>
              <a:stCxn id="486" idx="6"/>
              <a:endCxn id="482" idx="2"/>
            </p:cNvCxnSpPr>
            <p:nvPr/>
          </p:nvCxnSpPr>
          <p:spPr>
            <a:xfrm>
              <a:off x="6366150" y="3900702"/>
              <a:ext cx="470421" cy="233548"/>
            </a:xfrm>
            <a:prstGeom prst="straightConnector1">
              <a:avLst/>
            </a:prstGeom>
            <a:noFill/>
            <a:ln w="12700" cap="flat" cmpd="sng">
              <a:solidFill>
                <a:srgbClr val="595959"/>
              </a:solidFill>
              <a:prstDash val="solid"/>
              <a:round/>
              <a:headEnd type="none" w="med" len="med"/>
              <a:tailEnd type="none" w="med" len="med"/>
            </a:ln>
          </p:spPr>
        </p:cxnSp>
        <p:cxnSp>
          <p:nvCxnSpPr>
            <p:cNvPr id="491" name="Google Shape;9953;p139"/>
            <p:cNvCxnSpPr>
              <a:stCxn id="486" idx="6"/>
              <a:endCxn id="467" idx="2"/>
            </p:cNvCxnSpPr>
            <p:nvPr/>
          </p:nvCxnSpPr>
          <p:spPr>
            <a:xfrm flipV="1">
              <a:off x="6366150" y="3550999"/>
              <a:ext cx="473780" cy="349703"/>
            </a:xfrm>
            <a:prstGeom prst="straightConnector1">
              <a:avLst/>
            </a:prstGeom>
            <a:noFill/>
            <a:ln w="12700" cap="flat" cmpd="sng">
              <a:solidFill>
                <a:srgbClr val="595959"/>
              </a:solidFill>
              <a:prstDash val="solid"/>
              <a:round/>
              <a:headEnd type="none" w="med" len="med"/>
              <a:tailEnd type="none" w="med" len="med"/>
            </a:ln>
          </p:spPr>
        </p:cxnSp>
        <p:grpSp>
          <p:nvGrpSpPr>
            <p:cNvPr id="492" name="组合 491"/>
            <p:cNvGrpSpPr/>
            <p:nvPr/>
          </p:nvGrpSpPr>
          <p:grpSpPr>
            <a:xfrm rot="10800000">
              <a:off x="7355858" y="1914865"/>
              <a:ext cx="473779" cy="2246084"/>
              <a:chOff x="6054232" y="1611737"/>
              <a:chExt cx="473779" cy="2246084"/>
            </a:xfrm>
          </p:grpSpPr>
          <p:cxnSp>
            <p:nvCxnSpPr>
              <p:cNvPr id="497" name="Google Shape;9904;p139"/>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498" name="Google Shape;9905;p139"/>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499" name="Google Shape;9906;p139"/>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500" name="Google Shape;9907;p139"/>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501" name="Google Shape;9908;p139"/>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502" name="Google Shape;9909;p139"/>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503" name="Google Shape;9910;p139"/>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504" name="Google Shape;9911;p139"/>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505" name="Google Shape;9912;p139"/>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506" name="Google Shape;9923;p139"/>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507" name="Google Shape;9924;p139"/>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508" name="Google Shape;9925;p139"/>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509" name="Google Shape;9930;p139"/>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510" name="Google Shape;9931;p139"/>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511" name="Google Shape;9932;p139"/>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512" name="Google Shape;9953;p139"/>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513" name="Google Shape;9953;p139"/>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514" name="Google Shape;9953;p139"/>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515" name="Google Shape;9953;p139"/>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516" name="Google Shape;9953;p139"/>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sp>
          <p:nvSpPr>
            <p:cNvPr id="493" name="Google Shape;9898;p139"/>
            <p:cNvSpPr/>
            <p:nvPr/>
          </p:nvSpPr>
          <p:spPr>
            <a:xfrm>
              <a:off x="7840966" y="2491083"/>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 name="Google Shape;9899;p139"/>
            <p:cNvSpPr/>
            <p:nvPr/>
          </p:nvSpPr>
          <p:spPr>
            <a:xfrm>
              <a:off x="7829034" y="3053715"/>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5" name="Google Shape;9900;p139"/>
            <p:cNvSpPr/>
            <p:nvPr/>
          </p:nvSpPr>
          <p:spPr>
            <a:xfrm>
              <a:off x="7829034" y="1960653"/>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 name="Google Shape;9948;p139"/>
            <p:cNvSpPr/>
            <p:nvPr/>
          </p:nvSpPr>
          <p:spPr>
            <a:xfrm>
              <a:off x="7829034" y="3607352"/>
              <a:ext cx="519888" cy="497942"/>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97"/>
        <p:cNvGrpSpPr/>
        <p:nvPr/>
      </p:nvGrpSpPr>
      <p:grpSpPr>
        <a:xfrm>
          <a:off x="0" y="0"/>
          <a:ext cx="0" cy="0"/>
          <a:chOff x="0" y="0"/>
          <a:chExt cx="0" cy="0"/>
        </a:xfrm>
      </p:grpSpPr>
      <p:sp>
        <p:nvSpPr>
          <p:cNvPr id="9961" name="Google Shape;9961;p139"/>
          <p:cNvSpPr txBox="1"/>
          <p:nvPr/>
        </p:nvSpPr>
        <p:spPr>
          <a:xfrm>
            <a:off x="3162438" y="47128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pic>
        <p:nvPicPr>
          <p:cNvPr id="9895" name="图片 9894"/>
          <p:cNvPicPr>
            <a:picLocks noChangeAspect="1"/>
          </p:cNvPicPr>
          <p:nvPr/>
        </p:nvPicPr>
        <p:blipFill>
          <a:blip r:embed="rId1"/>
          <a:stretch>
            <a:fillRect/>
          </a:stretch>
        </p:blipFill>
        <p:spPr>
          <a:xfrm>
            <a:off x="900540" y="245350"/>
            <a:ext cx="2996394" cy="1390634"/>
          </a:xfrm>
          <a:prstGeom prst="rect">
            <a:avLst/>
          </a:prstGeom>
        </p:spPr>
      </p:pic>
      <p:grpSp>
        <p:nvGrpSpPr>
          <p:cNvPr id="297" name="组合 296"/>
          <p:cNvGrpSpPr/>
          <p:nvPr/>
        </p:nvGrpSpPr>
        <p:grpSpPr>
          <a:xfrm>
            <a:off x="-74478" y="923034"/>
            <a:ext cx="2488574" cy="2744026"/>
            <a:chOff x="2305839" y="437619"/>
            <a:chExt cx="3503900" cy="3863575"/>
          </a:xfrm>
        </p:grpSpPr>
        <p:sp>
          <p:nvSpPr>
            <p:cNvPr id="298" name="Google Shape;9898;p139"/>
            <p:cNvSpPr/>
            <p:nvPr/>
          </p:nvSpPr>
          <p:spPr>
            <a:xfrm>
              <a:off x="2322639" y="171028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9" name="Google Shape;9899;p139"/>
            <p:cNvSpPr/>
            <p:nvPr/>
          </p:nvSpPr>
          <p:spPr>
            <a:xfrm>
              <a:off x="2305839" y="250247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0" name="Google Shape;9900;p139"/>
            <p:cNvSpPr/>
            <p:nvPr/>
          </p:nvSpPr>
          <p:spPr>
            <a:xfrm>
              <a:off x="2305839" y="963444"/>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 name="Google Shape;9901;p139"/>
            <p:cNvSpPr/>
            <p:nvPr/>
          </p:nvSpPr>
          <p:spPr>
            <a:xfrm>
              <a:off x="3700189" y="198448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 name="Google Shape;9902;p139"/>
            <p:cNvSpPr/>
            <p:nvPr/>
          </p:nvSpPr>
          <p:spPr>
            <a:xfrm>
              <a:off x="3704918" y="277888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303" name="Google Shape;9903;p139"/>
            <p:cNvSpPr/>
            <p:nvPr/>
          </p:nvSpPr>
          <p:spPr>
            <a:xfrm>
              <a:off x="3700189" y="1190246"/>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04" name="Google Shape;9904;p139"/>
            <p:cNvCxnSpPr>
              <a:stCxn id="300" idx="6"/>
              <a:endCxn id="301" idx="2"/>
            </p:cNvCxnSpPr>
            <p:nvPr/>
          </p:nvCxnSpPr>
          <p:spPr>
            <a:xfrm>
              <a:off x="3037839" y="1313994"/>
              <a:ext cx="662350" cy="1021044"/>
            </a:xfrm>
            <a:prstGeom prst="straightConnector1">
              <a:avLst/>
            </a:prstGeom>
            <a:noFill/>
            <a:ln w="12700" cap="flat" cmpd="sng">
              <a:solidFill>
                <a:srgbClr val="595959"/>
              </a:solidFill>
              <a:prstDash val="solid"/>
              <a:round/>
              <a:headEnd type="none" w="med" len="med"/>
              <a:tailEnd type="none" w="med" len="med"/>
            </a:ln>
          </p:spPr>
        </p:cxnSp>
        <p:cxnSp>
          <p:nvCxnSpPr>
            <p:cNvPr id="305" name="Google Shape;9905;p139"/>
            <p:cNvCxnSpPr>
              <a:stCxn id="300" idx="6"/>
              <a:endCxn id="303" idx="2"/>
            </p:cNvCxnSpPr>
            <p:nvPr/>
          </p:nvCxnSpPr>
          <p:spPr>
            <a:xfrm>
              <a:off x="3037839" y="1313994"/>
              <a:ext cx="662350" cy="226802"/>
            </a:xfrm>
            <a:prstGeom prst="straightConnector1">
              <a:avLst/>
            </a:prstGeom>
            <a:noFill/>
            <a:ln w="12700" cap="flat" cmpd="sng">
              <a:solidFill>
                <a:srgbClr val="595959"/>
              </a:solidFill>
              <a:prstDash val="solid"/>
              <a:round/>
              <a:headEnd type="none" w="med" len="med"/>
              <a:tailEnd type="none" w="med" len="med"/>
            </a:ln>
          </p:spPr>
        </p:cxnSp>
        <p:cxnSp>
          <p:nvCxnSpPr>
            <p:cNvPr id="306" name="Google Shape;9906;p139"/>
            <p:cNvCxnSpPr>
              <a:stCxn id="300" idx="6"/>
              <a:endCxn id="302" idx="2"/>
            </p:cNvCxnSpPr>
            <p:nvPr/>
          </p:nvCxnSpPr>
          <p:spPr>
            <a:xfrm>
              <a:off x="3037839" y="1313994"/>
              <a:ext cx="667079" cy="1815436"/>
            </a:xfrm>
            <a:prstGeom prst="straightConnector1">
              <a:avLst/>
            </a:prstGeom>
            <a:noFill/>
            <a:ln w="12700" cap="flat" cmpd="sng">
              <a:solidFill>
                <a:srgbClr val="595959"/>
              </a:solidFill>
              <a:prstDash val="solid"/>
              <a:round/>
              <a:headEnd type="none" w="med" len="med"/>
              <a:tailEnd type="none" w="med" len="med"/>
            </a:ln>
          </p:spPr>
        </p:cxnSp>
        <p:cxnSp>
          <p:nvCxnSpPr>
            <p:cNvPr id="307" name="Google Shape;9907;p139"/>
            <p:cNvCxnSpPr>
              <a:stCxn id="298" idx="6"/>
              <a:endCxn id="303" idx="2"/>
            </p:cNvCxnSpPr>
            <p:nvPr/>
          </p:nvCxnSpPr>
          <p:spPr>
            <a:xfrm flipV="1">
              <a:off x="3054639" y="1540796"/>
              <a:ext cx="645550" cy="520042"/>
            </a:xfrm>
            <a:prstGeom prst="straightConnector1">
              <a:avLst/>
            </a:prstGeom>
            <a:noFill/>
            <a:ln w="12700" cap="flat" cmpd="sng">
              <a:solidFill>
                <a:srgbClr val="595959"/>
              </a:solidFill>
              <a:prstDash val="solid"/>
              <a:round/>
              <a:headEnd type="none" w="med" len="med"/>
              <a:tailEnd type="none" w="med" len="med"/>
            </a:ln>
          </p:spPr>
        </p:cxnSp>
        <p:cxnSp>
          <p:nvCxnSpPr>
            <p:cNvPr id="308" name="Google Shape;9908;p139"/>
            <p:cNvCxnSpPr>
              <a:stCxn id="298" idx="6"/>
              <a:endCxn id="301" idx="2"/>
            </p:cNvCxnSpPr>
            <p:nvPr/>
          </p:nvCxnSpPr>
          <p:spPr>
            <a:xfrm>
              <a:off x="3054639" y="2060838"/>
              <a:ext cx="645550" cy="274200"/>
            </a:xfrm>
            <a:prstGeom prst="straightConnector1">
              <a:avLst/>
            </a:prstGeom>
            <a:noFill/>
            <a:ln w="12700" cap="flat" cmpd="sng">
              <a:solidFill>
                <a:srgbClr val="595959"/>
              </a:solidFill>
              <a:prstDash val="solid"/>
              <a:round/>
              <a:headEnd type="none" w="med" len="med"/>
              <a:tailEnd type="none" w="med" len="med"/>
            </a:ln>
          </p:spPr>
        </p:cxnSp>
        <p:cxnSp>
          <p:nvCxnSpPr>
            <p:cNvPr id="309" name="Google Shape;9909;p139"/>
            <p:cNvCxnSpPr>
              <a:stCxn id="298" idx="6"/>
              <a:endCxn id="302" idx="2"/>
            </p:cNvCxnSpPr>
            <p:nvPr/>
          </p:nvCxnSpPr>
          <p:spPr>
            <a:xfrm>
              <a:off x="3054639" y="2060838"/>
              <a:ext cx="650279" cy="1068592"/>
            </a:xfrm>
            <a:prstGeom prst="straightConnector1">
              <a:avLst/>
            </a:prstGeom>
            <a:noFill/>
            <a:ln w="12700" cap="flat" cmpd="sng">
              <a:solidFill>
                <a:srgbClr val="595959"/>
              </a:solidFill>
              <a:prstDash val="solid"/>
              <a:round/>
              <a:headEnd type="none" w="med" len="med"/>
              <a:tailEnd type="none" w="med" len="med"/>
            </a:ln>
          </p:spPr>
        </p:cxnSp>
        <p:cxnSp>
          <p:nvCxnSpPr>
            <p:cNvPr id="310" name="Google Shape;9910;p139"/>
            <p:cNvCxnSpPr>
              <a:stCxn id="299" idx="6"/>
              <a:endCxn id="303" idx="2"/>
            </p:cNvCxnSpPr>
            <p:nvPr/>
          </p:nvCxnSpPr>
          <p:spPr>
            <a:xfrm flipV="1">
              <a:off x="3037839" y="1540796"/>
              <a:ext cx="662350" cy="1312224"/>
            </a:xfrm>
            <a:prstGeom prst="straightConnector1">
              <a:avLst/>
            </a:prstGeom>
            <a:noFill/>
            <a:ln w="12700" cap="flat" cmpd="sng">
              <a:solidFill>
                <a:srgbClr val="595959"/>
              </a:solidFill>
              <a:prstDash val="solid"/>
              <a:round/>
              <a:headEnd type="none" w="med" len="med"/>
              <a:tailEnd type="none" w="med" len="med"/>
            </a:ln>
          </p:spPr>
        </p:cxnSp>
        <p:cxnSp>
          <p:nvCxnSpPr>
            <p:cNvPr id="311" name="Google Shape;9911;p139"/>
            <p:cNvCxnSpPr>
              <a:stCxn id="299" idx="6"/>
              <a:endCxn id="301" idx="2"/>
            </p:cNvCxnSpPr>
            <p:nvPr/>
          </p:nvCxnSpPr>
          <p:spPr>
            <a:xfrm flipV="1">
              <a:off x="3037839" y="2335038"/>
              <a:ext cx="662350" cy="517982"/>
            </a:xfrm>
            <a:prstGeom prst="straightConnector1">
              <a:avLst/>
            </a:prstGeom>
            <a:noFill/>
            <a:ln w="12700" cap="flat" cmpd="sng">
              <a:solidFill>
                <a:srgbClr val="595959"/>
              </a:solidFill>
              <a:prstDash val="solid"/>
              <a:round/>
              <a:headEnd type="none" w="med" len="med"/>
              <a:tailEnd type="none" w="med" len="med"/>
            </a:ln>
          </p:spPr>
        </p:cxnSp>
        <p:cxnSp>
          <p:nvCxnSpPr>
            <p:cNvPr id="312" name="Google Shape;9912;p139"/>
            <p:cNvCxnSpPr>
              <a:stCxn id="299" idx="6"/>
              <a:endCxn id="302" idx="2"/>
            </p:cNvCxnSpPr>
            <p:nvPr/>
          </p:nvCxnSpPr>
          <p:spPr>
            <a:xfrm>
              <a:off x="3037839" y="2853020"/>
              <a:ext cx="667079" cy="276410"/>
            </a:xfrm>
            <a:prstGeom prst="straightConnector1">
              <a:avLst/>
            </a:prstGeom>
            <a:noFill/>
            <a:ln w="12700" cap="flat" cmpd="sng">
              <a:solidFill>
                <a:srgbClr val="595959"/>
              </a:solidFill>
              <a:prstDash val="solid"/>
              <a:round/>
              <a:headEnd type="none" w="med" len="med"/>
              <a:tailEnd type="none" w="med" len="med"/>
            </a:ln>
          </p:spPr>
        </p:cxnSp>
        <p:sp>
          <p:nvSpPr>
            <p:cNvPr id="313" name="Google Shape;9913;p139"/>
            <p:cNvSpPr/>
            <p:nvPr/>
          </p:nvSpPr>
          <p:spPr>
            <a:xfrm>
              <a:off x="5077739" y="175828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14" name="Google Shape;9915;p139"/>
            <p:cNvCxnSpPr>
              <a:stCxn id="303" idx="6"/>
              <a:endCxn id="313" idx="2"/>
            </p:cNvCxnSpPr>
            <p:nvPr/>
          </p:nvCxnSpPr>
          <p:spPr>
            <a:xfrm>
              <a:off x="4432189" y="1540796"/>
              <a:ext cx="645550" cy="568042"/>
            </a:xfrm>
            <a:prstGeom prst="straightConnector1">
              <a:avLst/>
            </a:prstGeom>
            <a:noFill/>
            <a:ln w="12700" cap="flat" cmpd="sng">
              <a:solidFill>
                <a:srgbClr val="595959"/>
              </a:solidFill>
              <a:prstDash val="solid"/>
              <a:round/>
              <a:headEnd type="none" w="med" len="med"/>
              <a:tailEnd type="none" w="med" len="med"/>
            </a:ln>
          </p:spPr>
        </p:cxnSp>
        <p:cxnSp>
          <p:nvCxnSpPr>
            <p:cNvPr id="315" name="Google Shape;9916;p139"/>
            <p:cNvCxnSpPr>
              <a:stCxn id="303" idx="6"/>
            </p:cNvCxnSpPr>
            <p:nvPr/>
          </p:nvCxnSpPr>
          <p:spPr>
            <a:xfrm>
              <a:off x="4432189" y="1540796"/>
              <a:ext cx="645550" cy="1390643"/>
            </a:xfrm>
            <a:prstGeom prst="straightConnector1">
              <a:avLst/>
            </a:prstGeom>
            <a:noFill/>
            <a:ln w="12700" cap="flat" cmpd="sng">
              <a:solidFill>
                <a:srgbClr val="595959"/>
              </a:solidFill>
              <a:prstDash val="solid"/>
              <a:round/>
              <a:headEnd type="none" w="med" len="med"/>
              <a:tailEnd type="none" w="med" len="med"/>
            </a:ln>
          </p:spPr>
        </p:cxnSp>
        <p:cxnSp>
          <p:nvCxnSpPr>
            <p:cNvPr id="316" name="Google Shape;9917;p139"/>
            <p:cNvCxnSpPr>
              <a:stCxn id="301" idx="6"/>
              <a:endCxn id="313" idx="2"/>
            </p:cNvCxnSpPr>
            <p:nvPr/>
          </p:nvCxnSpPr>
          <p:spPr>
            <a:xfrm flipV="1">
              <a:off x="4432189" y="2108838"/>
              <a:ext cx="645550" cy="226200"/>
            </a:xfrm>
            <a:prstGeom prst="straightConnector1">
              <a:avLst/>
            </a:prstGeom>
            <a:noFill/>
            <a:ln w="12700" cap="flat" cmpd="sng">
              <a:solidFill>
                <a:srgbClr val="595959"/>
              </a:solidFill>
              <a:prstDash val="solid"/>
              <a:round/>
              <a:headEnd type="none" w="med" len="med"/>
              <a:tailEnd type="none" w="med" len="med"/>
            </a:ln>
          </p:spPr>
        </p:cxnSp>
        <p:cxnSp>
          <p:nvCxnSpPr>
            <p:cNvPr id="317" name="Google Shape;9918;p139"/>
            <p:cNvCxnSpPr>
              <a:stCxn id="301" idx="6"/>
            </p:cNvCxnSpPr>
            <p:nvPr/>
          </p:nvCxnSpPr>
          <p:spPr>
            <a:xfrm>
              <a:off x="4432189" y="2335037"/>
              <a:ext cx="645550" cy="596401"/>
            </a:xfrm>
            <a:prstGeom prst="straightConnector1">
              <a:avLst/>
            </a:prstGeom>
            <a:noFill/>
            <a:ln w="12700" cap="flat" cmpd="sng">
              <a:solidFill>
                <a:srgbClr val="595959"/>
              </a:solidFill>
              <a:prstDash val="solid"/>
              <a:round/>
              <a:headEnd type="none" w="med" len="med"/>
              <a:tailEnd type="none" w="med" len="med"/>
            </a:ln>
          </p:spPr>
        </p:cxnSp>
        <p:cxnSp>
          <p:nvCxnSpPr>
            <p:cNvPr id="318" name="Google Shape;9919;p139"/>
            <p:cNvCxnSpPr>
              <a:stCxn id="302" idx="6"/>
            </p:cNvCxnSpPr>
            <p:nvPr/>
          </p:nvCxnSpPr>
          <p:spPr>
            <a:xfrm flipV="1">
              <a:off x="4436918" y="2931439"/>
              <a:ext cx="640821" cy="197991"/>
            </a:xfrm>
            <a:prstGeom prst="straightConnector1">
              <a:avLst/>
            </a:prstGeom>
            <a:noFill/>
            <a:ln w="12700" cap="flat" cmpd="sng">
              <a:solidFill>
                <a:srgbClr val="595959"/>
              </a:solidFill>
              <a:prstDash val="solid"/>
              <a:round/>
              <a:headEnd type="none" w="med" len="med"/>
              <a:tailEnd type="none" w="med" len="med"/>
            </a:ln>
          </p:spPr>
        </p:cxnSp>
        <p:sp>
          <p:nvSpPr>
            <p:cNvPr id="319" name="Google Shape;9922;p139"/>
            <p:cNvSpPr/>
            <p:nvPr/>
          </p:nvSpPr>
          <p:spPr>
            <a:xfrm>
              <a:off x="3700189" y="437619"/>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0" name="Google Shape;9923;p139"/>
            <p:cNvCxnSpPr>
              <a:stCxn id="300" idx="6"/>
              <a:endCxn id="319" idx="2"/>
            </p:cNvCxnSpPr>
            <p:nvPr/>
          </p:nvCxnSpPr>
          <p:spPr>
            <a:xfrm flipV="1">
              <a:off x="3037839" y="788169"/>
              <a:ext cx="662350" cy="525825"/>
            </a:xfrm>
            <a:prstGeom prst="straightConnector1">
              <a:avLst/>
            </a:prstGeom>
            <a:noFill/>
            <a:ln w="12700" cap="flat" cmpd="sng">
              <a:solidFill>
                <a:srgbClr val="595959"/>
              </a:solidFill>
              <a:prstDash val="solid"/>
              <a:round/>
              <a:headEnd type="none" w="med" len="med"/>
              <a:tailEnd type="none" w="med" len="med"/>
            </a:ln>
          </p:spPr>
        </p:cxnSp>
        <p:cxnSp>
          <p:nvCxnSpPr>
            <p:cNvPr id="321" name="Google Shape;9924;p139"/>
            <p:cNvCxnSpPr>
              <a:stCxn id="298" idx="6"/>
              <a:endCxn id="319" idx="2"/>
            </p:cNvCxnSpPr>
            <p:nvPr/>
          </p:nvCxnSpPr>
          <p:spPr>
            <a:xfrm flipV="1">
              <a:off x="3054639" y="788169"/>
              <a:ext cx="645550" cy="1272669"/>
            </a:xfrm>
            <a:prstGeom prst="straightConnector1">
              <a:avLst/>
            </a:prstGeom>
            <a:noFill/>
            <a:ln w="12700" cap="flat" cmpd="sng">
              <a:solidFill>
                <a:srgbClr val="595959"/>
              </a:solidFill>
              <a:prstDash val="solid"/>
              <a:round/>
              <a:headEnd type="none" w="med" len="med"/>
              <a:tailEnd type="none" w="med" len="med"/>
            </a:ln>
          </p:spPr>
        </p:cxnSp>
        <p:cxnSp>
          <p:nvCxnSpPr>
            <p:cNvPr id="322" name="Google Shape;9925;p139"/>
            <p:cNvCxnSpPr>
              <a:stCxn id="299" idx="6"/>
              <a:endCxn id="319" idx="2"/>
            </p:cNvCxnSpPr>
            <p:nvPr/>
          </p:nvCxnSpPr>
          <p:spPr>
            <a:xfrm flipV="1">
              <a:off x="3037839" y="788169"/>
              <a:ext cx="662350" cy="2064851"/>
            </a:xfrm>
            <a:prstGeom prst="straightConnector1">
              <a:avLst/>
            </a:prstGeom>
            <a:noFill/>
            <a:ln w="12700" cap="flat" cmpd="sng">
              <a:solidFill>
                <a:srgbClr val="595959"/>
              </a:solidFill>
              <a:prstDash val="solid"/>
              <a:round/>
              <a:headEnd type="none" w="med" len="med"/>
              <a:tailEnd type="none" w="med" len="med"/>
            </a:ln>
          </p:spPr>
        </p:cxnSp>
        <p:cxnSp>
          <p:nvCxnSpPr>
            <p:cNvPr id="323" name="Google Shape;9926;p139"/>
            <p:cNvCxnSpPr>
              <a:stCxn id="319" idx="6"/>
              <a:endCxn id="313" idx="2"/>
            </p:cNvCxnSpPr>
            <p:nvPr/>
          </p:nvCxnSpPr>
          <p:spPr>
            <a:xfrm>
              <a:off x="4432189" y="788169"/>
              <a:ext cx="645550" cy="1320669"/>
            </a:xfrm>
            <a:prstGeom prst="straightConnector1">
              <a:avLst/>
            </a:prstGeom>
            <a:noFill/>
            <a:ln w="12700" cap="flat" cmpd="sng">
              <a:solidFill>
                <a:srgbClr val="595959"/>
              </a:solidFill>
              <a:prstDash val="solid"/>
              <a:round/>
              <a:headEnd type="none" w="med" len="med"/>
              <a:tailEnd type="none" w="med" len="med"/>
            </a:ln>
          </p:spPr>
        </p:cxnSp>
        <p:cxnSp>
          <p:nvCxnSpPr>
            <p:cNvPr id="324" name="Google Shape;9927;p139"/>
            <p:cNvCxnSpPr>
              <a:stCxn id="319" idx="6"/>
            </p:cNvCxnSpPr>
            <p:nvPr/>
          </p:nvCxnSpPr>
          <p:spPr>
            <a:xfrm>
              <a:off x="4432189" y="788169"/>
              <a:ext cx="645550" cy="2143270"/>
            </a:xfrm>
            <a:prstGeom prst="straightConnector1">
              <a:avLst/>
            </a:prstGeom>
            <a:noFill/>
            <a:ln w="12700" cap="flat" cmpd="sng">
              <a:solidFill>
                <a:srgbClr val="595959"/>
              </a:solidFill>
              <a:prstDash val="solid"/>
              <a:round/>
              <a:headEnd type="none" w="med" len="med"/>
              <a:tailEnd type="none" w="med" len="med"/>
            </a:ln>
          </p:spPr>
        </p:cxnSp>
        <p:sp>
          <p:nvSpPr>
            <p:cNvPr id="325" name="Google Shape;9928;p139"/>
            <p:cNvSpPr/>
            <p:nvPr/>
          </p:nvSpPr>
          <p:spPr>
            <a:xfrm>
              <a:off x="3700189" y="3600094"/>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326" name="Google Shape;9929;p139"/>
            <p:cNvCxnSpPr>
              <a:stCxn id="325" idx="6"/>
            </p:cNvCxnSpPr>
            <p:nvPr/>
          </p:nvCxnSpPr>
          <p:spPr>
            <a:xfrm flipV="1">
              <a:off x="4432189" y="2931439"/>
              <a:ext cx="645550" cy="1019205"/>
            </a:xfrm>
            <a:prstGeom prst="straightConnector1">
              <a:avLst/>
            </a:prstGeom>
            <a:noFill/>
            <a:ln w="12700" cap="flat" cmpd="sng">
              <a:solidFill>
                <a:srgbClr val="595959"/>
              </a:solidFill>
              <a:prstDash val="solid"/>
              <a:round/>
              <a:headEnd type="none" w="med" len="med"/>
              <a:tailEnd type="none" w="med" len="med"/>
            </a:ln>
          </p:spPr>
        </p:cxnSp>
        <p:cxnSp>
          <p:nvCxnSpPr>
            <p:cNvPr id="327" name="Google Shape;9930;p139"/>
            <p:cNvCxnSpPr>
              <a:stCxn id="298" idx="6"/>
              <a:endCxn id="325" idx="2"/>
            </p:cNvCxnSpPr>
            <p:nvPr/>
          </p:nvCxnSpPr>
          <p:spPr>
            <a:xfrm>
              <a:off x="3054639" y="2060838"/>
              <a:ext cx="645550" cy="1889806"/>
            </a:xfrm>
            <a:prstGeom prst="straightConnector1">
              <a:avLst/>
            </a:prstGeom>
            <a:noFill/>
            <a:ln w="12700" cap="flat" cmpd="sng">
              <a:solidFill>
                <a:srgbClr val="595959"/>
              </a:solidFill>
              <a:prstDash val="solid"/>
              <a:round/>
              <a:headEnd type="none" w="med" len="med"/>
              <a:tailEnd type="none" w="med" len="med"/>
            </a:ln>
          </p:spPr>
        </p:cxnSp>
        <p:cxnSp>
          <p:nvCxnSpPr>
            <p:cNvPr id="328" name="Google Shape;9931;p139"/>
            <p:cNvCxnSpPr>
              <a:stCxn id="298" idx="6"/>
              <a:endCxn id="325" idx="2"/>
            </p:cNvCxnSpPr>
            <p:nvPr/>
          </p:nvCxnSpPr>
          <p:spPr>
            <a:xfrm>
              <a:off x="3054639" y="2060838"/>
              <a:ext cx="645550" cy="1889806"/>
            </a:xfrm>
            <a:prstGeom prst="straightConnector1">
              <a:avLst/>
            </a:prstGeom>
            <a:noFill/>
            <a:ln w="12700" cap="flat" cmpd="sng">
              <a:solidFill>
                <a:srgbClr val="595959"/>
              </a:solidFill>
              <a:prstDash val="solid"/>
              <a:round/>
              <a:headEnd type="none" w="med" len="med"/>
              <a:tailEnd type="none" w="med" len="med"/>
            </a:ln>
          </p:spPr>
        </p:cxnSp>
        <p:cxnSp>
          <p:nvCxnSpPr>
            <p:cNvPr id="329" name="Google Shape;9932;p139"/>
            <p:cNvCxnSpPr>
              <a:stCxn id="300" idx="6"/>
              <a:endCxn id="325" idx="2"/>
            </p:cNvCxnSpPr>
            <p:nvPr/>
          </p:nvCxnSpPr>
          <p:spPr>
            <a:xfrm>
              <a:off x="3037839" y="1313994"/>
              <a:ext cx="662350" cy="2636650"/>
            </a:xfrm>
            <a:prstGeom prst="straightConnector1">
              <a:avLst/>
            </a:prstGeom>
            <a:noFill/>
            <a:ln w="12700" cap="flat" cmpd="sng">
              <a:solidFill>
                <a:srgbClr val="595959"/>
              </a:solidFill>
              <a:prstDash val="solid"/>
              <a:round/>
              <a:headEnd type="none" w="med" len="med"/>
              <a:tailEnd type="none" w="med" len="med"/>
            </a:ln>
          </p:spPr>
        </p:cxnSp>
        <p:sp>
          <p:nvSpPr>
            <p:cNvPr id="330" name="Google Shape;9948;p139"/>
            <p:cNvSpPr/>
            <p:nvPr/>
          </p:nvSpPr>
          <p:spPr>
            <a:xfrm>
              <a:off x="2305839" y="328198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31" name="Google Shape;9953;p139"/>
            <p:cNvCxnSpPr>
              <a:stCxn id="330" idx="6"/>
              <a:endCxn id="319" idx="2"/>
            </p:cNvCxnSpPr>
            <p:nvPr/>
          </p:nvCxnSpPr>
          <p:spPr>
            <a:xfrm flipV="1">
              <a:off x="3037839" y="788169"/>
              <a:ext cx="662350" cy="2844369"/>
            </a:xfrm>
            <a:prstGeom prst="straightConnector1">
              <a:avLst/>
            </a:prstGeom>
            <a:noFill/>
            <a:ln w="12700" cap="flat" cmpd="sng">
              <a:solidFill>
                <a:srgbClr val="595959"/>
              </a:solidFill>
              <a:prstDash val="solid"/>
              <a:round/>
              <a:headEnd type="none" w="med" len="med"/>
              <a:tailEnd type="none" w="med" len="med"/>
            </a:ln>
          </p:spPr>
        </p:cxnSp>
        <p:cxnSp>
          <p:nvCxnSpPr>
            <p:cNvPr id="332" name="Google Shape;9953;p139"/>
            <p:cNvCxnSpPr>
              <a:stCxn id="330" idx="6"/>
              <a:endCxn id="303" idx="2"/>
            </p:cNvCxnSpPr>
            <p:nvPr/>
          </p:nvCxnSpPr>
          <p:spPr>
            <a:xfrm flipV="1">
              <a:off x="3037839" y="1540796"/>
              <a:ext cx="662350" cy="2091742"/>
            </a:xfrm>
            <a:prstGeom prst="straightConnector1">
              <a:avLst/>
            </a:prstGeom>
            <a:noFill/>
            <a:ln w="12700" cap="flat" cmpd="sng">
              <a:solidFill>
                <a:srgbClr val="595959"/>
              </a:solidFill>
              <a:prstDash val="solid"/>
              <a:round/>
              <a:headEnd type="none" w="med" len="med"/>
              <a:tailEnd type="none" w="med" len="med"/>
            </a:ln>
          </p:spPr>
        </p:cxnSp>
        <p:cxnSp>
          <p:nvCxnSpPr>
            <p:cNvPr id="333" name="Google Shape;9953;p139"/>
            <p:cNvCxnSpPr>
              <a:stCxn id="330" idx="6"/>
              <a:endCxn id="301" idx="2"/>
            </p:cNvCxnSpPr>
            <p:nvPr/>
          </p:nvCxnSpPr>
          <p:spPr>
            <a:xfrm flipV="1">
              <a:off x="3037839" y="2335038"/>
              <a:ext cx="662350" cy="1297500"/>
            </a:xfrm>
            <a:prstGeom prst="straightConnector1">
              <a:avLst/>
            </a:prstGeom>
            <a:noFill/>
            <a:ln w="12700" cap="flat" cmpd="sng">
              <a:solidFill>
                <a:srgbClr val="595959"/>
              </a:solidFill>
              <a:prstDash val="solid"/>
              <a:round/>
              <a:headEnd type="none" w="med" len="med"/>
              <a:tailEnd type="none" w="med" len="med"/>
            </a:ln>
          </p:spPr>
        </p:cxnSp>
        <p:cxnSp>
          <p:nvCxnSpPr>
            <p:cNvPr id="334" name="Google Shape;9953;p139"/>
            <p:cNvCxnSpPr>
              <a:stCxn id="330" idx="6"/>
              <a:endCxn id="325" idx="2"/>
            </p:cNvCxnSpPr>
            <p:nvPr/>
          </p:nvCxnSpPr>
          <p:spPr>
            <a:xfrm>
              <a:off x="3037839" y="3632538"/>
              <a:ext cx="662350" cy="318106"/>
            </a:xfrm>
            <a:prstGeom prst="straightConnector1">
              <a:avLst/>
            </a:prstGeom>
            <a:noFill/>
            <a:ln w="12700" cap="flat" cmpd="sng">
              <a:solidFill>
                <a:srgbClr val="595959"/>
              </a:solidFill>
              <a:prstDash val="solid"/>
              <a:round/>
              <a:headEnd type="none" w="med" len="med"/>
              <a:tailEnd type="none" w="med" len="med"/>
            </a:ln>
          </p:spPr>
        </p:cxnSp>
        <p:cxnSp>
          <p:nvCxnSpPr>
            <p:cNvPr id="335" name="Google Shape;9953;p139"/>
            <p:cNvCxnSpPr>
              <a:stCxn id="330" idx="6"/>
              <a:endCxn id="302" idx="2"/>
            </p:cNvCxnSpPr>
            <p:nvPr/>
          </p:nvCxnSpPr>
          <p:spPr>
            <a:xfrm flipV="1">
              <a:off x="3037839" y="3129430"/>
              <a:ext cx="667079" cy="503108"/>
            </a:xfrm>
            <a:prstGeom prst="straightConnector1">
              <a:avLst/>
            </a:prstGeom>
            <a:noFill/>
            <a:ln w="12700" cap="flat" cmpd="sng">
              <a:solidFill>
                <a:srgbClr val="595959"/>
              </a:solidFill>
              <a:prstDash val="solid"/>
              <a:round/>
              <a:headEnd type="none" w="med" len="med"/>
              <a:tailEnd type="none" w="med" len="med"/>
            </a:ln>
          </p:spPr>
        </p:cxnSp>
      </p:grpSp>
      <p:grpSp>
        <p:nvGrpSpPr>
          <p:cNvPr id="82" name="组合 81"/>
          <p:cNvGrpSpPr/>
          <p:nvPr/>
        </p:nvGrpSpPr>
        <p:grpSpPr>
          <a:xfrm>
            <a:off x="2813502" y="997394"/>
            <a:ext cx="2517374" cy="2744026"/>
            <a:chOff x="2813502" y="997394"/>
            <a:chExt cx="2517374" cy="2744026"/>
          </a:xfrm>
        </p:grpSpPr>
        <p:sp>
          <p:nvSpPr>
            <p:cNvPr id="9898" name="Google Shape;9898;p139"/>
            <p:cNvSpPr/>
            <p:nvPr/>
          </p:nvSpPr>
          <p:spPr>
            <a:xfrm>
              <a:off x="2825434" y="1901281"/>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899" name="Google Shape;9899;p139"/>
            <p:cNvSpPr/>
            <p:nvPr/>
          </p:nvSpPr>
          <p:spPr>
            <a:xfrm>
              <a:off x="2813502" y="2463913"/>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0" name="Google Shape;9900;p139"/>
            <p:cNvSpPr/>
            <p:nvPr/>
          </p:nvSpPr>
          <p:spPr>
            <a:xfrm>
              <a:off x="2813502" y="1370851"/>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1" name="Google Shape;9901;p139"/>
            <p:cNvSpPr/>
            <p:nvPr/>
          </p:nvSpPr>
          <p:spPr>
            <a:xfrm>
              <a:off x="3803811" y="2096026"/>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02" name="Google Shape;9902;p139"/>
            <p:cNvSpPr/>
            <p:nvPr/>
          </p:nvSpPr>
          <p:spPr>
            <a:xfrm>
              <a:off x="3807170" y="2660227"/>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03" name="Google Shape;9903;p139"/>
            <p:cNvSpPr/>
            <p:nvPr/>
          </p:nvSpPr>
          <p:spPr>
            <a:xfrm>
              <a:off x="3803811" y="1531932"/>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04" name="Google Shape;9904;p139"/>
            <p:cNvCxnSpPr>
              <a:stCxn id="9900" idx="6"/>
              <a:endCxn id="9901" idx="2"/>
            </p:cNvCxnSpPr>
            <p:nvPr/>
          </p:nvCxnSpPr>
          <p:spPr>
            <a:xfrm>
              <a:off x="3333390" y="1619822"/>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9905" name="Google Shape;9905;p139"/>
            <p:cNvCxnSpPr>
              <a:stCxn id="9900" idx="6"/>
              <a:endCxn id="9903" idx="2"/>
            </p:cNvCxnSpPr>
            <p:nvPr/>
          </p:nvCxnSpPr>
          <p:spPr>
            <a:xfrm>
              <a:off x="3333390" y="1619822"/>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9906" name="Google Shape;9906;p139"/>
            <p:cNvCxnSpPr>
              <a:stCxn id="9900" idx="6"/>
              <a:endCxn id="9902" idx="2"/>
            </p:cNvCxnSpPr>
            <p:nvPr/>
          </p:nvCxnSpPr>
          <p:spPr>
            <a:xfrm>
              <a:off x="3333390" y="1619822"/>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9907" name="Google Shape;9907;p139"/>
            <p:cNvCxnSpPr>
              <a:stCxn id="9898" idx="6"/>
              <a:endCxn id="9903" idx="2"/>
            </p:cNvCxnSpPr>
            <p:nvPr/>
          </p:nvCxnSpPr>
          <p:spPr>
            <a:xfrm flipV="1">
              <a:off x="3345322" y="1780903"/>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9908" name="Google Shape;9908;p139"/>
            <p:cNvCxnSpPr>
              <a:stCxn id="9898" idx="6"/>
              <a:endCxn id="9901" idx="2"/>
            </p:cNvCxnSpPr>
            <p:nvPr/>
          </p:nvCxnSpPr>
          <p:spPr>
            <a:xfrm>
              <a:off x="3345322" y="2150252"/>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9909" name="Google Shape;9909;p139"/>
            <p:cNvCxnSpPr>
              <a:stCxn id="9898" idx="6"/>
              <a:endCxn id="9902" idx="2"/>
            </p:cNvCxnSpPr>
            <p:nvPr/>
          </p:nvCxnSpPr>
          <p:spPr>
            <a:xfrm>
              <a:off x="3345322" y="2150252"/>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9910" name="Google Shape;9910;p139"/>
            <p:cNvCxnSpPr>
              <a:stCxn id="9899" idx="6"/>
              <a:endCxn id="9903" idx="2"/>
            </p:cNvCxnSpPr>
            <p:nvPr/>
          </p:nvCxnSpPr>
          <p:spPr>
            <a:xfrm flipV="1">
              <a:off x="3333390" y="1780903"/>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9911" name="Google Shape;9911;p139"/>
            <p:cNvCxnSpPr>
              <a:stCxn id="9899" idx="6"/>
              <a:endCxn id="9901" idx="2"/>
            </p:cNvCxnSpPr>
            <p:nvPr/>
          </p:nvCxnSpPr>
          <p:spPr>
            <a:xfrm flipV="1">
              <a:off x="3333390" y="2344997"/>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9912" name="Google Shape;9912;p139"/>
            <p:cNvCxnSpPr>
              <a:stCxn id="9899" idx="6"/>
              <a:endCxn id="9902" idx="2"/>
            </p:cNvCxnSpPr>
            <p:nvPr/>
          </p:nvCxnSpPr>
          <p:spPr>
            <a:xfrm>
              <a:off x="3333390" y="2712884"/>
              <a:ext cx="473779" cy="196315"/>
            </a:xfrm>
            <a:prstGeom prst="straightConnector1">
              <a:avLst/>
            </a:prstGeom>
            <a:noFill/>
            <a:ln w="12700" cap="flat" cmpd="sng">
              <a:solidFill>
                <a:srgbClr val="595959"/>
              </a:solidFill>
              <a:prstDash val="solid"/>
              <a:round/>
              <a:headEnd type="none" w="med" len="med"/>
              <a:tailEnd type="none" w="med" len="med"/>
            </a:ln>
          </p:spPr>
        </p:cxnSp>
        <p:sp>
          <p:nvSpPr>
            <p:cNvPr id="9922" name="Google Shape;9922;p139"/>
            <p:cNvSpPr/>
            <p:nvPr/>
          </p:nvSpPr>
          <p:spPr>
            <a:xfrm>
              <a:off x="3803811" y="997394"/>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23" name="Google Shape;9923;p139"/>
            <p:cNvCxnSpPr>
              <a:stCxn id="9900" idx="6"/>
              <a:endCxn id="9922" idx="2"/>
            </p:cNvCxnSpPr>
            <p:nvPr/>
          </p:nvCxnSpPr>
          <p:spPr>
            <a:xfrm flipV="1">
              <a:off x="3333390" y="1246365"/>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9924" name="Google Shape;9924;p139"/>
            <p:cNvCxnSpPr>
              <a:stCxn id="9898" idx="6"/>
              <a:endCxn id="9922" idx="2"/>
            </p:cNvCxnSpPr>
            <p:nvPr/>
          </p:nvCxnSpPr>
          <p:spPr>
            <a:xfrm flipV="1">
              <a:off x="3345322" y="1246365"/>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9925" name="Google Shape;9925;p139"/>
            <p:cNvCxnSpPr>
              <a:stCxn id="9899" idx="6"/>
              <a:endCxn id="9922" idx="2"/>
            </p:cNvCxnSpPr>
            <p:nvPr/>
          </p:nvCxnSpPr>
          <p:spPr>
            <a:xfrm flipV="1">
              <a:off x="3333390" y="1246365"/>
              <a:ext cx="470421" cy="1466519"/>
            </a:xfrm>
            <a:prstGeom prst="straightConnector1">
              <a:avLst/>
            </a:prstGeom>
            <a:noFill/>
            <a:ln w="12700" cap="flat" cmpd="sng">
              <a:solidFill>
                <a:srgbClr val="595959"/>
              </a:solidFill>
              <a:prstDash val="solid"/>
              <a:round/>
              <a:headEnd type="none" w="med" len="med"/>
              <a:tailEnd type="none" w="med" len="med"/>
            </a:ln>
          </p:spPr>
        </p:cxnSp>
        <p:sp>
          <p:nvSpPr>
            <p:cNvPr id="9928" name="Google Shape;9928;p139"/>
            <p:cNvSpPr/>
            <p:nvPr/>
          </p:nvSpPr>
          <p:spPr>
            <a:xfrm>
              <a:off x="3803811" y="3243478"/>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30" name="Google Shape;9930;p139"/>
            <p:cNvCxnSpPr>
              <a:stCxn id="9898" idx="6"/>
              <a:endCxn id="9928" idx="2"/>
            </p:cNvCxnSpPr>
            <p:nvPr/>
          </p:nvCxnSpPr>
          <p:spPr>
            <a:xfrm>
              <a:off x="3345322" y="2150252"/>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9931" name="Google Shape;9931;p139"/>
            <p:cNvCxnSpPr>
              <a:stCxn id="9898" idx="6"/>
              <a:endCxn id="9928" idx="2"/>
            </p:cNvCxnSpPr>
            <p:nvPr/>
          </p:nvCxnSpPr>
          <p:spPr>
            <a:xfrm>
              <a:off x="3345322" y="2150252"/>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9932" name="Google Shape;9932;p139"/>
            <p:cNvCxnSpPr>
              <a:stCxn id="9900" idx="6"/>
              <a:endCxn id="9928" idx="2"/>
            </p:cNvCxnSpPr>
            <p:nvPr/>
          </p:nvCxnSpPr>
          <p:spPr>
            <a:xfrm>
              <a:off x="3333390" y="1619822"/>
              <a:ext cx="470421" cy="1872627"/>
            </a:xfrm>
            <a:prstGeom prst="straightConnector1">
              <a:avLst/>
            </a:prstGeom>
            <a:noFill/>
            <a:ln w="12700" cap="flat" cmpd="sng">
              <a:solidFill>
                <a:srgbClr val="595959"/>
              </a:solidFill>
              <a:prstDash val="solid"/>
              <a:round/>
              <a:headEnd type="none" w="med" len="med"/>
              <a:tailEnd type="none" w="med" len="med"/>
            </a:ln>
          </p:spPr>
        </p:cxnSp>
        <p:sp>
          <p:nvSpPr>
            <p:cNvPr id="9948" name="Google Shape;9948;p139"/>
            <p:cNvSpPr/>
            <p:nvPr/>
          </p:nvSpPr>
          <p:spPr>
            <a:xfrm>
              <a:off x="2813502" y="3017550"/>
              <a:ext cx="519888" cy="497942"/>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53" name="Google Shape;9953;p139"/>
            <p:cNvCxnSpPr>
              <a:stCxn id="9948" idx="6"/>
              <a:endCxn id="9922" idx="2"/>
            </p:cNvCxnSpPr>
            <p:nvPr/>
          </p:nvCxnSpPr>
          <p:spPr>
            <a:xfrm flipV="1">
              <a:off x="3333390" y="1246365"/>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83" name="Google Shape;9953;p139"/>
            <p:cNvCxnSpPr>
              <a:stCxn id="9948" idx="6"/>
              <a:endCxn id="9903" idx="2"/>
            </p:cNvCxnSpPr>
            <p:nvPr/>
          </p:nvCxnSpPr>
          <p:spPr>
            <a:xfrm flipV="1">
              <a:off x="3333390" y="1780903"/>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87" name="Google Shape;9953;p139"/>
            <p:cNvCxnSpPr>
              <a:stCxn id="9948" idx="6"/>
              <a:endCxn id="9901" idx="2"/>
            </p:cNvCxnSpPr>
            <p:nvPr/>
          </p:nvCxnSpPr>
          <p:spPr>
            <a:xfrm flipV="1">
              <a:off x="3333390" y="2344997"/>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88" name="Google Shape;9953;p139"/>
            <p:cNvCxnSpPr>
              <a:stCxn id="9948" idx="6"/>
              <a:endCxn id="9928" idx="2"/>
            </p:cNvCxnSpPr>
            <p:nvPr/>
          </p:nvCxnSpPr>
          <p:spPr>
            <a:xfrm>
              <a:off x="3333390" y="3266521"/>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92" name="Google Shape;9953;p139"/>
            <p:cNvCxnSpPr>
              <a:stCxn id="9948" idx="6"/>
              <a:endCxn id="9902" idx="2"/>
            </p:cNvCxnSpPr>
            <p:nvPr/>
          </p:nvCxnSpPr>
          <p:spPr>
            <a:xfrm flipV="1">
              <a:off x="3333390" y="2909198"/>
              <a:ext cx="473779" cy="357322"/>
            </a:xfrm>
            <a:prstGeom prst="straightConnector1">
              <a:avLst/>
            </a:prstGeom>
            <a:noFill/>
            <a:ln w="12700" cap="flat" cmpd="sng">
              <a:solidFill>
                <a:srgbClr val="595959"/>
              </a:solidFill>
              <a:prstDash val="solid"/>
              <a:round/>
              <a:headEnd type="none" w="med" len="med"/>
              <a:tailEnd type="none" w="med" len="med"/>
            </a:ln>
          </p:spPr>
        </p:cxnSp>
        <p:pic>
          <p:nvPicPr>
            <p:cNvPr id="80" name="图片 79"/>
            <p:cNvPicPr>
              <a:picLocks noChangeAspect="1"/>
            </p:cNvPicPr>
            <p:nvPr/>
          </p:nvPicPr>
          <p:blipFill>
            <a:blip r:embed="rId2"/>
            <a:stretch>
              <a:fillRect/>
            </a:stretch>
          </p:blipFill>
          <p:spPr>
            <a:xfrm>
              <a:off x="4782188" y="1307419"/>
              <a:ext cx="548688" cy="2164268"/>
            </a:xfrm>
            <a:prstGeom prst="rect">
              <a:avLst/>
            </a:prstGeom>
          </p:spPr>
        </p:pic>
        <p:grpSp>
          <p:nvGrpSpPr>
            <p:cNvPr id="81" name="组合 80"/>
            <p:cNvGrpSpPr/>
            <p:nvPr/>
          </p:nvGrpSpPr>
          <p:grpSpPr>
            <a:xfrm rot="10800000">
              <a:off x="4323098" y="1273064"/>
              <a:ext cx="473779" cy="2246084"/>
              <a:chOff x="6054232" y="1611737"/>
              <a:chExt cx="473779" cy="2246084"/>
            </a:xfrm>
          </p:grpSpPr>
          <p:cxnSp>
            <p:nvCxnSpPr>
              <p:cNvPr id="337" name="Google Shape;9904;p139"/>
              <p:cNvCxnSpPr/>
              <p:nvPr/>
            </p:nvCxnSpPr>
            <p:spPr>
              <a:xfrm>
                <a:off x="6054232" y="1985194"/>
                <a:ext cx="470421" cy="725176"/>
              </a:xfrm>
              <a:prstGeom prst="straightConnector1">
                <a:avLst/>
              </a:prstGeom>
              <a:noFill/>
              <a:ln w="12700" cap="flat" cmpd="sng">
                <a:solidFill>
                  <a:srgbClr val="595959"/>
                </a:solidFill>
                <a:prstDash val="solid"/>
                <a:round/>
                <a:headEnd type="none" w="med" len="med"/>
                <a:tailEnd type="none" w="med" len="med"/>
              </a:ln>
            </p:spPr>
          </p:cxnSp>
          <p:cxnSp>
            <p:nvCxnSpPr>
              <p:cNvPr id="338" name="Google Shape;9905;p139"/>
              <p:cNvCxnSpPr/>
              <p:nvPr/>
            </p:nvCxnSpPr>
            <p:spPr>
              <a:xfrm>
                <a:off x="6054232" y="1985194"/>
                <a:ext cx="470421" cy="161082"/>
              </a:xfrm>
              <a:prstGeom prst="straightConnector1">
                <a:avLst/>
              </a:prstGeom>
              <a:noFill/>
              <a:ln w="12700" cap="flat" cmpd="sng">
                <a:solidFill>
                  <a:srgbClr val="595959"/>
                </a:solidFill>
                <a:prstDash val="solid"/>
                <a:round/>
                <a:headEnd type="none" w="med" len="med"/>
                <a:tailEnd type="none" w="med" len="med"/>
              </a:ln>
            </p:spPr>
          </p:cxnSp>
          <p:cxnSp>
            <p:nvCxnSpPr>
              <p:cNvPr id="339" name="Google Shape;9906;p139"/>
              <p:cNvCxnSpPr/>
              <p:nvPr/>
            </p:nvCxnSpPr>
            <p:spPr>
              <a:xfrm>
                <a:off x="6054232" y="1985194"/>
                <a:ext cx="473779" cy="1289377"/>
              </a:xfrm>
              <a:prstGeom prst="straightConnector1">
                <a:avLst/>
              </a:prstGeom>
              <a:noFill/>
              <a:ln w="12700" cap="flat" cmpd="sng">
                <a:solidFill>
                  <a:srgbClr val="595959"/>
                </a:solidFill>
                <a:prstDash val="solid"/>
                <a:round/>
                <a:headEnd type="none" w="med" len="med"/>
                <a:tailEnd type="none" w="med" len="med"/>
              </a:ln>
            </p:spPr>
          </p:cxnSp>
          <p:cxnSp>
            <p:nvCxnSpPr>
              <p:cNvPr id="340" name="Google Shape;9907;p139"/>
              <p:cNvCxnSpPr/>
              <p:nvPr/>
            </p:nvCxnSpPr>
            <p:spPr>
              <a:xfrm flipV="1">
                <a:off x="6066164" y="2146275"/>
                <a:ext cx="458489" cy="369349"/>
              </a:xfrm>
              <a:prstGeom prst="straightConnector1">
                <a:avLst/>
              </a:prstGeom>
              <a:noFill/>
              <a:ln w="12700" cap="flat" cmpd="sng">
                <a:solidFill>
                  <a:srgbClr val="595959"/>
                </a:solidFill>
                <a:prstDash val="solid"/>
                <a:round/>
                <a:headEnd type="none" w="med" len="med"/>
                <a:tailEnd type="none" w="med" len="med"/>
              </a:ln>
            </p:spPr>
          </p:cxnSp>
          <p:cxnSp>
            <p:nvCxnSpPr>
              <p:cNvPr id="341" name="Google Shape;9908;p139"/>
              <p:cNvCxnSpPr/>
              <p:nvPr/>
            </p:nvCxnSpPr>
            <p:spPr>
              <a:xfrm>
                <a:off x="6066164" y="2515624"/>
                <a:ext cx="458489" cy="194745"/>
              </a:xfrm>
              <a:prstGeom prst="straightConnector1">
                <a:avLst/>
              </a:prstGeom>
              <a:noFill/>
              <a:ln w="12700" cap="flat" cmpd="sng">
                <a:solidFill>
                  <a:srgbClr val="595959"/>
                </a:solidFill>
                <a:prstDash val="solid"/>
                <a:round/>
                <a:headEnd type="none" w="med" len="med"/>
                <a:tailEnd type="none" w="med" len="med"/>
              </a:ln>
            </p:spPr>
          </p:cxnSp>
          <p:cxnSp>
            <p:nvCxnSpPr>
              <p:cNvPr id="342" name="Google Shape;9909;p139"/>
              <p:cNvCxnSpPr/>
              <p:nvPr/>
            </p:nvCxnSpPr>
            <p:spPr>
              <a:xfrm>
                <a:off x="6066164" y="2515624"/>
                <a:ext cx="461847" cy="758946"/>
              </a:xfrm>
              <a:prstGeom prst="straightConnector1">
                <a:avLst/>
              </a:prstGeom>
              <a:noFill/>
              <a:ln w="12700" cap="flat" cmpd="sng">
                <a:solidFill>
                  <a:srgbClr val="595959"/>
                </a:solidFill>
                <a:prstDash val="solid"/>
                <a:round/>
                <a:headEnd type="none" w="med" len="med"/>
                <a:tailEnd type="none" w="med" len="med"/>
              </a:ln>
            </p:spPr>
          </p:cxnSp>
          <p:cxnSp>
            <p:nvCxnSpPr>
              <p:cNvPr id="343" name="Google Shape;9910;p139"/>
              <p:cNvCxnSpPr/>
              <p:nvPr/>
            </p:nvCxnSpPr>
            <p:spPr>
              <a:xfrm flipV="1">
                <a:off x="6054232" y="2146275"/>
                <a:ext cx="470421" cy="931981"/>
              </a:xfrm>
              <a:prstGeom prst="straightConnector1">
                <a:avLst/>
              </a:prstGeom>
              <a:noFill/>
              <a:ln w="12700" cap="flat" cmpd="sng">
                <a:solidFill>
                  <a:srgbClr val="595959"/>
                </a:solidFill>
                <a:prstDash val="solid"/>
                <a:round/>
                <a:headEnd type="none" w="med" len="med"/>
                <a:tailEnd type="none" w="med" len="med"/>
              </a:ln>
            </p:spPr>
          </p:cxnSp>
          <p:cxnSp>
            <p:nvCxnSpPr>
              <p:cNvPr id="344" name="Google Shape;9911;p139"/>
              <p:cNvCxnSpPr/>
              <p:nvPr/>
            </p:nvCxnSpPr>
            <p:spPr>
              <a:xfrm flipV="1">
                <a:off x="6054232" y="2710369"/>
                <a:ext cx="470421" cy="367886"/>
              </a:xfrm>
              <a:prstGeom prst="straightConnector1">
                <a:avLst/>
              </a:prstGeom>
              <a:noFill/>
              <a:ln w="12700" cap="flat" cmpd="sng">
                <a:solidFill>
                  <a:srgbClr val="595959"/>
                </a:solidFill>
                <a:prstDash val="solid"/>
                <a:round/>
                <a:headEnd type="none" w="med" len="med"/>
                <a:tailEnd type="none" w="med" len="med"/>
              </a:ln>
            </p:spPr>
          </p:cxnSp>
          <p:cxnSp>
            <p:nvCxnSpPr>
              <p:cNvPr id="345" name="Google Shape;9912;p139"/>
              <p:cNvCxnSpPr/>
              <p:nvPr/>
            </p:nvCxnSpPr>
            <p:spPr>
              <a:xfrm>
                <a:off x="6054232" y="3078256"/>
                <a:ext cx="473779" cy="196315"/>
              </a:xfrm>
              <a:prstGeom prst="straightConnector1">
                <a:avLst/>
              </a:prstGeom>
              <a:noFill/>
              <a:ln w="12700" cap="flat" cmpd="sng">
                <a:solidFill>
                  <a:srgbClr val="595959"/>
                </a:solidFill>
                <a:prstDash val="solid"/>
                <a:round/>
                <a:headEnd type="none" w="med" len="med"/>
                <a:tailEnd type="none" w="med" len="med"/>
              </a:ln>
            </p:spPr>
          </p:cxnSp>
          <p:cxnSp>
            <p:nvCxnSpPr>
              <p:cNvPr id="346" name="Google Shape;9923;p139"/>
              <p:cNvCxnSpPr/>
              <p:nvPr/>
            </p:nvCxnSpPr>
            <p:spPr>
              <a:xfrm flipV="1">
                <a:off x="6054232" y="1611737"/>
                <a:ext cx="470421" cy="373457"/>
              </a:xfrm>
              <a:prstGeom prst="straightConnector1">
                <a:avLst/>
              </a:prstGeom>
              <a:noFill/>
              <a:ln w="12700" cap="flat" cmpd="sng">
                <a:solidFill>
                  <a:srgbClr val="595959"/>
                </a:solidFill>
                <a:prstDash val="solid"/>
                <a:round/>
                <a:headEnd type="none" w="med" len="med"/>
                <a:tailEnd type="none" w="med" len="med"/>
              </a:ln>
            </p:spPr>
          </p:cxnSp>
          <p:cxnSp>
            <p:nvCxnSpPr>
              <p:cNvPr id="347" name="Google Shape;9924;p139"/>
              <p:cNvCxnSpPr/>
              <p:nvPr/>
            </p:nvCxnSpPr>
            <p:spPr>
              <a:xfrm flipV="1">
                <a:off x="6066164" y="1611737"/>
                <a:ext cx="458489" cy="903887"/>
              </a:xfrm>
              <a:prstGeom prst="straightConnector1">
                <a:avLst/>
              </a:prstGeom>
              <a:noFill/>
              <a:ln w="12700" cap="flat" cmpd="sng">
                <a:solidFill>
                  <a:srgbClr val="595959"/>
                </a:solidFill>
                <a:prstDash val="solid"/>
                <a:round/>
                <a:headEnd type="none" w="med" len="med"/>
                <a:tailEnd type="none" w="med" len="med"/>
              </a:ln>
            </p:spPr>
          </p:cxnSp>
          <p:cxnSp>
            <p:nvCxnSpPr>
              <p:cNvPr id="348" name="Google Shape;9925;p139"/>
              <p:cNvCxnSpPr/>
              <p:nvPr/>
            </p:nvCxnSpPr>
            <p:spPr>
              <a:xfrm flipV="1">
                <a:off x="6054232" y="1611737"/>
                <a:ext cx="470421" cy="1466519"/>
              </a:xfrm>
              <a:prstGeom prst="straightConnector1">
                <a:avLst/>
              </a:prstGeom>
              <a:noFill/>
              <a:ln w="12700" cap="flat" cmpd="sng">
                <a:solidFill>
                  <a:srgbClr val="595959"/>
                </a:solidFill>
                <a:prstDash val="solid"/>
                <a:round/>
                <a:headEnd type="none" w="med" len="med"/>
                <a:tailEnd type="none" w="med" len="med"/>
              </a:ln>
            </p:spPr>
          </p:cxnSp>
          <p:cxnSp>
            <p:nvCxnSpPr>
              <p:cNvPr id="349" name="Google Shape;9930;p139"/>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350" name="Google Shape;9931;p139"/>
              <p:cNvCxnSpPr/>
              <p:nvPr/>
            </p:nvCxnSpPr>
            <p:spPr>
              <a:xfrm>
                <a:off x="6066164" y="2515624"/>
                <a:ext cx="458489" cy="1342196"/>
              </a:xfrm>
              <a:prstGeom prst="straightConnector1">
                <a:avLst/>
              </a:prstGeom>
              <a:noFill/>
              <a:ln w="12700" cap="flat" cmpd="sng">
                <a:solidFill>
                  <a:srgbClr val="595959"/>
                </a:solidFill>
                <a:prstDash val="solid"/>
                <a:round/>
                <a:headEnd type="none" w="med" len="med"/>
                <a:tailEnd type="none" w="med" len="med"/>
              </a:ln>
            </p:spPr>
          </p:cxnSp>
          <p:cxnSp>
            <p:nvCxnSpPr>
              <p:cNvPr id="351" name="Google Shape;9932;p139"/>
              <p:cNvCxnSpPr/>
              <p:nvPr/>
            </p:nvCxnSpPr>
            <p:spPr>
              <a:xfrm>
                <a:off x="6054232" y="1985194"/>
                <a:ext cx="470421" cy="1872627"/>
              </a:xfrm>
              <a:prstGeom prst="straightConnector1">
                <a:avLst/>
              </a:prstGeom>
              <a:noFill/>
              <a:ln w="12700" cap="flat" cmpd="sng">
                <a:solidFill>
                  <a:srgbClr val="595959"/>
                </a:solidFill>
                <a:prstDash val="solid"/>
                <a:round/>
                <a:headEnd type="none" w="med" len="med"/>
                <a:tailEnd type="none" w="med" len="med"/>
              </a:ln>
            </p:spPr>
          </p:cxnSp>
          <p:cxnSp>
            <p:nvCxnSpPr>
              <p:cNvPr id="352" name="Google Shape;9953;p139"/>
              <p:cNvCxnSpPr/>
              <p:nvPr/>
            </p:nvCxnSpPr>
            <p:spPr>
              <a:xfrm flipV="1">
                <a:off x="6054232" y="1611737"/>
                <a:ext cx="470421" cy="2020156"/>
              </a:xfrm>
              <a:prstGeom prst="straightConnector1">
                <a:avLst/>
              </a:prstGeom>
              <a:noFill/>
              <a:ln w="12700" cap="flat" cmpd="sng">
                <a:solidFill>
                  <a:srgbClr val="595959"/>
                </a:solidFill>
                <a:prstDash val="solid"/>
                <a:round/>
                <a:headEnd type="none" w="med" len="med"/>
                <a:tailEnd type="none" w="med" len="med"/>
              </a:ln>
            </p:spPr>
          </p:cxnSp>
          <p:cxnSp>
            <p:nvCxnSpPr>
              <p:cNvPr id="353" name="Google Shape;9953;p139"/>
              <p:cNvCxnSpPr/>
              <p:nvPr/>
            </p:nvCxnSpPr>
            <p:spPr>
              <a:xfrm flipV="1">
                <a:off x="6054232" y="2146275"/>
                <a:ext cx="470421" cy="1485617"/>
              </a:xfrm>
              <a:prstGeom prst="straightConnector1">
                <a:avLst/>
              </a:prstGeom>
              <a:noFill/>
              <a:ln w="12700" cap="flat" cmpd="sng">
                <a:solidFill>
                  <a:srgbClr val="595959"/>
                </a:solidFill>
                <a:prstDash val="solid"/>
                <a:round/>
                <a:headEnd type="none" w="med" len="med"/>
                <a:tailEnd type="none" w="med" len="med"/>
              </a:ln>
            </p:spPr>
          </p:cxnSp>
          <p:cxnSp>
            <p:nvCxnSpPr>
              <p:cNvPr id="354" name="Google Shape;9953;p139"/>
              <p:cNvCxnSpPr/>
              <p:nvPr/>
            </p:nvCxnSpPr>
            <p:spPr>
              <a:xfrm flipV="1">
                <a:off x="6054232" y="2710369"/>
                <a:ext cx="470421" cy="921523"/>
              </a:xfrm>
              <a:prstGeom prst="straightConnector1">
                <a:avLst/>
              </a:prstGeom>
              <a:noFill/>
              <a:ln w="12700" cap="flat" cmpd="sng">
                <a:solidFill>
                  <a:srgbClr val="595959"/>
                </a:solidFill>
                <a:prstDash val="solid"/>
                <a:round/>
                <a:headEnd type="none" w="med" len="med"/>
                <a:tailEnd type="none" w="med" len="med"/>
              </a:ln>
            </p:spPr>
          </p:cxnSp>
          <p:cxnSp>
            <p:nvCxnSpPr>
              <p:cNvPr id="355" name="Google Shape;9953;p139"/>
              <p:cNvCxnSpPr/>
              <p:nvPr/>
            </p:nvCxnSpPr>
            <p:spPr>
              <a:xfrm>
                <a:off x="6054232" y="3631893"/>
                <a:ext cx="470421" cy="225928"/>
              </a:xfrm>
              <a:prstGeom prst="straightConnector1">
                <a:avLst/>
              </a:prstGeom>
              <a:noFill/>
              <a:ln w="12700" cap="flat" cmpd="sng">
                <a:solidFill>
                  <a:srgbClr val="595959"/>
                </a:solidFill>
                <a:prstDash val="solid"/>
                <a:round/>
                <a:headEnd type="none" w="med" len="med"/>
                <a:tailEnd type="none" w="med" len="med"/>
              </a:ln>
            </p:spPr>
          </p:cxnSp>
          <p:cxnSp>
            <p:nvCxnSpPr>
              <p:cNvPr id="356" name="Google Shape;9953;p139"/>
              <p:cNvCxnSpPr/>
              <p:nvPr/>
            </p:nvCxnSpPr>
            <p:spPr>
              <a:xfrm flipV="1">
                <a:off x="6054232" y="3274570"/>
                <a:ext cx="473779" cy="357322"/>
              </a:xfrm>
              <a:prstGeom prst="straightConnector1">
                <a:avLst/>
              </a:prstGeom>
              <a:noFill/>
              <a:ln w="12700" cap="flat" cmpd="sng">
                <a:solidFill>
                  <a:srgbClr val="595959"/>
                </a:solidFill>
                <a:prstDash val="solid"/>
                <a:round/>
                <a:headEnd type="none" w="med" len="med"/>
                <a:tailEnd type="none" w="med" len="med"/>
              </a:ln>
            </p:spPr>
          </p:cxnSp>
        </p:grpSp>
      </p:grpSp>
      <p:grpSp>
        <p:nvGrpSpPr>
          <p:cNvPr id="24" name="组合 23"/>
          <p:cNvGrpSpPr/>
          <p:nvPr/>
        </p:nvGrpSpPr>
        <p:grpSpPr>
          <a:xfrm>
            <a:off x="6347772" y="364493"/>
            <a:ext cx="834078" cy="360746"/>
            <a:chOff x="5613525" y="46924"/>
            <a:chExt cx="2302571" cy="995884"/>
          </a:xfrm>
        </p:grpSpPr>
        <p:sp>
          <p:nvSpPr>
            <p:cNvPr id="463" name="Google Shape;9898;p139"/>
            <p:cNvSpPr/>
            <p:nvPr/>
          </p:nvSpPr>
          <p:spPr>
            <a:xfrm>
              <a:off x="5617855" y="366939"/>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4" name="Google Shape;9899;p139"/>
            <p:cNvSpPr/>
            <p:nvPr/>
          </p:nvSpPr>
          <p:spPr>
            <a:xfrm>
              <a:off x="5613525" y="571134"/>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5" name="Google Shape;9900;p139"/>
            <p:cNvSpPr/>
            <p:nvPr/>
          </p:nvSpPr>
          <p:spPr>
            <a:xfrm>
              <a:off x="5613525" y="174432"/>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6" name="Google Shape;9901;p139"/>
            <p:cNvSpPr/>
            <p:nvPr/>
          </p:nvSpPr>
          <p:spPr>
            <a:xfrm>
              <a:off x="6668641" y="445648"/>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7" name="Google Shape;9902;p139"/>
            <p:cNvSpPr/>
            <p:nvPr/>
          </p:nvSpPr>
          <p:spPr>
            <a:xfrm>
              <a:off x="6669860" y="650413"/>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68" name="Google Shape;9903;p139"/>
            <p:cNvSpPr/>
            <p:nvPr/>
          </p:nvSpPr>
          <p:spPr>
            <a:xfrm>
              <a:off x="6668641" y="240923"/>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69" name="Google Shape;9904;p139"/>
            <p:cNvCxnSpPr>
              <a:stCxn id="465" idx="6"/>
              <a:endCxn id="466" idx="2"/>
            </p:cNvCxnSpPr>
            <p:nvPr/>
          </p:nvCxnSpPr>
          <p:spPr>
            <a:xfrm>
              <a:off x="5802207" y="264791"/>
              <a:ext cx="866434" cy="271216"/>
            </a:xfrm>
            <a:prstGeom prst="straightConnector1">
              <a:avLst/>
            </a:prstGeom>
            <a:noFill/>
            <a:ln w="12700" cap="flat" cmpd="sng">
              <a:solidFill>
                <a:srgbClr val="595959"/>
              </a:solidFill>
              <a:prstDash val="solid"/>
              <a:round/>
              <a:headEnd type="none" w="med" len="med"/>
              <a:tailEnd type="none" w="med" len="med"/>
            </a:ln>
          </p:spPr>
        </p:cxnSp>
        <p:cxnSp>
          <p:nvCxnSpPr>
            <p:cNvPr id="470" name="Google Shape;9905;p139"/>
            <p:cNvCxnSpPr>
              <a:stCxn id="465" idx="6"/>
              <a:endCxn id="468" idx="2"/>
            </p:cNvCxnSpPr>
            <p:nvPr/>
          </p:nvCxnSpPr>
          <p:spPr>
            <a:xfrm>
              <a:off x="5802207" y="264791"/>
              <a:ext cx="866434" cy="66491"/>
            </a:xfrm>
            <a:prstGeom prst="straightConnector1">
              <a:avLst/>
            </a:prstGeom>
            <a:noFill/>
            <a:ln w="12700" cap="flat" cmpd="sng">
              <a:solidFill>
                <a:srgbClr val="595959"/>
              </a:solidFill>
              <a:prstDash val="solid"/>
              <a:round/>
              <a:headEnd type="none" w="med" len="med"/>
              <a:tailEnd type="none" w="med" len="med"/>
            </a:ln>
          </p:spPr>
        </p:cxnSp>
        <p:cxnSp>
          <p:nvCxnSpPr>
            <p:cNvPr id="471" name="Google Shape;9906;p139"/>
            <p:cNvCxnSpPr>
              <a:stCxn id="465" idx="6"/>
              <a:endCxn id="467" idx="2"/>
            </p:cNvCxnSpPr>
            <p:nvPr/>
          </p:nvCxnSpPr>
          <p:spPr>
            <a:xfrm>
              <a:off x="5802207" y="264791"/>
              <a:ext cx="867653" cy="475981"/>
            </a:xfrm>
            <a:prstGeom prst="straightConnector1">
              <a:avLst/>
            </a:prstGeom>
            <a:noFill/>
            <a:ln w="12700" cap="flat" cmpd="sng">
              <a:solidFill>
                <a:srgbClr val="595959"/>
              </a:solidFill>
              <a:prstDash val="solid"/>
              <a:round/>
              <a:headEnd type="none" w="med" len="med"/>
              <a:tailEnd type="none" w="med" len="med"/>
            </a:ln>
          </p:spPr>
        </p:cxnSp>
        <p:cxnSp>
          <p:nvCxnSpPr>
            <p:cNvPr id="472" name="Google Shape;9907;p139"/>
            <p:cNvCxnSpPr>
              <a:stCxn id="463" idx="6"/>
              <a:endCxn id="468" idx="2"/>
            </p:cNvCxnSpPr>
            <p:nvPr/>
          </p:nvCxnSpPr>
          <p:spPr>
            <a:xfrm flipV="1">
              <a:off x="5806537" y="331282"/>
              <a:ext cx="862104" cy="126016"/>
            </a:xfrm>
            <a:prstGeom prst="straightConnector1">
              <a:avLst/>
            </a:prstGeom>
            <a:noFill/>
            <a:ln w="12700" cap="flat" cmpd="sng">
              <a:solidFill>
                <a:srgbClr val="595959"/>
              </a:solidFill>
              <a:prstDash val="solid"/>
              <a:round/>
              <a:headEnd type="none" w="med" len="med"/>
              <a:tailEnd type="none" w="med" len="med"/>
            </a:ln>
          </p:spPr>
        </p:cxnSp>
        <p:cxnSp>
          <p:nvCxnSpPr>
            <p:cNvPr id="473" name="Google Shape;9908;p139"/>
            <p:cNvCxnSpPr>
              <a:stCxn id="463" idx="6"/>
              <a:endCxn id="466" idx="2"/>
            </p:cNvCxnSpPr>
            <p:nvPr/>
          </p:nvCxnSpPr>
          <p:spPr>
            <a:xfrm>
              <a:off x="5806537" y="457298"/>
              <a:ext cx="862104" cy="78709"/>
            </a:xfrm>
            <a:prstGeom prst="straightConnector1">
              <a:avLst/>
            </a:prstGeom>
            <a:noFill/>
            <a:ln w="12700" cap="flat" cmpd="sng">
              <a:solidFill>
                <a:srgbClr val="595959"/>
              </a:solidFill>
              <a:prstDash val="solid"/>
              <a:round/>
              <a:headEnd type="none" w="med" len="med"/>
              <a:tailEnd type="none" w="med" len="med"/>
            </a:ln>
          </p:spPr>
        </p:cxnSp>
        <p:cxnSp>
          <p:nvCxnSpPr>
            <p:cNvPr id="474" name="Google Shape;9909;p139"/>
            <p:cNvCxnSpPr>
              <a:stCxn id="463" idx="6"/>
              <a:endCxn id="467" idx="2"/>
            </p:cNvCxnSpPr>
            <p:nvPr/>
          </p:nvCxnSpPr>
          <p:spPr>
            <a:xfrm>
              <a:off x="5806537" y="457298"/>
              <a:ext cx="863323" cy="283474"/>
            </a:xfrm>
            <a:prstGeom prst="straightConnector1">
              <a:avLst/>
            </a:prstGeom>
            <a:noFill/>
            <a:ln w="12700" cap="flat" cmpd="sng">
              <a:solidFill>
                <a:srgbClr val="595959"/>
              </a:solidFill>
              <a:prstDash val="solid"/>
              <a:round/>
              <a:headEnd type="none" w="med" len="med"/>
              <a:tailEnd type="none" w="med" len="med"/>
            </a:ln>
          </p:spPr>
        </p:cxnSp>
        <p:cxnSp>
          <p:nvCxnSpPr>
            <p:cNvPr id="475" name="Google Shape;9910;p139"/>
            <p:cNvCxnSpPr>
              <a:stCxn id="464" idx="6"/>
              <a:endCxn id="468" idx="2"/>
            </p:cNvCxnSpPr>
            <p:nvPr/>
          </p:nvCxnSpPr>
          <p:spPr>
            <a:xfrm flipV="1">
              <a:off x="5802207" y="331282"/>
              <a:ext cx="866434" cy="330211"/>
            </a:xfrm>
            <a:prstGeom prst="straightConnector1">
              <a:avLst/>
            </a:prstGeom>
            <a:noFill/>
            <a:ln w="12700" cap="flat" cmpd="sng">
              <a:solidFill>
                <a:srgbClr val="595959"/>
              </a:solidFill>
              <a:prstDash val="solid"/>
              <a:round/>
              <a:headEnd type="none" w="med" len="med"/>
              <a:tailEnd type="none" w="med" len="med"/>
            </a:ln>
          </p:spPr>
        </p:cxnSp>
        <p:cxnSp>
          <p:nvCxnSpPr>
            <p:cNvPr id="476" name="Google Shape;9911;p139"/>
            <p:cNvCxnSpPr>
              <a:stCxn id="464" idx="6"/>
              <a:endCxn id="466" idx="2"/>
            </p:cNvCxnSpPr>
            <p:nvPr/>
          </p:nvCxnSpPr>
          <p:spPr>
            <a:xfrm flipV="1">
              <a:off x="5802207" y="536007"/>
              <a:ext cx="866434" cy="125486"/>
            </a:xfrm>
            <a:prstGeom prst="straightConnector1">
              <a:avLst/>
            </a:prstGeom>
            <a:noFill/>
            <a:ln w="12700" cap="flat" cmpd="sng">
              <a:solidFill>
                <a:srgbClr val="595959"/>
              </a:solidFill>
              <a:prstDash val="solid"/>
              <a:round/>
              <a:headEnd type="none" w="med" len="med"/>
              <a:tailEnd type="none" w="med" len="med"/>
            </a:ln>
          </p:spPr>
        </p:cxnSp>
        <p:cxnSp>
          <p:nvCxnSpPr>
            <p:cNvPr id="477" name="Google Shape;9912;p139"/>
            <p:cNvCxnSpPr>
              <a:stCxn id="464" idx="6"/>
              <a:endCxn id="467" idx="2"/>
            </p:cNvCxnSpPr>
            <p:nvPr/>
          </p:nvCxnSpPr>
          <p:spPr>
            <a:xfrm>
              <a:off x="5802207" y="661493"/>
              <a:ext cx="867653" cy="79279"/>
            </a:xfrm>
            <a:prstGeom prst="straightConnector1">
              <a:avLst/>
            </a:prstGeom>
            <a:noFill/>
            <a:ln w="12700" cap="flat" cmpd="sng">
              <a:solidFill>
                <a:srgbClr val="595959"/>
              </a:solidFill>
              <a:prstDash val="solid"/>
              <a:round/>
              <a:headEnd type="none" w="med" len="med"/>
              <a:tailEnd type="none" w="med" len="med"/>
            </a:ln>
          </p:spPr>
        </p:cxnSp>
        <p:sp>
          <p:nvSpPr>
            <p:cNvPr id="478" name="Google Shape;9922;p139"/>
            <p:cNvSpPr/>
            <p:nvPr/>
          </p:nvSpPr>
          <p:spPr>
            <a:xfrm>
              <a:off x="6668641" y="46924"/>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79" name="Google Shape;9923;p139"/>
            <p:cNvCxnSpPr>
              <a:stCxn id="465" idx="6"/>
              <a:endCxn id="478" idx="2"/>
            </p:cNvCxnSpPr>
            <p:nvPr/>
          </p:nvCxnSpPr>
          <p:spPr>
            <a:xfrm flipV="1">
              <a:off x="5802207" y="137283"/>
              <a:ext cx="866434" cy="127508"/>
            </a:xfrm>
            <a:prstGeom prst="straightConnector1">
              <a:avLst/>
            </a:prstGeom>
            <a:noFill/>
            <a:ln w="12700" cap="flat" cmpd="sng">
              <a:solidFill>
                <a:srgbClr val="595959"/>
              </a:solidFill>
              <a:prstDash val="solid"/>
              <a:round/>
              <a:headEnd type="none" w="med" len="med"/>
              <a:tailEnd type="none" w="med" len="med"/>
            </a:ln>
          </p:spPr>
        </p:cxnSp>
        <p:cxnSp>
          <p:nvCxnSpPr>
            <p:cNvPr id="480" name="Google Shape;9924;p139"/>
            <p:cNvCxnSpPr>
              <a:stCxn id="463" idx="6"/>
              <a:endCxn id="478" idx="2"/>
            </p:cNvCxnSpPr>
            <p:nvPr/>
          </p:nvCxnSpPr>
          <p:spPr>
            <a:xfrm flipV="1">
              <a:off x="5806537" y="137283"/>
              <a:ext cx="862104" cy="320015"/>
            </a:xfrm>
            <a:prstGeom prst="straightConnector1">
              <a:avLst/>
            </a:prstGeom>
            <a:noFill/>
            <a:ln w="12700" cap="flat" cmpd="sng">
              <a:solidFill>
                <a:srgbClr val="595959"/>
              </a:solidFill>
              <a:prstDash val="solid"/>
              <a:round/>
              <a:headEnd type="none" w="med" len="med"/>
              <a:tailEnd type="none" w="med" len="med"/>
            </a:ln>
          </p:spPr>
        </p:cxnSp>
        <p:cxnSp>
          <p:nvCxnSpPr>
            <p:cNvPr id="481" name="Google Shape;9925;p139"/>
            <p:cNvCxnSpPr>
              <a:stCxn id="464" idx="6"/>
              <a:endCxn id="478" idx="2"/>
            </p:cNvCxnSpPr>
            <p:nvPr/>
          </p:nvCxnSpPr>
          <p:spPr>
            <a:xfrm flipV="1">
              <a:off x="5802207" y="137283"/>
              <a:ext cx="866434" cy="524210"/>
            </a:xfrm>
            <a:prstGeom prst="straightConnector1">
              <a:avLst/>
            </a:prstGeom>
            <a:noFill/>
            <a:ln w="12700" cap="flat" cmpd="sng">
              <a:solidFill>
                <a:srgbClr val="595959"/>
              </a:solidFill>
              <a:prstDash val="solid"/>
              <a:round/>
              <a:headEnd type="none" w="med" len="med"/>
              <a:tailEnd type="none" w="med" len="med"/>
            </a:ln>
          </p:spPr>
        </p:cxnSp>
        <p:sp>
          <p:nvSpPr>
            <p:cNvPr id="482" name="Google Shape;9928;p139"/>
            <p:cNvSpPr/>
            <p:nvPr/>
          </p:nvSpPr>
          <p:spPr>
            <a:xfrm>
              <a:off x="6668641" y="862091"/>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dirty="0">
                <a:solidFill>
                  <a:srgbClr val="666666"/>
                </a:solidFill>
              </a:endParaRPr>
            </a:p>
          </p:txBody>
        </p:sp>
        <p:cxnSp>
          <p:nvCxnSpPr>
            <p:cNvPr id="483" name="Google Shape;9930;p139"/>
            <p:cNvCxnSpPr>
              <a:stCxn id="463" idx="6"/>
              <a:endCxn id="482" idx="2"/>
            </p:cNvCxnSpPr>
            <p:nvPr/>
          </p:nvCxnSpPr>
          <p:spPr>
            <a:xfrm>
              <a:off x="5806537" y="457298"/>
              <a:ext cx="862104" cy="495152"/>
            </a:xfrm>
            <a:prstGeom prst="straightConnector1">
              <a:avLst/>
            </a:prstGeom>
            <a:noFill/>
            <a:ln w="12700" cap="flat" cmpd="sng">
              <a:solidFill>
                <a:srgbClr val="595959"/>
              </a:solidFill>
              <a:prstDash val="solid"/>
              <a:round/>
              <a:headEnd type="none" w="med" len="med"/>
              <a:tailEnd type="none" w="med" len="med"/>
            </a:ln>
          </p:spPr>
        </p:cxnSp>
        <p:cxnSp>
          <p:nvCxnSpPr>
            <p:cNvPr id="484" name="Google Shape;9931;p139"/>
            <p:cNvCxnSpPr>
              <a:stCxn id="463" idx="6"/>
              <a:endCxn id="482" idx="2"/>
            </p:cNvCxnSpPr>
            <p:nvPr/>
          </p:nvCxnSpPr>
          <p:spPr>
            <a:xfrm>
              <a:off x="5806537" y="457298"/>
              <a:ext cx="862104" cy="495152"/>
            </a:xfrm>
            <a:prstGeom prst="straightConnector1">
              <a:avLst/>
            </a:prstGeom>
            <a:noFill/>
            <a:ln w="12700" cap="flat" cmpd="sng">
              <a:solidFill>
                <a:srgbClr val="595959"/>
              </a:solidFill>
              <a:prstDash val="solid"/>
              <a:round/>
              <a:headEnd type="none" w="med" len="med"/>
              <a:tailEnd type="none" w="med" len="med"/>
            </a:ln>
          </p:spPr>
        </p:cxnSp>
        <p:cxnSp>
          <p:nvCxnSpPr>
            <p:cNvPr id="485" name="Google Shape;9932;p139"/>
            <p:cNvCxnSpPr>
              <a:stCxn id="465" idx="6"/>
              <a:endCxn id="482" idx="2"/>
            </p:cNvCxnSpPr>
            <p:nvPr/>
          </p:nvCxnSpPr>
          <p:spPr>
            <a:xfrm>
              <a:off x="5802207" y="264791"/>
              <a:ext cx="866434" cy="687659"/>
            </a:xfrm>
            <a:prstGeom prst="straightConnector1">
              <a:avLst/>
            </a:prstGeom>
            <a:noFill/>
            <a:ln w="12700" cap="flat" cmpd="sng">
              <a:solidFill>
                <a:srgbClr val="595959"/>
              </a:solidFill>
              <a:prstDash val="solid"/>
              <a:round/>
              <a:headEnd type="none" w="med" len="med"/>
              <a:tailEnd type="none" w="med" len="med"/>
            </a:ln>
          </p:spPr>
        </p:cxnSp>
        <p:sp>
          <p:nvSpPr>
            <p:cNvPr id="486" name="Google Shape;9948;p139"/>
            <p:cNvSpPr/>
            <p:nvPr/>
          </p:nvSpPr>
          <p:spPr>
            <a:xfrm>
              <a:off x="5613525" y="772065"/>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7" name="Google Shape;9953;p139"/>
            <p:cNvCxnSpPr>
              <a:stCxn id="486" idx="6"/>
              <a:endCxn id="478" idx="2"/>
            </p:cNvCxnSpPr>
            <p:nvPr/>
          </p:nvCxnSpPr>
          <p:spPr>
            <a:xfrm flipV="1">
              <a:off x="5802207" y="137283"/>
              <a:ext cx="866434" cy="725141"/>
            </a:xfrm>
            <a:prstGeom prst="straightConnector1">
              <a:avLst/>
            </a:prstGeom>
            <a:noFill/>
            <a:ln w="12700" cap="flat" cmpd="sng">
              <a:solidFill>
                <a:srgbClr val="595959"/>
              </a:solidFill>
              <a:prstDash val="solid"/>
              <a:round/>
              <a:headEnd type="none" w="med" len="med"/>
              <a:tailEnd type="none" w="med" len="med"/>
            </a:ln>
          </p:spPr>
        </p:cxnSp>
        <p:cxnSp>
          <p:nvCxnSpPr>
            <p:cNvPr id="488" name="Google Shape;9953;p139"/>
            <p:cNvCxnSpPr>
              <a:stCxn id="486" idx="6"/>
              <a:endCxn id="468" idx="2"/>
            </p:cNvCxnSpPr>
            <p:nvPr/>
          </p:nvCxnSpPr>
          <p:spPr>
            <a:xfrm flipV="1">
              <a:off x="5802207" y="331282"/>
              <a:ext cx="866434" cy="531142"/>
            </a:xfrm>
            <a:prstGeom prst="straightConnector1">
              <a:avLst/>
            </a:prstGeom>
            <a:noFill/>
            <a:ln w="12700" cap="flat" cmpd="sng">
              <a:solidFill>
                <a:srgbClr val="595959"/>
              </a:solidFill>
              <a:prstDash val="solid"/>
              <a:round/>
              <a:headEnd type="none" w="med" len="med"/>
              <a:tailEnd type="none" w="med" len="med"/>
            </a:ln>
          </p:spPr>
        </p:cxnSp>
        <p:cxnSp>
          <p:nvCxnSpPr>
            <p:cNvPr id="489" name="Google Shape;9953;p139"/>
            <p:cNvCxnSpPr>
              <a:stCxn id="486" idx="6"/>
              <a:endCxn id="466" idx="2"/>
            </p:cNvCxnSpPr>
            <p:nvPr/>
          </p:nvCxnSpPr>
          <p:spPr>
            <a:xfrm flipV="1">
              <a:off x="5802207" y="536007"/>
              <a:ext cx="866434" cy="326417"/>
            </a:xfrm>
            <a:prstGeom prst="straightConnector1">
              <a:avLst/>
            </a:prstGeom>
            <a:noFill/>
            <a:ln w="12700" cap="flat" cmpd="sng">
              <a:solidFill>
                <a:srgbClr val="595959"/>
              </a:solidFill>
              <a:prstDash val="solid"/>
              <a:round/>
              <a:headEnd type="none" w="med" len="med"/>
              <a:tailEnd type="none" w="med" len="med"/>
            </a:ln>
          </p:spPr>
        </p:cxnSp>
        <p:cxnSp>
          <p:nvCxnSpPr>
            <p:cNvPr id="490" name="Google Shape;9953;p139"/>
            <p:cNvCxnSpPr>
              <a:stCxn id="486" idx="6"/>
              <a:endCxn id="482" idx="2"/>
            </p:cNvCxnSpPr>
            <p:nvPr/>
          </p:nvCxnSpPr>
          <p:spPr>
            <a:xfrm>
              <a:off x="5802207" y="862424"/>
              <a:ext cx="866434" cy="90026"/>
            </a:xfrm>
            <a:prstGeom prst="straightConnector1">
              <a:avLst/>
            </a:prstGeom>
            <a:noFill/>
            <a:ln w="12700" cap="flat" cmpd="sng">
              <a:solidFill>
                <a:srgbClr val="595959"/>
              </a:solidFill>
              <a:prstDash val="solid"/>
              <a:round/>
              <a:headEnd type="none" w="med" len="med"/>
              <a:tailEnd type="none" w="med" len="med"/>
            </a:ln>
          </p:spPr>
        </p:cxnSp>
        <p:cxnSp>
          <p:nvCxnSpPr>
            <p:cNvPr id="491" name="Google Shape;9953;p139"/>
            <p:cNvCxnSpPr>
              <a:stCxn id="486" idx="6"/>
              <a:endCxn id="467" idx="2"/>
            </p:cNvCxnSpPr>
            <p:nvPr/>
          </p:nvCxnSpPr>
          <p:spPr>
            <a:xfrm flipV="1">
              <a:off x="5802207" y="740772"/>
              <a:ext cx="867653" cy="121652"/>
            </a:xfrm>
            <a:prstGeom prst="straightConnector1">
              <a:avLst/>
            </a:prstGeom>
            <a:noFill/>
            <a:ln w="12700" cap="flat" cmpd="sng">
              <a:solidFill>
                <a:srgbClr val="595959"/>
              </a:solidFill>
              <a:prstDash val="solid"/>
              <a:round/>
              <a:headEnd type="none" w="med" len="med"/>
              <a:tailEnd type="none" w="med" len="med"/>
            </a:ln>
          </p:spPr>
        </p:cxnSp>
        <p:grpSp>
          <p:nvGrpSpPr>
            <p:cNvPr id="22" name="组合 21"/>
            <p:cNvGrpSpPr/>
            <p:nvPr/>
          </p:nvGrpSpPr>
          <p:grpSpPr>
            <a:xfrm rot="10800000">
              <a:off x="6859761" y="143156"/>
              <a:ext cx="1056335" cy="815499"/>
              <a:chOff x="7930950" y="197943"/>
              <a:chExt cx="1056335" cy="815499"/>
            </a:xfrm>
          </p:grpSpPr>
          <p:sp>
            <p:nvSpPr>
              <p:cNvPr id="225" name="Google Shape;9898;p139"/>
              <p:cNvSpPr/>
              <p:nvPr/>
            </p:nvSpPr>
            <p:spPr>
              <a:xfrm>
                <a:off x="7935280" y="427599"/>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6" name="Google Shape;9899;p139"/>
              <p:cNvSpPr/>
              <p:nvPr/>
            </p:nvSpPr>
            <p:spPr>
              <a:xfrm>
                <a:off x="7930950" y="631794"/>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7" name="Google Shape;9900;p139"/>
              <p:cNvSpPr/>
              <p:nvPr/>
            </p:nvSpPr>
            <p:spPr>
              <a:xfrm>
                <a:off x="7930950" y="235092"/>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28" name="Google Shape;9904;p139"/>
              <p:cNvCxnSpPr>
                <a:stCxn id="227" idx="6"/>
              </p:cNvCxnSpPr>
              <p:nvPr/>
            </p:nvCxnSpPr>
            <p:spPr>
              <a:xfrm>
                <a:off x="8119632" y="325451"/>
                <a:ext cx="866434" cy="271216"/>
              </a:xfrm>
              <a:prstGeom prst="straightConnector1">
                <a:avLst/>
              </a:prstGeom>
              <a:noFill/>
              <a:ln w="12700" cap="flat" cmpd="sng">
                <a:solidFill>
                  <a:srgbClr val="595959"/>
                </a:solidFill>
                <a:prstDash val="solid"/>
                <a:round/>
                <a:headEnd type="none" w="med" len="med"/>
                <a:tailEnd type="none" w="med" len="med"/>
              </a:ln>
            </p:spPr>
          </p:cxnSp>
          <p:cxnSp>
            <p:nvCxnSpPr>
              <p:cNvPr id="229" name="Google Shape;9905;p139"/>
              <p:cNvCxnSpPr>
                <a:stCxn id="227" idx="6"/>
              </p:cNvCxnSpPr>
              <p:nvPr/>
            </p:nvCxnSpPr>
            <p:spPr>
              <a:xfrm>
                <a:off x="8119632" y="325451"/>
                <a:ext cx="866434" cy="66491"/>
              </a:xfrm>
              <a:prstGeom prst="straightConnector1">
                <a:avLst/>
              </a:prstGeom>
              <a:noFill/>
              <a:ln w="12700" cap="flat" cmpd="sng">
                <a:solidFill>
                  <a:srgbClr val="595959"/>
                </a:solidFill>
                <a:prstDash val="solid"/>
                <a:round/>
                <a:headEnd type="none" w="med" len="med"/>
                <a:tailEnd type="none" w="med" len="med"/>
              </a:ln>
            </p:spPr>
          </p:cxnSp>
          <p:cxnSp>
            <p:nvCxnSpPr>
              <p:cNvPr id="230" name="Google Shape;9906;p139"/>
              <p:cNvCxnSpPr>
                <a:stCxn id="227" idx="6"/>
              </p:cNvCxnSpPr>
              <p:nvPr/>
            </p:nvCxnSpPr>
            <p:spPr>
              <a:xfrm>
                <a:off x="8119632" y="325451"/>
                <a:ext cx="867653" cy="475981"/>
              </a:xfrm>
              <a:prstGeom prst="straightConnector1">
                <a:avLst/>
              </a:prstGeom>
              <a:noFill/>
              <a:ln w="12700" cap="flat" cmpd="sng">
                <a:solidFill>
                  <a:srgbClr val="595959"/>
                </a:solidFill>
                <a:prstDash val="solid"/>
                <a:round/>
                <a:headEnd type="none" w="med" len="med"/>
                <a:tailEnd type="none" w="med" len="med"/>
              </a:ln>
            </p:spPr>
          </p:cxnSp>
          <p:cxnSp>
            <p:nvCxnSpPr>
              <p:cNvPr id="231" name="Google Shape;9907;p139"/>
              <p:cNvCxnSpPr>
                <a:stCxn id="225" idx="6"/>
              </p:cNvCxnSpPr>
              <p:nvPr/>
            </p:nvCxnSpPr>
            <p:spPr>
              <a:xfrm flipV="1">
                <a:off x="8123962" y="391942"/>
                <a:ext cx="862104" cy="126016"/>
              </a:xfrm>
              <a:prstGeom prst="straightConnector1">
                <a:avLst/>
              </a:prstGeom>
              <a:noFill/>
              <a:ln w="12700" cap="flat" cmpd="sng">
                <a:solidFill>
                  <a:srgbClr val="595959"/>
                </a:solidFill>
                <a:prstDash val="solid"/>
                <a:round/>
                <a:headEnd type="none" w="med" len="med"/>
                <a:tailEnd type="none" w="med" len="med"/>
              </a:ln>
            </p:spPr>
          </p:cxnSp>
          <p:cxnSp>
            <p:nvCxnSpPr>
              <p:cNvPr id="232" name="Google Shape;9908;p139"/>
              <p:cNvCxnSpPr>
                <a:stCxn id="225" idx="6"/>
              </p:cNvCxnSpPr>
              <p:nvPr/>
            </p:nvCxnSpPr>
            <p:spPr>
              <a:xfrm>
                <a:off x="8123962" y="517958"/>
                <a:ext cx="862104" cy="78709"/>
              </a:xfrm>
              <a:prstGeom prst="straightConnector1">
                <a:avLst/>
              </a:prstGeom>
              <a:noFill/>
              <a:ln w="12700" cap="flat" cmpd="sng">
                <a:solidFill>
                  <a:srgbClr val="595959"/>
                </a:solidFill>
                <a:prstDash val="solid"/>
                <a:round/>
                <a:headEnd type="none" w="med" len="med"/>
                <a:tailEnd type="none" w="med" len="med"/>
              </a:ln>
            </p:spPr>
          </p:cxnSp>
          <p:cxnSp>
            <p:nvCxnSpPr>
              <p:cNvPr id="233" name="Google Shape;9909;p139"/>
              <p:cNvCxnSpPr>
                <a:stCxn id="225" idx="6"/>
              </p:cNvCxnSpPr>
              <p:nvPr/>
            </p:nvCxnSpPr>
            <p:spPr>
              <a:xfrm>
                <a:off x="8123962" y="517958"/>
                <a:ext cx="863323" cy="283474"/>
              </a:xfrm>
              <a:prstGeom prst="straightConnector1">
                <a:avLst/>
              </a:prstGeom>
              <a:noFill/>
              <a:ln w="12700" cap="flat" cmpd="sng">
                <a:solidFill>
                  <a:srgbClr val="595959"/>
                </a:solidFill>
                <a:prstDash val="solid"/>
                <a:round/>
                <a:headEnd type="none" w="med" len="med"/>
                <a:tailEnd type="none" w="med" len="med"/>
              </a:ln>
            </p:spPr>
          </p:cxnSp>
          <p:cxnSp>
            <p:nvCxnSpPr>
              <p:cNvPr id="234" name="Google Shape;9910;p139"/>
              <p:cNvCxnSpPr>
                <a:stCxn id="226" idx="6"/>
              </p:cNvCxnSpPr>
              <p:nvPr/>
            </p:nvCxnSpPr>
            <p:spPr>
              <a:xfrm flipV="1">
                <a:off x="8119632" y="391942"/>
                <a:ext cx="866434" cy="330211"/>
              </a:xfrm>
              <a:prstGeom prst="straightConnector1">
                <a:avLst/>
              </a:prstGeom>
              <a:noFill/>
              <a:ln w="12700" cap="flat" cmpd="sng">
                <a:solidFill>
                  <a:srgbClr val="595959"/>
                </a:solidFill>
                <a:prstDash val="solid"/>
                <a:round/>
                <a:headEnd type="none" w="med" len="med"/>
                <a:tailEnd type="none" w="med" len="med"/>
              </a:ln>
            </p:spPr>
          </p:cxnSp>
          <p:cxnSp>
            <p:nvCxnSpPr>
              <p:cNvPr id="235" name="Google Shape;9911;p139"/>
              <p:cNvCxnSpPr>
                <a:stCxn id="226" idx="6"/>
              </p:cNvCxnSpPr>
              <p:nvPr/>
            </p:nvCxnSpPr>
            <p:spPr>
              <a:xfrm flipV="1">
                <a:off x="8119632" y="596667"/>
                <a:ext cx="866434" cy="125486"/>
              </a:xfrm>
              <a:prstGeom prst="straightConnector1">
                <a:avLst/>
              </a:prstGeom>
              <a:noFill/>
              <a:ln w="12700" cap="flat" cmpd="sng">
                <a:solidFill>
                  <a:srgbClr val="595959"/>
                </a:solidFill>
                <a:prstDash val="solid"/>
                <a:round/>
                <a:headEnd type="none" w="med" len="med"/>
                <a:tailEnd type="none" w="med" len="med"/>
              </a:ln>
            </p:spPr>
          </p:cxnSp>
          <p:cxnSp>
            <p:nvCxnSpPr>
              <p:cNvPr id="236" name="Google Shape;9912;p139"/>
              <p:cNvCxnSpPr>
                <a:stCxn id="226" idx="6"/>
              </p:cNvCxnSpPr>
              <p:nvPr/>
            </p:nvCxnSpPr>
            <p:spPr>
              <a:xfrm>
                <a:off x="8119632" y="722153"/>
                <a:ext cx="867653" cy="79279"/>
              </a:xfrm>
              <a:prstGeom prst="straightConnector1">
                <a:avLst/>
              </a:prstGeom>
              <a:noFill/>
              <a:ln w="12700" cap="flat" cmpd="sng">
                <a:solidFill>
                  <a:srgbClr val="595959"/>
                </a:solidFill>
                <a:prstDash val="solid"/>
                <a:round/>
                <a:headEnd type="none" w="med" len="med"/>
                <a:tailEnd type="none" w="med" len="med"/>
              </a:ln>
            </p:spPr>
          </p:cxnSp>
          <p:cxnSp>
            <p:nvCxnSpPr>
              <p:cNvPr id="237" name="Google Shape;9923;p139"/>
              <p:cNvCxnSpPr>
                <a:stCxn id="227" idx="6"/>
              </p:cNvCxnSpPr>
              <p:nvPr/>
            </p:nvCxnSpPr>
            <p:spPr>
              <a:xfrm flipV="1">
                <a:off x="8119632" y="197943"/>
                <a:ext cx="866434" cy="127508"/>
              </a:xfrm>
              <a:prstGeom prst="straightConnector1">
                <a:avLst/>
              </a:prstGeom>
              <a:noFill/>
              <a:ln w="12700" cap="flat" cmpd="sng">
                <a:solidFill>
                  <a:srgbClr val="595959"/>
                </a:solidFill>
                <a:prstDash val="solid"/>
                <a:round/>
                <a:headEnd type="none" w="med" len="med"/>
                <a:tailEnd type="none" w="med" len="med"/>
              </a:ln>
            </p:spPr>
          </p:cxnSp>
          <p:cxnSp>
            <p:nvCxnSpPr>
              <p:cNvPr id="238" name="Google Shape;9924;p139"/>
              <p:cNvCxnSpPr>
                <a:stCxn id="225" idx="6"/>
              </p:cNvCxnSpPr>
              <p:nvPr/>
            </p:nvCxnSpPr>
            <p:spPr>
              <a:xfrm flipV="1">
                <a:off x="8123962" y="197943"/>
                <a:ext cx="862104" cy="320015"/>
              </a:xfrm>
              <a:prstGeom prst="straightConnector1">
                <a:avLst/>
              </a:prstGeom>
              <a:noFill/>
              <a:ln w="12700" cap="flat" cmpd="sng">
                <a:solidFill>
                  <a:srgbClr val="595959"/>
                </a:solidFill>
                <a:prstDash val="solid"/>
                <a:round/>
                <a:headEnd type="none" w="med" len="med"/>
                <a:tailEnd type="none" w="med" len="med"/>
              </a:ln>
            </p:spPr>
          </p:cxnSp>
          <p:cxnSp>
            <p:nvCxnSpPr>
              <p:cNvPr id="239" name="Google Shape;9925;p139"/>
              <p:cNvCxnSpPr>
                <a:stCxn id="226" idx="6"/>
              </p:cNvCxnSpPr>
              <p:nvPr/>
            </p:nvCxnSpPr>
            <p:spPr>
              <a:xfrm flipV="1">
                <a:off x="8119632" y="197943"/>
                <a:ext cx="866434" cy="524210"/>
              </a:xfrm>
              <a:prstGeom prst="straightConnector1">
                <a:avLst/>
              </a:prstGeom>
              <a:noFill/>
              <a:ln w="12700" cap="flat" cmpd="sng">
                <a:solidFill>
                  <a:srgbClr val="595959"/>
                </a:solidFill>
                <a:prstDash val="solid"/>
                <a:round/>
                <a:headEnd type="none" w="med" len="med"/>
                <a:tailEnd type="none" w="med" len="med"/>
              </a:ln>
            </p:spPr>
          </p:cxnSp>
          <p:cxnSp>
            <p:nvCxnSpPr>
              <p:cNvPr id="240" name="Google Shape;9930;p139"/>
              <p:cNvCxnSpPr>
                <a:stCxn id="225" idx="6"/>
              </p:cNvCxnSpPr>
              <p:nvPr/>
            </p:nvCxnSpPr>
            <p:spPr>
              <a:xfrm>
                <a:off x="8123962" y="517958"/>
                <a:ext cx="862104" cy="495152"/>
              </a:xfrm>
              <a:prstGeom prst="straightConnector1">
                <a:avLst/>
              </a:prstGeom>
              <a:noFill/>
              <a:ln w="12700" cap="flat" cmpd="sng">
                <a:solidFill>
                  <a:srgbClr val="595959"/>
                </a:solidFill>
                <a:prstDash val="solid"/>
                <a:round/>
                <a:headEnd type="none" w="med" len="med"/>
                <a:tailEnd type="none" w="med" len="med"/>
              </a:ln>
            </p:spPr>
          </p:cxnSp>
          <p:cxnSp>
            <p:nvCxnSpPr>
              <p:cNvPr id="241" name="Google Shape;9931;p139"/>
              <p:cNvCxnSpPr>
                <a:stCxn id="225" idx="6"/>
              </p:cNvCxnSpPr>
              <p:nvPr/>
            </p:nvCxnSpPr>
            <p:spPr>
              <a:xfrm>
                <a:off x="8123962" y="517958"/>
                <a:ext cx="862104" cy="495152"/>
              </a:xfrm>
              <a:prstGeom prst="straightConnector1">
                <a:avLst/>
              </a:prstGeom>
              <a:noFill/>
              <a:ln w="12700" cap="flat" cmpd="sng">
                <a:solidFill>
                  <a:srgbClr val="595959"/>
                </a:solidFill>
                <a:prstDash val="solid"/>
                <a:round/>
                <a:headEnd type="none" w="med" len="med"/>
                <a:tailEnd type="none" w="med" len="med"/>
              </a:ln>
            </p:spPr>
          </p:cxnSp>
          <p:cxnSp>
            <p:nvCxnSpPr>
              <p:cNvPr id="242" name="Google Shape;9932;p139"/>
              <p:cNvCxnSpPr>
                <a:stCxn id="227" idx="6"/>
              </p:cNvCxnSpPr>
              <p:nvPr/>
            </p:nvCxnSpPr>
            <p:spPr>
              <a:xfrm>
                <a:off x="8119632" y="325451"/>
                <a:ext cx="866434" cy="687659"/>
              </a:xfrm>
              <a:prstGeom prst="straightConnector1">
                <a:avLst/>
              </a:prstGeom>
              <a:noFill/>
              <a:ln w="12700" cap="flat" cmpd="sng">
                <a:solidFill>
                  <a:srgbClr val="595959"/>
                </a:solidFill>
                <a:prstDash val="solid"/>
                <a:round/>
                <a:headEnd type="none" w="med" len="med"/>
                <a:tailEnd type="none" w="med" len="med"/>
              </a:ln>
            </p:spPr>
          </p:cxnSp>
          <p:sp>
            <p:nvSpPr>
              <p:cNvPr id="243" name="Google Shape;9948;p139"/>
              <p:cNvSpPr/>
              <p:nvPr/>
            </p:nvSpPr>
            <p:spPr>
              <a:xfrm>
                <a:off x="7930950" y="832725"/>
                <a:ext cx="188682" cy="180717"/>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44" name="Google Shape;9953;p139"/>
              <p:cNvCxnSpPr>
                <a:stCxn id="243" idx="6"/>
              </p:cNvCxnSpPr>
              <p:nvPr/>
            </p:nvCxnSpPr>
            <p:spPr>
              <a:xfrm flipV="1">
                <a:off x="8119632" y="197943"/>
                <a:ext cx="866434" cy="725141"/>
              </a:xfrm>
              <a:prstGeom prst="straightConnector1">
                <a:avLst/>
              </a:prstGeom>
              <a:noFill/>
              <a:ln w="12700" cap="flat" cmpd="sng">
                <a:solidFill>
                  <a:srgbClr val="595959"/>
                </a:solidFill>
                <a:prstDash val="solid"/>
                <a:round/>
                <a:headEnd type="none" w="med" len="med"/>
                <a:tailEnd type="none" w="med" len="med"/>
              </a:ln>
            </p:spPr>
          </p:cxnSp>
          <p:cxnSp>
            <p:nvCxnSpPr>
              <p:cNvPr id="245" name="Google Shape;9953;p139"/>
              <p:cNvCxnSpPr>
                <a:stCxn id="243" idx="6"/>
              </p:cNvCxnSpPr>
              <p:nvPr/>
            </p:nvCxnSpPr>
            <p:spPr>
              <a:xfrm flipV="1">
                <a:off x="8119632" y="391942"/>
                <a:ext cx="866434" cy="531142"/>
              </a:xfrm>
              <a:prstGeom prst="straightConnector1">
                <a:avLst/>
              </a:prstGeom>
              <a:noFill/>
              <a:ln w="12700" cap="flat" cmpd="sng">
                <a:solidFill>
                  <a:srgbClr val="595959"/>
                </a:solidFill>
                <a:prstDash val="solid"/>
                <a:round/>
                <a:headEnd type="none" w="med" len="med"/>
                <a:tailEnd type="none" w="med" len="med"/>
              </a:ln>
            </p:spPr>
          </p:cxnSp>
          <p:cxnSp>
            <p:nvCxnSpPr>
              <p:cNvPr id="246" name="Google Shape;9953;p139"/>
              <p:cNvCxnSpPr>
                <a:stCxn id="243" idx="6"/>
              </p:cNvCxnSpPr>
              <p:nvPr/>
            </p:nvCxnSpPr>
            <p:spPr>
              <a:xfrm flipV="1">
                <a:off x="8119632" y="596667"/>
                <a:ext cx="866434" cy="326417"/>
              </a:xfrm>
              <a:prstGeom prst="straightConnector1">
                <a:avLst/>
              </a:prstGeom>
              <a:noFill/>
              <a:ln w="12700" cap="flat" cmpd="sng">
                <a:solidFill>
                  <a:srgbClr val="595959"/>
                </a:solidFill>
                <a:prstDash val="solid"/>
                <a:round/>
                <a:headEnd type="none" w="med" len="med"/>
                <a:tailEnd type="none" w="med" len="med"/>
              </a:ln>
            </p:spPr>
          </p:cxnSp>
          <p:cxnSp>
            <p:nvCxnSpPr>
              <p:cNvPr id="247" name="Google Shape;9953;p139"/>
              <p:cNvCxnSpPr>
                <a:stCxn id="243" idx="6"/>
              </p:cNvCxnSpPr>
              <p:nvPr/>
            </p:nvCxnSpPr>
            <p:spPr>
              <a:xfrm>
                <a:off x="8119632" y="923084"/>
                <a:ext cx="866434" cy="90026"/>
              </a:xfrm>
              <a:prstGeom prst="straightConnector1">
                <a:avLst/>
              </a:prstGeom>
              <a:noFill/>
              <a:ln w="12700" cap="flat" cmpd="sng">
                <a:solidFill>
                  <a:srgbClr val="595959"/>
                </a:solidFill>
                <a:prstDash val="solid"/>
                <a:round/>
                <a:headEnd type="none" w="med" len="med"/>
                <a:tailEnd type="none" w="med" len="med"/>
              </a:ln>
            </p:spPr>
          </p:cxnSp>
          <p:cxnSp>
            <p:nvCxnSpPr>
              <p:cNvPr id="248" name="Google Shape;9953;p139"/>
              <p:cNvCxnSpPr>
                <a:stCxn id="243" idx="6"/>
              </p:cNvCxnSpPr>
              <p:nvPr/>
            </p:nvCxnSpPr>
            <p:spPr>
              <a:xfrm flipV="1">
                <a:off x="8119632" y="801432"/>
                <a:ext cx="867653" cy="121652"/>
              </a:xfrm>
              <a:prstGeom prst="straightConnector1">
                <a:avLst/>
              </a:prstGeom>
              <a:noFill/>
              <a:ln w="12700" cap="flat" cmpd="sng">
                <a:solidFill>
                  <a:srgbClr val="595959"/>
                </a:solidFill>
                <a:prstDash val="solid"/>
                <a:round/>
                <a:headEnd type="none" w="med" len="med"/>
                <a:tailEnd type="none" w="med" len="med"/>
              </a:ln>
            </p:spPr>
          </p:cxnSp>
        </p:grpSp>
      </p:grpSp>
      <p:grpSp>
        <p:nvGrpSpPr>
          <p:cNvPr id="125" name="组合 124"/>
          <p:cNvGrpSpPr/>
          <p:nvPr/>
        </p:nvGrpSpPr>
        <p:grpSpPr>
          <a:xfrm>
            <a:off x="6241143" y="1891102"/>
            <a:ext cx="2017298" cy="844928"/>
            <a:chOff x="5247344" y="3185609"/>
            <a:chExt cx="3639510" cy="1524379"/>
          </a:xfrm>
        </p:grpSpPr>
        <p:sp>
          <p:nvSpPr>
            <p:cNvPr id="416" name="Google Shape;9898;p139"/>
            <p:cNvSpPr/>
            <p:nvPr/>
          </p:nvSpPr>
          <p:spPr>
            <a:xfrm>
              <a:off x="5254612" y="3714098"/>
              <a:ext cx="181082" cy="17343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7" name="Google Shape;9899;p139"/>
            <p:cNvSpPr/>
            <p:nvPr/>
          </p:nvSpPr>
          <p:spPr>
            <a:xfrm>
              <a:off x="5247344" y="4056833"/>
              <a:ext cx="181082" cy="17343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8" name="Google Shape;9900;p139"/>
            <p:cNvSpPr/>
            <p:nvPr/>
          </p:nvSpPr>
          <p:spPr>
            <a:xfrm>
              <a:off x="5247344" y="3390982"/>
              <a:ext cx="181082" cy="17343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9" name="Google Shape;9901;p139"/>
            <p:cNvSpPr/>
            <p:nvPr/>
          </p:nvSpPr>
          <p:spPr>
            <a:xfrm>
              <a:off x="7027350" y="3854854"/>
              <a:ext cx="163030" cy="15614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0" name="Google Shape;9902;p139"/>
            <p:cNvSpPr/>
            <p:nvPr/>
          </p:nvSpPr>
          <p:spPr>
            <a:xfrm>
              <a:off x="7029396" y="4198545"/>
              <a:ext cx="163030" cy="156148"/>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21" name="Google Shape;9903;p139"/>
            <p:cNvSpPr/>
            <p:nvPr/>
          </p:nvSpPr>
          <p:spPr>
            <a:xfrm>
              <a:off x="7027350" y="3511230"/>
              <a:ext cx="163030" cy="15614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22" name="Google Shape;9904;p139"/>
            <p:cNvCxnSpPr>
              <a:stCxn id="418" idx="6"/>
              <a:endCxn id="419" idx="2"/>
            </p:cNvCxnSpPr>
            <p:nvPr/>
          </p:nvCxnSpPr>
          <p:spPr>
            <a:xfrm>
              <a:off x="5428426" y="3477701"/>
              <a:ext cx="1598924" cy="455227"/>
            </a:xfrm>
            <a:prstGeom prst="straightConnector1">
              <a:avLst/>
            </a:prstGeom>
            <a:noFill/>
            <a:ln w="12700" cap="flat" cmpd="sng">
              <a:solidFill>
                <a:srgbClr val="595959"/>
              </a:solidFill>
              <a:prstDash val="solid"/>
              <a:round/>
              <a:headEnd type="none" w="med" len="med"/>
              <a:tailEnd type="none" w="med" len="med"/>
            </a:ln>
          </p:spPr>
        </p:cxnSp>
        <p:cxnSp>
          <p:nvCxnSpPr>
            <p:cNvPr id="423" name="Google Shape;9905;p139"/>
            <p:cNvCxnSpPr>
              <a:stCxn id="418" idx="6"/>
              <a:endCxn id="421" idx="2"/>
            </p:cNvCxnSpPr>
            <p:nvPr/>
          </p:nvCxnSpPr>
          <p:spPr>
            <a:xfrm>
              <a:off x="5428426" y="3477701"/>
              <a:ext cx="1598924" cy="111603"/>
            </a:xfrm>
            <a:prstGeom prst="straightConnector1">
              <a:avLst/>
            </a:prstGeom>
            <a:noFill/>
            <a:ln w="12700" cap="flat" cmpd="sng">
              <a:solidFill>
                <a:srgbClr val="595959"/>
              </a:solidFill>
              <a:prstDash val="solid"/>
              <a:round/>
              <a:headEnd type="none" w="med" len="med"/>
              <a:tailEnd type="none" w="med" len="med"/>
            </a:ln>
          </p:spPr>
        </p:cxnSp>
        <p:cxnSp>
          <p:nvCxnSpPr>
            <p:cNvPr id="424" name="Google Shape;9906;p139"/>
            <p:cNvCxnSpPr>
              <a:stCxn id="418" idx="6"/>
              <a:endCxn id="420" idx="2"/>
            </p:cNvCxnSpPr>
            <p:nvPr/>
          </p:nvCxnSpPr>
          <p:spPr>
            <a:xfrm>
              <a:off x="5428426" y="3477701"/>
              <a:ext cx="1600970" cy="798918"/>
            </a:xfrm>
            <a:prstGeom prst="straightConnector1">
              <a:avLst/>
            </a:prstGeom>
            <a:noFill/>
            <a:ln w="12700" cap="flat" cmpd="sng">
              <a:solidFill>
                <a:srgbClr val="595959"/>
              </a:solidFill>
              <a:prstDash val="solid"/>
              <a:round/>
              <a:headEnd type="none" w="med" len="med"/>
              <a:tailEnd type="none" w="med" len="med"/>
            </a:ln>
          </p:spPr>
        </p:cxnSp>
        <p:cxnSp>
          <p:nvCxnSpPr>
            <p:cNvPr id="425" name="Google Shape;9907;p139"/>
            <p:cNvCxnSpPr>
              <a:stCxn id="416" idx="6"/>
              <a:endCxn id="421" idx="2"/>
            </p:cNvCxnSpPr>
            <p:nvPr/>
          </p:nvCxnSpPr>
          <p:spPr>
            <a:xfrm flipV="1">
              <a:off x="5435694" y="3589304"/>
              <a:ext cx="1591656" cy="211513"/>
            </a:xfrm>
            <a:prstGeom prst="straightConnector1">
              <a:avLst/>
            </a:prstGeom>
            <a:noFill/>
            <a:ln w="12700" cap="flat" cmpd="sng">
              <a:solidFill>
                <a:srgbClr val="595959"/>
              </a:solidFill>
              <a:prstDash val="solid"/>
              <a:round/>
              <a:headEnd type="none" w="med" len="med"/>
              <a:tailEnd type="none" w="med" len="med"/>
            </a:ln>
          </p:spPr>
        </p:cxnSp>
        <p:cxnSp>
          <p:nvCxnSpPr>
            <p:cNvPr id="426" name="Google Shape;9908;p139"/>
            <p:cNvCxnSpPr>
              <a:stCxn id="416" idx="6"/>
              <a:endCxn id="419" idx="2"/>
            </p:cNvCxnSpPr>
            <p:nvPr/>
          </p:nvCxnSpPr>
          <p:spPr>
            <a:xfrm>
              <a:off x="5435694" y="3800817"/>
              <a:ext cx="1591656" cy="132111"/>
            </a:xfrm>
            <a:prstGeom prst="straightConnector1">
              <a:avLst/>
            </a:prstGeom>
            <a:noFill/>
            <a:ln w="12700" cap="flat" cmpd="sng">
              <a:solidFill>
                <a:srgbClr val="595959"/>
              </a:solidFill>
              <a:prstDash val="solid"/>
              <a:round/>
              <a:headEnd type="none" w="med" len="med"/>
              <a:tailEnd type="none" w="med" len="med"/>
            </a:ln>
          </p:spPr>
        </p:cxnSp>
        <p:cxnSp>
          <p:nvCxnSpPr>
            <p:cNvPr id="427" name="Google Shape;9909;p139"/>
            <p:cNvCxnSpPr>
              <a:stCxn id="416" idx="6"/>
              <a:endCxn id="420" idx="2"/>
            </p:cNvCxnSpPr>
            <p:nvPr/>
          </p:nvCxnSpPr>
          <p:spPr>
            <a:xfrm>
              <a:off x="5435694" y="3800817"/>
              <a:ext cx="1593702" cy="475802"/>
            </a:xfrm>
            <a:prstGeom prst="straightConnector1">
              <a:avLst/>
            </a:prstGeom>
            <a:noFill/>
            <a:ln w="12700" cap="flat" cmpd="sng">
              <a:solidFill>
                <a:srgbClr val="595959"/>
              </a:solidFill>
              <a:prstDash val="solid"/>
              <a:round/>
              <a:headEnd type="none" w="med" len="med"/>
              <a:tailEnd type="none" w="med" len="med"/>
            </a:ln>
          </p:spPr>
        </p:cxnSp>
        <p:cxnSp>
          <p:nvCxnSpPr>
            <p:cNvPr id="428" name="Google Shape;9910;p139"/>
            <p:cNvCxnSpPr>
              <a:stCxn id="417" idx="6"/>
              <a:endCxn id="421" idx="2"/>
            </p:cNvCxnSpPr>
            <p:nvPr/>
          </p:nvCxnSpPr>
          <p:spPr>
            <a:xfrm flipV="1">
              <a:off x="5428426" y="3589304"/>
              <a:ext cx="1598924" cy="554248"/>
            </a:xfrm>
            <a:prstGeom prst="straightConnector1">
              <a:avLst/>
            </a:prstGeom>
            <a:noFill/>
            <a:ln w="12700" cap="flat" cmpd="sng">
              <a:solidFill>
                <a:srgbClr val="595959"/>
              </a:solidFill>
              <a:prstDash val="solid"/>
              <a:round/>
              <a:headEnd type="none" w="med" len="med"/>
              <a:tailEnd type="none" w="med" len="med"/>
            </a:ln>
          </p:spPr>
        </p:cxnSp>
        <p:cxnSp>
          <p:nvCxnSpPr>
            <p:cNvPr id="429" name="Google Shape;9911;p139"/>
            <p:cNvCxnSpPr>
              <a:stCxn id="417" idx="6"/>
              <a:endCxn id="419" idx="2"/>
            </p:cNvCxnSpPr>
            <p:nvPr/>
          </p:nvCxnSpPr>
          <p:spPr>
            <a:xfrm flipV="1">
              <a:off x="5428426" y="3932928"/>
              <a:ext cx="1598924" cy="210624"/>
            </a:xfrm>
            <a:prstGeom prst="straightConnector1">
              <a:avLst/>
            </a:prstGeom>
            <a:noFill/>
            <a:ln w="12700" cap="flat" cmpd="sng">
              <a:solidFill>
                <a:srgbClr val="595959"/>
              </a:solidFill>
              <a:prstDash val="solid"/>
              <a:round/>
              <a:headEnd type="none" w="med" len="med"/>
              <a:tailEnd type="none" w="med" len="med"/>
            </a:ln>
          </p:spPr>
        </p:cxnSp>
        <p:cxnSp>
          <p:nvCxnSpPr>
            <p:cNvPr id="430" name="Google Shape;9912;p139"/>
            <p:cNvCxnSpPr>
              <a:stCxn id="417" idx="6"/>
              <a:endCxn id="420" idx="2"/>
            </p:cNvCxnSpPr>
            <p:nvPr/>
          </p:nvCxnSpPr>
          <p:spPr>
            <a:xfrm>
              <a:off x="5428426" y="4143552"/>
              <a:ext cx="1600970" cy="133067"/>
            </a:xfrm>
            <a:prstGeom prst="straightConnector1">
              <a:avLst/>
            </a:prstGeom>
            <a:noFill/>
            <a:ln w="12700" cap="flat" cmpd="sng">
              <a:solidFill>
                <a:srgbClr val="595959"/>
              </a:solidFill>
              <a:prstDash val="solid"/>
              <a:round/>
              <a:headEnd type="none" w="med" len="med"/>
              <a:tailEnd type="none" w="med" len="med"/>
            </a:ln>
          </p:spPr>
        </p:cxnSp>
        <p:sp>
          <p:nvSpPr>
            <p:cNvPr id="431" name="Google Shape;9922;p139"/>
            <p:cNvSpPr/>
            <p:nvPr/>
          </p:nvSpPr>
          <p:spPr>
            <a:xfrm>
              <a:off x="7027350" y="3185609"/>
              <a:ext cx="163030" cy="15614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32" name="Google Shape;9923;p139"/>
            <p:cNvCxnSpPr>
              <a:stCxn id="418" idx="6"/>
              <a:endCxn id="431" idx="2"/>
            </p:cNvCxnSpPr>
            <p:nvPr/>
          </p:nvCxnSpPr>
          <p:spPr>
            <a:xfrm flipV="1">
              <a:off x="5428426" y="3263683"/>
              <a:ext cx="1598924" cy="214018"/>
            </a:xfrm>
            <a:prstGeom prst="straightConnector1">
              <a:avLst/>
            </a:prstGeom>
            <a:noFill/>
            <a:ln w="12700" cap="flat" cmpd="sng">
              <a:solidFill>
                <a:srgbClr val="595959"/>
              </a:solidFill>
              <a:prstDash val="solid"/>
              <a:round/>
              <a:headEnd type="none" w="med" len="med"/>
              <a:tailEnd type="none" w="med" len="med"/>
            </a:ln>
          </p:spPr>
        </p:cxnSp>
        <p:cxnSp>
          <p:nvCxnSpPr>
            <p:cNvPr id="433" name="Google Shape;9924;p139"/>
            <p:cNvCxnSpPr>
              <a:stCxn id="416" idx="6"/>
              <a:endCxn id="431" idx="2"/>
            </p:cNvCxnSpPr>
            <p:nvPr/>
          </p:nvCxnSpPr>
          <p:spPr>
            <a:xfrm flipV="1">
              <a:off x="5435694" y="3263683"/>
              <a:ext cx="1591656" cy="537134"/>
            </a:xfrm>
            <a:prstGeom prst="straightConnector1">
              <a:avLst/>
            </a:prstGeom>
            <a:noFill/>
            <a:ln w="12700" cap="flat" cmpd="sng">
              <a:solidFill>
                <a:srgbClr val="595959"/>
              </a:solidFill>
              <a:prstDash val="solid"/>
              <a:round/>
              <a:headEnd type="none" w="med" len="med"/>
              <a:tailEnd type="none" w="med" len="med"/>
            </a:ln>
          </p:spPr>
        </p:cxnSp>
        <p:cxnSp>
          <p:nvCxnSpPr>
            <p:cNvPr id="434" name="Google Shape;9925;p139"/>
            <p:cNvCxnSpPr>
              <a:stCxn id="417" idx="6"/>
              <a:endCxn id="431" idx="2"/>
            </p:cNvCxnSpPr>
            <p:nvPr/>
          </p:nvCxnSpPr>
          <p:spPr>
            <a:xfrm flipV="1">
              <a:off x="5428426" y="3263683"/>
              <a:ext cx="1598924" cy="879869"/>
            </a:xfrm>
            <a:prstGeom prst="straightConnector1">
              <a:avLst/>
            </a:prstGeom>
            <a:noFill/>
            <a:ln w="12700" cap="flat" cmpd="sng">
              <a:solidFill>
                <a:srgbClr val="595959"/>
              </a:solidFill>
              <a:prstDash val="solid"/>
              <a:round/>
              <a:headEnd type="none" w="med" len="med"/>
              <a:tailEnd type="none" w="med" len="med"/>
            </a:ln>
          </p:spPr>
        </p:cxnSp>
        <p:sp>
          <p:nvSpPr>
            <p:cNvPr id="435" name="Google Shape;9928;p139"/>
            <p:cNvSpPr/>
            <p:nvPr/>
          </p:nvSpPr>
          <p:spPr>
            <a:xfrm>
              <a:off x="7027350" y="4553840"/>
              <a:ext cx="163030" cy="156148"/>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dirty="0">
                <a:solidFill>
                  <a:srgbClr val="666666"/>
                </a:solidFill>
              </a:endParaRPr>
            </a:p>
          </p:txBody>
        </p:sp>
        <p:cxnSp>
          <p:nvCxnSpPr>
            <p:cNvPr id="436" name="Google Shape;9930;p139"/>
            <p:cNvCxnSpPr>
              <a:stCxn id="416" idx="6"/>
              <a:endCxn id="435" idx="2"/>
            </p:cNvCxnSpPr>
            <p:nvPr/>
          </p:nvCxnSpPr>
          <p:spPr>
            <a:xfrm>
              <a:off x="5435694" y="3800817"/>
              <a:ext cx="1591656" cy="831097"/>
            </a:xfrm>
            <a:prstGeom prst="straightConnector1">
              <a:avLst/>
            </a:prstGeom>
            <a:noFill/>
            <a:ln w="12700" cap="flat" cmpd="sng">
              <a:solidFill>
                <a:srgbClr val="595959"/>
              </a:solidFill>
              <a:prstDash val="solid"/>
              <a:round/>
              <a:headEnd type="none" w="med" len="med"/>
              <a:tailEnd type="none" w="med" len="med"/>
            </a:ln>
          </p:spPr>
        </p:cxnSp>
        <p:cxnSp>
          <p:nvCxnSpPr>
            <p:cNvPr id="437" name="Google Shape;9931;p139"/>
            <p:cNvCxnSpPr>
              <a:stCxn id="416" idx="6"/>
              <a:endCxn id="435" idx="2"/>
            </p:cNvCxnSpPr>
            <p:nvPr/>
          </p:nvCxnSpPr>
          <p:spPr>
            <a:xfrm>
              <a:off x="5435694" y="3800817"/>
              <a:ext cx="1591656" cy="831097"/>
            </a:xfrm>
            <a:prstGeom prst="straightConnector1">
              <a:avLst/>
            </a:prstGeom>
            <a:noFill/>
            <a:ln w="12700" cap="flat" cmpd="sng">
              <a:solidFill>
                <a:srgbClr val="595959"/>
              </a:solidFill>
              <a:prstDash val="solid"/>
              <a:round/>
              <a:headEnd type="none" w="med" len="med"/>
              <a:tailEnd type="none" w="med" len="med"/>
            </a:ln>
          </p:spPr>
        </p:cxnSp>
        <p:cxnSp>
          <p:nvCxnSpPr>
            <p:cNvPr id="438" name="Google Shape;9932;p139"/>
            <p:cNvCxnSpPr>
              <a:stCxn id="418" idx="6"/>
              <a:endCxn id="435" idx="2"/>
            </p:cNvCxnSpPr>
            <p:nvPr/>
          </p:nvCxnSpPr>
          <p:spPr>
            <a:xfrm>
              <a:off x="5428426" y="3477701"/>
              <a:ext cx="1598924" cy="1154213"/>
            </a:xfrm>
            <a:prstGeom prst="straightConnector1">
              <a:avLst/>
            </a:prstGeom>
            <a:noFill/>
            <a:ln w="12700" cap="flat" cmpd="sng">
              <a:solidFill>
                <a:srgbClr val="595959"/>
              </a:solidFill>
              <a:prstDash val="solid"/>
              <a:round/>
              <a:headEnd type="none" w="med" len="med"/>
              <a:tailEnd type="none" w="med" len="med"/>
            </a:ln>
          </p:spPr>
        </p:cxnSp>
        <p:sp>
          <p:nvSpPr>
            <p:cNvPr id="439" name="Google Shape;9948;p139"/>
            <p:cNvSpPr/>
            <p:nvPr/>
          </p:nvSpPr>
          <p:spPr>
            <a:xfrm>
              <a:off x="5247344" y="4394089"/>
              <a:ext cx="181082" cy="17343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40" name="Google Shape;9953;p139"/>
            <p:cNvCxnSpPr>
              <a:stCxn id="439" idx="6"/>
              <a:endCxn id="431" idx="2"/>
            </p:cNvCxnSpPr>
            <p:nvPr/>
          </p:nvCxnSpPr>
          <p:spPr>
            <a:xfrm flipV="1">
              <a:off x="5428426" y="3263683"/>
              <a:ext cx="1598924" cy="1217125"/>
            </a:xfrm>
            <a:prstGeom prst="straightConnector1">
              <a:avLst/>
            </a:prstGeom>
            <a:noFill/>
            <a:ln w="12700" cap="flat" cmpd="sng">
              <a:solidFill>
                <a:srgbClr val="595959"/>
              </a:solidFill>
              <a:prstDash val="solid"/>
              <a:round/>
              <a:headEnd type="none" w="med" len="med"/>
              <a:tailEnd type="none" w="med" len="med"/>
            </a:ln>
          </p:spPr>
        </p:cxnSp>
        <p:cxnSp>
          <p:nvCxnSpPr>
            <p:cNvPr id="441" name="Google Shape;9953;p139"/>
            <p:cNvCxnSpPr>
              <a:stCxn id="439" idx="6"/>
              <a:endCxn id="421" idx="2"/>
            </p:cNvCxnSpPr>
            <p:nvPr/>
          </p:nvCxnSpPr>
          <p:spPr>
            <a:xfrm flipV="1">
              <a:off x="5428426" y="3589304"/>
              <a:ext cx="1598924" cy="891504"/>
            </a:xfrm>
            <a:prstGeom prst="straightConnector1">
              <a:avLst/>
            </a:prstGeom>
            <a:noFill/>
            <a:ln w="12700" cap="flat" cmpd="sng">
              <a:solidFill>
                <a:srgbClr val="595959"/>
              </a:solidFill>
              <a:prstDash val="solid"/>
              <a:round/>
              <a:headEnd type="none" w="med" len="med"/>
              <a:tailEnd type="none" w="med" len="med"/>
            </a:ln>
          </p:spPr>
        </p:cxnSp>
        <p:cxnSp>
          <p:nvCxnSpPr>
            <p:cNvPr id="442" name="Google Shape;9953;p139"/>
            <p:cNvCxnSpPr>
              <a:stCxn id="439" idx="6"/>
              <a:endCxn id="419" idx="2"/>
            </p:cNvCxnSpPr>
            <p:nvPr/>
          </p:nvCxnSpPr>
          <p:spPr>
            <a:xfrm flipV="1">
              <a:off x="5428426" y="3932928"/>
              <a:ext cx="1598924" cy="547880"/>
            </a:xfrm>
            <a:prstGeom prst="straightConnector1">
              <a:avLst/>
            </a:prstGeom>
            <a:noFill/>
            <a:ln w="12700" cap="flat" cmpd="sng">
              <a:solidFill>
                <a:srgbClr val="595959"/>
              </a:solidFill>
              <a:prstDash val="solid"/>
              <a:round/>
              <a:headEnd type="none" w="med" len="med"/>
              <a:tailEnd type="none" w="med" len="med"/>
            </a:ln>
          </p:spPr>
        </p:cxnSp>
        <p:cxnSp>
          <p:nvCxnSpPr>
            <p:cNvPr id="443" name="Google Shape;9953;p139"/>
            <p:cNvCxnSpPr>
              <a:stCxn id="439" idx="6"/>
              <a:endCxn id="435" idx="2"/>
            </p:cNvCxnSpPr>
            <p:nvPr/>
          </p:nvCxnSpPr>
          <p:spPr>
            <a:xfrm>
              <a:off x="5428426" y="4480808"/>
              <a:ext cx="1598924" cy="151106"/>
            </a:xfrm>
            <a:prstGeom prst="straightConnector1">
              <a:avLst/>
            </a:prstGeom>
            <a:noFill/>
            <a:ln w="12700" cap="flat" cmpd="sng">
              <a:solidFill>
                <a:srgbClr val="595959"/>
              </a:solidFill>
              <a:prstDash val="solid"/>
              <a:round/>
              <a:headEnd type="none" w="med" len="med"/>
              <a:tailEnd type="none" w="med" len="med"/>
            </a:ln>
          </p:spPr>
        </p:cxnSp>
        <p:cxnSp>
          <p:nvCxnSpPr>
            <p:cNvPr id="444" name="Google Shape;9953;p139"/>
            <p:cNvCxnSpPr>
              <a:stCxn id="439" idx="6"/>
              <a:endCxn id="420" idx="2"/>
            </p:cNvCxnSpPr>
            <p:nvPr/>
          </p:nvCxnSpPr>
          <p:spPr>
            <a:xfrm flipV="1">
              <a:off x="5428426" y="4276619"/>
              <a:ext cx="1600970" cy="204189"/>
            </a:xfrm>
            <a:prstGeom prst="straightConnector1">
              <a:avLst/>
            </a:prstGeom>
            <a:noFill/>
            <a:ln w="12700" cap="flat" cmpd="sng">
              <a:solidFill>
                <a:srgbClr val="595959"/>
              </a:solidFill>
              <a:prstDash val="solid"/>
              <a:round/>
              <a:headEnd type="none" w="med" len="med"/>
              <a:tailEnd type="none" w="med" len="med"/>
            </a:ln>
          </p:spPr>
        </p:cxnSp>
        <p:sp>
          <p:nvSpPr>
            <p:cNvPr id="446" name="Google Shape;9898;p139"/>
            <p:cNvSpPr/>
            <p:nvPr/>
          </p:nvSpPr>
          <p:spPr>
            <a:xfrm rot="10800000">
              <a:off x="8735316" y="4009795"/>
              <a:ext cx="144270" cy="138180"/>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7" name="Google Shape;9899;p139"/>
            <p:cNvSpPr/>
            <p:nvPr/>
          </p:nvSpPr>
          <p:spPr>
            <a:xfrm rot="10800000">
              <a:off x="8742584" y="3667060"/>
              <a:ext cx="144270" cy="138180"/>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8" name="Google Shape;9900;p139"/>
            <p:cNvSpPr/>
            <p:nvPr/>
          </p:nvSpPr>
          <p:spPr>
            <a:xfrm rot="10800000">
              <a:off x="8742584" y="4332911"/>
              <a:ext cx="144270" cy="138180"/>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49" name="Google Shape;9904;p139"/>
            <p:cNvCxnSpPr>
              <a:stCxn id="448" idx="6"/>
            </p:cNvCxnSpPr>
            <p:nvPr/>
          </p:nvCxnSpPr>
          <p:spPr>
            <a:xfrm flipH="1" flipV="1">
              <a:off x="7202090" y="3946775"/>
              <a:ext cx="1540494" cy="455226"/>
            </a:xfrm>
            <a:prstGeom prst="straightConnector1">
              <a:avLst/>
            </a:prstGeom>
            <a:noFill/>
            <a:ln w="12700" cap="flat" cmpd="sng">
              <a:solidFill>
                <a:srgbClr val="595959"/>
              </a:solidFill>
              <a:prstDash val="solid"/>
              <a:round/>
              <a:headEnd type="none" w="med" len="med"/>
              <a:tailEnd type="none" w="med" len="med"/>
            </a:ln>
          </p:spPr>
        </p:cxnSp>
        <p:cxnSp>
          <p:nvCxnSpPr>
            <p:cNvPr id="450" name="Google Shape;9905;p139"/>
            <p:cNvCxnSpPr>
              <a:stCxn id="448" idx="6"/>
            </p:cNvCxnSpPr>
            <p:nvPr/>
          </p:nvCxnSpPr>
          <p:spPr>
            <a:xfrm flipH="1" flipV="1">
              <a:off x="7202090" y="4290399"/>
              <a:ext cx="1540494" cy="111602"/>
            </a:xfrm>
            <a:prstGeom prst="straightConnector1">
              <a:avLst/>
            </a:prstGeom>
            <a:noFill/>
            <a:ln w="12700" cap="flat" cmpd="sng">
              <a:solidFill>
                <a:srgbClr val="595959"/>
              </a:solidFill>
              <a:prstDash val="solid"/>
              <a:round/>
              <a:headEnd type="none" w="med" len="med"/>
              <a:tailEnd type="none" w="med" len="med"/>
            </a:ln>
          </p:spPr>
        </p:cxnSp>
        <p:cxnSp>
          <p:nvCxnSpPr>
            <p:cNvPr id="451" name="Google Shape;9906;p139"/>
            <p:cNvCxnSpPr>
              <a:stCxn id="448" idx="6"/>
            </p:cNvCxnSpPr>
            <p:nvPr/>
          </p:nvCxnSpPr>
          <p:spPr>
            <a:xfrm flipH="1" flipV="1">
              <a:off x="7200044" y="3603083"/>
              <a:ext cx="1542540" cy="798918"/>
            </a:xfrm>
            <a:prstGeom prst="straightConnector1">
              <a:avLst/>
            </a:prstGeom>
            <a:noFill/>
            <a:ln w="12700" cap="flat" cmpd="sng">
              <a:solidFill>
                <a:srgbClr val="595959"/>
              </a:solidFill>
              <a:prstDash val="solid"/>
              <a:round/>
              <a:headEnd type="none" w="med" len="med"/>
              <a:tailEnd type="none" w="med" len="med"/>
            </a:ln>
          </p:spPr>
        </p:cxnSp>
        <p:cxnSp>
          <p:nvCxnSpPr>
            <p:cNvPr id="452" name="Google Shape;9907;p139"/>
            <p:cNvCxnSpPr>
              <a:stCxn id="446" idx="6"/>
            </p:cNvCxnSpPr>
            <p:nvPr/>
          </p:nvCxnSpPr>
          <p:spPr>
            <a:xfrm flipH="1">
              <a:off x="7202090" y="4078885"/>
              <a:ext cx="1533226" cy="211513"/>
            </a:xfrm>
            <a:prstGeom prst="straightConnector1">
              <a:avLst/>
            </a:prstGeom>
            <a:noFill/>
            <a:ln w="12700" cap="flat" cmpd="sng">
              <a:solidFill>
                <a:srgbClr val="595959"/>
              </a:solidFill>
              <a:prstDash val="solid"/>
              <a:round/>
              <a:headEnd type="none" w="med" len="med"/>
              <a:tailEnd type="none" w="med" len="med"/>
            </a:ln>
          </p:spPr>
        </p:cxnSp>
        <p:cxnSp>
          <p:nvCxnSpPr>
            <p:cNvPr id="453" name="Google Shape;9908;p139"/>
            <p:cNvCxnSpPr>
              <a:stCxn id="446" idx="6"/>
            </p:cNvCxnSpPr>
            <p:nvPr/>
          </p:nvCxnSpPr>
          <p:spPr>
            <a:xfrm flipH="1" flipV="1">
              <a:off x="7202090" y="3946775"/>
              <a:ext cx="1533226" cy="132110"/>
            </a:xfrm>
            <a:prstGeom prst="straightConnector1">
              <a:avLst/>
            </a:prstGeom>
            <a:noFill/>
            <a:ln w="12700" cap="flat" cmpd="sng">
              <a:solidFill>
                <a:srgbClr val="595959"/>
              </a:solidFill>
              <a:prstDash val="solid"/>
              <a:round/>
              <a:headEnd type="none" w="med" len="med"/>
              <a:tailEnd type="none" w="med" len="med"/>
            </a:ln>
          </p:spPr>
        </p:cxnSp>
        <p:cxnSp>
          <p:nvCxnSpPr>
            <p:cNvPr id="454" name="Google Shape;9909;p139"/>
            <p:cNvCxnSpPr>
              <a:stCxn id="446" idx="6"/>
            </p:cNvCxnSpPr>
            <p:nvPr/>
          </p:nvCxnSpPr>
          <p:spPr>
            <a:xfrm flipH="1" flipV="1">
              <a:off x="7200044" y="3603083"/>
              <a:ext cx="1535272" cy="475802"/>
            </a:xfrm>
            <a:prstGeom prst="straightConnector1">
              <a:avLst/>
            </a:prstGeom>
            <a:noFill/>
            <a:ln w="12700" cap="flat" cmpd="sng">
              <a:solidFill>
                <a:srgbClr val="595959"/>
              </a:solidFill>
              <a:prstDash val="solid"/>
              <a:round/>
              <a:headEnd type="none" w="med" len="med"/>
              <a:tailEnd type="none" w="med" len="med"/>
            </a:ln>
          </p:spPr>
        </p:cxnSp>
        <p:cxnSp>
          <p:nvCxnSpPr>
            <p:cNvPr id="455" name="Google Shape;9910;p139"/>
            <p:cNvCxnSpPr>
              <a:stCxn id="447" idx="6"/>
            </p:cNvCxnSpPr>
            <p:nvPr/>
          </p:nvCxnSpPr>
          <p:spPr>
            <a:xfrm flipH="1">
              <a:off x="7202090" y="3736150"/>
              <a:ext cx="1540494" cy="554248"/>
            </a:xfrm>
            <a:prstGeom prst="straightConnector1">
              <a:avLst/>
            </a:prstGeom>
            <a:noFill/>
            <a:ln w="12700" cap="flat" cmpd="sng">
              <a:solidFill>
                <a:srgbClr val="595959"/>
              </a:solidFill>
              <a:prstDash val="solid"/>
              <a:round/>
              <a:headEnd type="none" w="med" len="med"/>
              <a:tailEnd type="none" w="med" len="med"/>
            </a:ln>
          </p:spPr>
        </p:cxnSp>
        <p:cxnSp>
          <p:nvCxnSpPr>
            <p:cNvPr id="456" name="Google Shape;9911;p139"/>
            <p:cNvCxnSpPr>
              <a:stCxn id="447" idx="6"/>
            </p:cNvCxnSpPr>
            <p:nvPr/>
          </p:nvCxnSpPr>
          <p:spPr>
            <a:xfrm flipH="1">
              <a:off x="7202090" y="3736150"/>
              <a:ext cx="1540494" cy="210624"/>
            </a:xfrm>
            <a:prstGeom prst="straightConnector1">
              <a:avLst/>
            </a:prstGeom>
            <a:noFill/>
            <a:ln w="12700" cap="flat" cmpd="sng">
              <a:solidFill>
                <a:srgbClr val="595959"/>
              </a:solidFill>
              <a:prstDash val="solid"/>
              <a:round/>
              <a:headEnd type="none" w="med" len="med"/>
              <a:tailEnd type="none" w="med" len="med"/>
            </a:ln>
          </p:spPr>
        </p:cxnSp>
        <p:cxnSp>
          <p:nvCxnSpPr>
            <p:cNvPr id="461" name="Google Shape;9912;p139"/>
            <p:cNvCxnSpPr>
              <a:stCxn id="447" idx="6"/>
            </p:cNvCxnSpPr>
            <p:nvPr/>
          </p:nvCxnSpPr>
          <p:spPr>
            <a:xfrm flipH="1" flipV="1">
              <a:off x="7200044" y="3603084"/>
              <a:ext cx="1542540" cy="133066"/>
            </a:xfrm>
            <a:prstGeom prst="straightConnector1">
              <a:avLst/>
            </a:prstGeom>
            <a:noFill/>
            <a:ln w="12700" cap="flat" cmpd="sng">
              <a:solidFill>
                <a:srgbClr val="595959"/>
              </a:solidFill>
              <a:prstDash val="solid"/>
              <a:round/>
              <a:headEnd type="none" w="med" len="med"/>
              <a:tailEnd type="none" w="med" len="med"/>
            </a:ln>
          </p:spPr>
        </p:cxnSp>
        <p:cxnSp>
          <p:nvCxnSpPr>
            <p:cNvPr id="517" name="Google Shape;9923;p139"/>
            <p:cNvCxnSpPr>
              <a:stCxn id="448" idx="6"/>
            </p:cNvCxnSpPr>
            <p:nvPr/>
          </p:nvCxnSpPr>
          <p:spPr>
            <a:xfrm flipH="1">
              <a:off x="7202090" y="4402001"/>
              <a:ext cx="1540494" cy="214018"/>
            </a:xfrm>
            <a:prstGeom prst="straightConnector1">
              <a:avLst/>
            </a:prstGeom>
            <a:noFill/>
            <a:ln w="12700" cap="flat" cmpd="sng">
              <a:solidFill>
                <a:srgbClr val="595959"/>
              </a:solidFill>
              <a:prstDash val="solid"/>
              <a:round/>
              <a:headEnd type="none" w="med" len="med"/>
              <a:tailEnd type="none" w="med" len="med"/>
            </a:ln>
          </p:spPr>
        </p:cxnSp>
        <p:cxnSp>
          <p:nvCxnSpPr>
            <p:cNvPr id="518" name="Google Shape;9924;p139"/>
            <p:cNvCxnSpPr>
              <a:stCxn id="446" idx="6"/>
            </p:cNvCxnSpPr>
            <p:nvPr/>
          </p:nvCxnSpPr>
          <p:spPr>
            <a:xfrm flipH="1">
              <a:off x="7202090" y="4078885"/>
              <a:ext cx="1533226" cy="537134"/>
            </a:xfrm>
            <a:prstGeom prst="straightConnector1">
              <a:avLst/>
            </a:prstGeom>
            <a:noFill/>
            <a:ln w="12700" cap="flat" cmpd="sng">
              <a:solidFill>
                <a:srgbClr val="595959"/>
              </a:solidFill>
              <a:prstDash val="solid"/>
              <a:round/>
              <a:headEnd type="none" w="med" len="med"/>
              <a:tailEnd type="none" w="med" len="med"/>
            </a:ln>
          </p:spPr>
        </p:cxnSp>
        <p:cxnSp>
          <p:nvCxnSpPr>
            <p:cNvPr id="519" name="Google Shape;9925;p139"/>
            <p:cNvCxnSpPr>
              <a:stCxn id="447" idx="6"/>
            </p:cNvCxnSpPr>
            <p:nvPr/>
          </p:nvCxnSpPr>
          <p:spPr>
            <a:xfrm flipH="1">
              <a:off x="7202090" y="3736150"/>
              <a:ext cx="1540494" cy="879869"/>
            </a:xfrm>
            <a:prstGeom prst="straightConnector1">
              <a:avLst/>
            </a:prstGeom>
            <a:noFill/>
            <a:ln w="12700" cap="flat" cmpd="sng">
              <a:solidFill>
                <a:srgbClr val="595959"/>
              </a:solidFill>
              <a:prstDash val="solid"/>
              <a:round/>
              <a:headEnd type="none" w="med" len="med"/>
              <a:tailEnd type="none" w="med" len="med"/>
            </a:ln>
          </p:spPr>
        </p:cxnSp>
        <p:cxnSp>
          <p:nvCxnSpPr>
            <p:cNvPr id="520" name="Google Shape;9930;p139"/>
            <p:cNvCxnSpPr>
              <a:stCxn id="446" idx="6"/>
            </p:cNvCxnSpPr>
            <p:nvPr/>
          </p:nvCxnSpPr>
          <p:spPr>
            <a:xfrm flipH="1" flipV="1">
              <a:off x="7202090" y="3247789"/>
              <a:ext cx="1533226" cy="831096"/>
            </a:xfrm>
            <a:prstGeom prst="straightConnector1">
              <a:avLst/>
            </a:prstGeom>
            <a:noFill/>
            <a:ln w="12700" cap="flat" cmpd="sng">
              <a:solidFill>
                <a:srgbClr val="595959"/>
              </a:solidFill>
              <a:prstDash val="solid"/>
              <a:round/>
              <a:headEnd type="none" w="med" len="med"/>
              <a:tailEnd type="none" w="med" len="med"/>
            </a:ln>
          </p:spPr>
        </p:cxnSp>
        <p:cxnSp>
          <p:nvCxnSpPr>
            <p:cNvPr id="521" name="Google Shape;9931;p139"/>
            <p:cNvCxnSpPr>
              <a:stCxn id="446" idx="6"/>
            </p:cNvCxnSpPr>
            <p:nvPr/>
          </p:nvCxnSpPr>
          <p:spPr>
            <a:xfrm flipH="1" flipV="1">
              <a:off x="7202090" y="3247789"/>
              <a:ext cx="1533226" cy="831096"/>
            </a:xfrm>
            <a:prstGeom prst="straightConnector1">
              <a:avLst/>
            </a:prstGeom>
            <a:noFill/>
            <a:ln w="12700" cap="flat" cmpd="sng">
              <a:solidFill>
                <a:srgbClr val="595959"/>
              </a:solidFill>
              <a:prstDash val="solid"/>
              <a:round/>
              <a:headEnd type="none" w="med" len="med"/>
              <a:tailEnd type="none" w="med" len="med"/>
            </a:ln>
          </p:spPr>
        </p:cxnSp>
        <p:cxnSp>
          <p:nvCxnSpPr>
            <p:cNvPr id="522" name="Google Shape;9932;p139"/>
            <p:cNvCxnSpPr>
              <a:stCxn id="448" idx="6"/>
            </p:cNvCxnSpPr>
            <p:nvPr/>
          </p:nvCxnSpPr>
          <p:spPr>
            <a:xfrm flipH="1" flipV="1">
              <a:off x="7202090" y="3247789"/>
              <a:ext cx="1540494" cy="1154212"/>
            </a:xfrm>
            <a:prstGeom prst="straightConnector1">
              <a:avLst/>
            </a:prstGeom>
            <a:noFill/>
            <a:ln w="12700" cap="flat" cmpd="sng">
              <a:solidFill>
                <a:srgbClr val="595959"/>
              </a:solidFill>
              <a:prstDash val="solid"/>
              <a:round/>
              <a:headEnd type="none" w="med" len="med"/>
              <a:tailEnd type="none" w="med" len="med"/>
            </a:ln>
          </p:spPr>
        </p:cxnSp>
        <p:sp>
          <p:nvSpPr>
            <p:cNvPr id="523" name="Google Shape;9948;p139"/>
            <p:cNvSpPr/>
            <p:nvPr/>
          </p:nvSpPr>
          <p:spPr>
            <a:xfrm rot="10800000">
              <a:off x="8742584" y="3329804"/>
              <a:ext cx="144270" cy="138180"/>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24" name="Google Shape;9953;p139"/>
            <p:cNvCxnSpPr>
              <a:stCxn id="523" idx="6"/>
            </p:cNvCxnSpPr>
            <p:nvPr/>
          </p:nvCxnSpPr>
          <p:spPr>
            <a:xfrm flipH="1">
              <a:off x="7202090" y="3398894"/>
              <a:ext cx="1540494" cy="1217125"/>
            </a:xfrm>
            <a:prstGeom prst="straightConnector1">
              <a:avLst/>
            </a:prstGeom>
            <a:noFill/>
            <a:ln w="12700" cap="flat" cmpd="sng">
              <a:solidFill>
                <a:srgbClr val="595959"/>
              </a:solidFill>
              <a:prstDash val="solid"/>
              <a:round/>
              <a:headEnd type="none" w="med" len="med"/>
              <a:tailEnd type="none" w="med" len="med"/>
            </a:ln>
          </p:spPr>
        </p:cxnSp>
        <p:cxnSp>
          <p:nvCxnSpPr>
            <p:cNvPr id="525" name="Google Shape;9953;p139"/>
            <p:cNvCxnSpPr>
              <a:stCxn id="523" idx="6"/>
            </p:cNvCxnSpPr>
            <p:nvPr/>
          </p:nvCxnSpPr>
          <p:spPr>
            <a:xfrm flipH="1">
              <a:off x="7202090" y="3398894"/>
              <a:ext cx="1540494" cy="891504"/>
            </a:xfrm>
            <a:prstGeom prst="straightConnector1">
              <a:avLst/>
            </a:prstGeom>
            <a:noFill/>
            <a:ln w="12700" cap="flat" cmpd="sng">
              <a:solidFill>
                <a:srgbClr val="595959"/>
              </a:solidFill>
              <a:prstDash val="solid"/>
              <a:round/>
              <a:headEnd type="none" w="med" len="med"/>
              <a:tailEnd type="none" w="med" len="med"/>
            </a:ln>
          </p:spPr>
        </p:cxnSp>
        <p:cxnSp>
          <p:nvCxnSpPr>
            <p:cNvPr id="526" name="Google Shape;9953;p139"/>
            <p:cNvCxnSpPr>
              <a:stCxn id="523" idx="6"/>
            </p:cNvCxnSpPr>
            <p:nvPr/>
          </p:nvCxnSpPr>
          <p:spPr>
            <a:xfrm flipH="1">
              <a:off x="7202090" y="3398894"/>
              <a:ext cx="1540494" cy="547880"/>
            </a:xfrm>
            <a:prstGeom prst="straightConnector1">
              <a:avLst/>
            </a:prstGeom>
            <a:noFill/>
            <a:ln w="12700" cap="flat" cmpd="sng">
              <a:solidFill>
                <a:srgbClr val="595959"/>
              </a:solidFill>
              <a:prstDash val="solid"/>
              <a:round/>
              <a:headEnd type="none" w="med" len="med"/>
              <a:tailEnd type="none" w="med" len="med"/>
            </a:ln>
          </p:spPr>
        </p:cxnSp>
        <p:cxnSp>
          <p:nvCxnSpPr>
            <p:cNvPr id="527" name="Google Shape;9953;p139"/>
            <p:cNvCxnSpPr>
              <a:stCxn id="523" idx="6"/>
            </p:cNvCxnSpPr>
            <p:nvPr/>
          </p:nvCxnSpPr>
          <p:spPr>
            <a:xfrm flipH="1" flipV="1">
              <a:off x="7202090" y="3247788"/>
              <a:ext cx="1540494" cy="151106"/>
            </a:xfrm>
            <a:prstGeom prst="straightConnector1">
              <a:avLst/>
            </a:prstGeom>
            <a:noFill/>
            <a:ln w="12700" cap="flat" cmpd="sng">
              <a:solidFill>
                <a:srgbClr val="595959"/>
              </a:solidFill>
              <a:prstDash val="solid"/>
              <a:round/>
              <a:headEnd type="none" w="med" len="med"/>
              <a:tailEnd type="none" w="med" len="med"/>
            </a:ln>
          </p:spPr>
        </p:cxnSp>
        <p:cxnSp>
          <p:nvCxnSpPr>
            <p:cNvPr id="528" name="Google Shape;9953;p139"/>
            <p:cNvCxnSpPr>
              <a:stCxn id="523" idx="6"/>
            </p:cNvCxnSpPr>
            <p:nvPr/>
          </p:nvCxnSpPr>
          <p:spPr>
            <a:xfrm flipH="1">
              <a:off x="7200044" y="3398894"/>
              <a:ext cx="1542540" cy="204189"/>
            </a:xfrm>
            <a:prstGeom prst="straightConnector1">
              <a:avLst/>
            </a:prstGeom>
            <a:noFill/>
            <a:ln w="12700" cap="flat" cmpd="sng">
              <a:solidFill>
                <a:srgbClr val="595959"/>
              </a:solidFill>
              <a:prstDash val="solid"/>
              <a:round/>
              <a:headEnd type="none" w="med" len="med"/>
              <a:tailEnd type="non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25"/>
          <p:cNvPicPr preferRelativeResize="0"/>
          <p:nvPr/>
        </p:nvPicPr>
        <p:blipFill>
          <a:blip r:embed="rId1"/>
          <a:stretch>
            <a:fillRect/>
          </a:stretch>
        </p:blipFill>
        <p:spPr>
          <a:xfrm>
            <a:off x="152400" y="0"/>
            <a:ext cx="7488481" cy="4991099"/>
          </a:xfrm>
          <a:prstGeom prst="rect">
            <a:avLst/>
          </a:prstGeom>
          <a:noFill/>
          <a:ln>
            <a:noFill/>
          </a:ln>
        </p:spPr>
      </p:pic>
      <p:sp>
        <p:nvSpPr>
          <p:cNvPr id="246" name="Google Shape;246;p25"/>
          <p:cNvSpPr/>
          <p:nvPr/>
        </p:nvSpPr>
        <p:spPr>
          <a:xfrm>
            <a:off x="4069950" y="1657875"/>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5"/>
          <p:cNvSpPr/>
          <p:nvPr/>
        </p:nvSpPr>
        <p:spPr>
          <a:xfrm>
            <a:off x="4640675" y="3152675"/>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5"/>
          <p:cNvSpPr/>
          <p:nvPr/>
        </p:nvSpPr>
        <p:spPr>
          <a:xfrm>
            <a:off x="3677640" y="2459730"/>
            <a:ext cx="142800" cy="132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97"/>
        <p:cNvGrpSpPr/>
        <p:nvPr/>
      </p:nvGrpSpPr>
      <p:grpSpPr>
        <a:xfrm>
          <a:off x="0" y="0"/>
          <a:ext cx="0" cy="0"/>
          <a:chOff x="0" y="0"/>
          <a:chExt cx="0" cy="0"/>
        </a:xfrm>
      </p:grpSpPr>
      <p:sp>
        <p:nvSpPr>
          <p:cNvPr id="205" name="Google Shape;9898;p139"/>
          <p:cNvSpPr/>
          <p:nvPr/>
        </p:nvSpPr>
        <p:spPr>
          <a:xfrm>
            <a:off x="3476707" y="2010521"/>
            <a:ext cx="190626" cy="18257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6" name="Google Shape;9899;p139"/>
          <p:cNvSpPr/>
          <p:nvPr/>
        </p:nvSpPr>
        <p:spPr>
          <a:xfrm>
            <a:off x="3467950" y="2423420"/>
            <a:ext cx="190626" cy="18257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7" name="Google Shape;9900;p139"/>
          <p:cNvSpPr/>
          <p:nvPr/>
        </p:nvSpPr>
        <p:spPr>
          <a:xfrm>
            <a:off x="3467950" y="1621253"/>
            <a:ext cx="190626" cy="18257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8" name="Google Shape;9901;p139"/>
          <p:cNvSpPr/>
          <p:nvPr/>
        </p:nvSpPr>
        <p:spPr>
          <a:xfrm>
            <a:off x="4203990" y="2186117"/>
            <a:ext cx="186582" cy="178706"/>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 name="Google Shape;9902;p139"/>
          <p:cNvSpPr/>
          <p:nvPr/>
        </p:nvSpPr>
        <p:spPr>
          <a:xfrm>
            <a:off x="4206455" y="2600167"/>
            <a:ext cx="186582" cy="178706"/>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210" name="Google Shape;9903;p139"/>
          <p:cNvSpPr/>
          <p:nvPr/>
        </p:nvSpPr>
        <p:spPr>
          <a:xfrm>
            <a:off x="4203990" y="1772144"/>
            <a:ext cx="186582" cy="178706"/>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11" name="Google Shape;9904;p139"/>
          <p:cNvCxnSpPr>
            <a:stCxn id="207" idx="6"/>
            <a:endCxn id="208" idx="2"/>
          </p:cNvCxnSpPr>
          <p:nvPr/>
        </p:nvCxnSpPr>
        <p:spPr>
          <a:xfrm>
            <a:off x="3658576" y="1712542"/>
            <a:ext cx="545414" cy="562928"/>
          </a:xfrm>
          <a:prstGeom prst="straightConnector1">
            <a:avLst/>
          </a:prstGeom>
          <a:noFill/>
          <a:ln w="9525" cap="flat" cmpd="sng">
            <a:solidFill>
              <a:srgbClr val="595959"/>
            </a:solidFill>
            <a:prstDash val="solid"/>
            <a:round/>
            <a:headEnd type="none" w="med" len="med"/>
            <a:tailEnd type="none" w="med" len="med"/>
          </a:ln>
        </p:spPr>
      </p:cxnSp>
      <p:cxnSp>
        <p:nvCxnSpPr>
          <p:cNvPr id="212" name="Google Shape;9905;p139"/>
          <p:cNvCxnSpPr>
            <a:stCxn id="207" idx="6"/>
            <a:endCxn id="210" idx="2"/>
          </p:cNvCxnSpPr>
          <p:nvPr/>
        </p:nvCxnSpPr>
        <p:spPr>
          <a:xfrm>
            <a:off x="3658576" y="1712542"/>
            <a:ext cx="545414" cy="148955"/>
          </a:xfrm>
          <a:prstGeom prst="straightConnector1">
            <a:avLst/>
          </a:prstGeom>
          <a:noFill/>
          <a:ln w="9525" cap="flat" cmpd="sng">
            <a:solidFill>
              <a:srgbClr val="595959"/>
            </a:solidFill>
            <a:prstDash val="solid"/>
            <a:round/>
            <a:headEnd type="none" w="med" len="med"/>
            <a:tailEnd type="none" w="med" len="med"/>
          </a:ln>
        </p:spPr>
      </p:cxnSp>
      <p:cxnSp>
        <p:nvCxnSpPr>
          <p:cNvPr id="213" name="Google Shape;9906;p139"/>
          <p:cNvCxnSpPr>
            <a:stCxn id="207" idx="6"/>
            <a:endCxn id="209" idx="2"/>
          </p:cNvCxnSpPr>
          <p:nvPr/>
        </p:nvCxnSpPr>
        <p:spPr>
          <a:xfrm>
            <a:off x="3658576" y="1712542"/>
            <a:ext cx="547879" cy="976978"/>
          </a:xfrm>
          <a:prstGeom prst="straightConnector1">
            <a:avLst/>
          </a:prstGeom>
          <a:noFill/>
          <a:ln w="9525" cap="flat" cmpd="sng">
            <a:solidFill>
              <a:srgbClr val="595959"/>
            </a:solidFill>
            <a:prstDash val="solid"/>
            <a:round/>
            <a:headEnd type="none" w="med" len="med"/>
            <a:tailEnd type="none" w="med" len="med"/>
          </a:ln>
        </p:spPr>
      </p:cxnSp>
      <p:cxnSp>
        <p:nvCxnSpPr>
          <p:cNvPr id="214" name="Google Shape;9907;p139"/>
          <p:cNvCxnSpPr>
            <a:stCxn id="205" idx="6"/>
            <a:endCxn id="210" idx="2"/>
          </p:cNvCxnSpPr>
          <p:nvPr/>
        </p:nvCxnSpPr>
        <p:spPr>
          <a:xfrm flipV="1">
            <a:off x="3667333" y="1861497"/>
            <a:ext cx="536657" cy="240313"/>
          </a:xfrm>
          <a:prstGeom prst="straightConnector1">
            <a:avLst/>
          </a:prstGeom>
          <a:noFill/>
          <a:ln w="9525" cap="flat" cmpd="sng">
            <a:solidFill>
              <a:srgbClr val="595959"/>
            </a:solidFill>
            <a:prstDash val="solid"/>
            <a:round/>
            <a:headEnd type="none" w="med" len="med"/>
            <a:tailEnd type="none" w="med" len="med"/>
          </a:ln>
        </p:spPr>
      </p:cxnSp>
      <p:cxnSp>
        <p:nvCxnSpPr>
          <p:cNvPr id="215" name="Google Shape;9908;p139"/>
          <p:cNvCxnSpPr>
            <a:stCxn id="205" idx="6"/>
            <a:endCxn id="208" idx="2"/>
          </p:cNvCxnSpPr>
          <p:nvPr/>
        </p:nvCxnSpPr>
        <p:spPr>
          <a:xfrm>
            <a:off x="3667333" y="2101810"/>
            <a:ext cx="536657" cy="173660"/>
          </a:xfrm>
          <a:prstGeom prst="straightConnector1">
            <a:avLst/>
          </a:prstGeom>
          <a:noFill/>
          <a:ln w="9525" cap="flat" cmpd="sng">
            <a:solidFill>
              <a:srgbClr val="595959"/>
            </a:solidFill>
            <a:prstDash val="solid"/>
            <a:round/>
            <a:headEnd type="none" w="med" len="med"/>
            <a:tailEnd type="none" w="med" len="med"/>
          </a:ln>
        </p:spPr>
      </p:cxnSp>
      <p:cxnSp>
        <p:nvCxnSpPr>
          <p:cNvPr id="216" name="Google Shape;9909;p139"/>
          <p:cNvCxnSpPr>
            <a:stCxn id="205" idx="6"/>
            <a:endCxn id="209" idx="2"/>
          </p:cNvCxnSpPr>
          <p:nvPr/>
        </p:nvCxnSpPr>
        <p:spPr>
          <a:xfrm>
            <a:off x="3667333" y="2101810"/>
            <a:ext cx="539122" cy="587710"/>
          </a:xfrm>
          <a:prstGeom prst="straightConnector1">
            <a:avLst/>
          </a:prstGeom>
          <a:noFill/>
          <a:ln w="9525" cap="flat" cmpd="sng">
            <a:solidFill>
              <a:srgbClr val="595959"/>
            </a:solidFill>
            <a:prstDash val="solid"/>
            <a:round/>
            <a:headEnd type="none" w="med" len="med"/>
            <a:tailEnd type="none" w="med" len="med"/>
          </a:ln>
        </p:spPr>
      </p:cxnSp>
      <p:cxnSp>
        <p:nvCxnSpPr>
          <p:cNvPr id="217" name="Google Shape;9910;p139"/>
          <p:cNvCxnSpPr>
            <a:stCxn id="206" idx="6"/>
            <a:endCxn id="210" idx="2"/>
          </p:cNvCxnSpPr>
          <p:nvPr/>
        </p:nvCxnSpPr>
        <p:spPr>
          <a:xfrm flipV="1">
            <a:off x="3658576" y="1861497"/>
            <a:ext cx="545414" cy="653212"/>
          </a:xfrm>
          <a:prstGeom prst="straightConnector1">
            <a:avLst/>
          </a:prstGeom>
          <a:noFill/>
          <a:ln w="9525" cap="flat" cmpd="sng">
            <a:solidFill>
              <a:srgbClr val="595959"/>
            </a:solidFill>
            <a:prstDash val="solid"/>
            <a:round/>
            <a:headEnd type="none" w="med" len="med"/>
            <a:tailEnd type="none" w="med" len="med"/>
          </a:ln>
        </p:spPr>
      </p:cxnSp>
      <p:cxnSp>
        <p:nvCxnSpPr>
          <p:cNvPr id="218" name="Google Shape;9911;p139"/>
          <p:cNvCxnSpPr>
            <a:stCxn id="206" idx="6"/>
            <a:endCxn id="208" idx="2"/>
          </p:cNvCxnSpPr>
          <p:nvPr/>
        </p:nvCxnSpPr>
        <p:spPr>
          <a:xfrm flipV="1">
            <a:off x="3658576" y="2275470"/>
            <a:ext cx="545414" cy="239239"/>
          </a:xfrm>
          <a:prstGeom prst="straightConnector1">
            <a:avLst/>
          </a:prstGeom>
          <a:noFill/>
          <a:ln w="9525" cap="flat" cmpd="sng">
            <a:solidFill>
              <a:srgbClr val="595959"/>
            </a:solidFill>
            <a:prstDash val="solid"/>
            <a:round/>
            <a:headEnd type="none" w="med" len="med"/>
            <a:tailEnd type="none" w="med" len="med"/>
          </a:ln>
        </p:spPr>
      </p:cxnSp>
      <p:cxnSp>
        <p:nvCxnSpPr>
          <p:cNvPr id="219" name="Google Shape;9912;p139"/>
          <p:cNvCxnSpPr>
            <a:stCxn id="206" idx="6"/>
            <a:endCxn id="209" idx="2"/>
          </p:cNvCxnSpPr>
          <p:nvPr/>
        </p:nvCxnSpPr>
        <p:spPr>
          <a:xfrm>
            <a:off x="3658576" y="2514709"/>
            <a:ext cx="547879" cy="174811"/>
          </a:xfrm>
          <a:prstGeom prst="straightConnector1">
            <a:avLst/>
          </a:prstGeom>
          <a:noFill/>
          <a:ln w="9525" cap="flat" cmpd="sng">
            <a:solidFill>
              <a:srgbClr val="595959"/>
            </a:solidFill>
            <a:prstDash val="solid"/>
            <a:round/>
            <a:headEnd type="none" w="med" len="med"/>
            <a:tailEnd type="none" w="med" len="med"/>
          </a:ln>
        </p:spPr>
      </p:cxnSp>
      <p:sp>
        <p:nvSpPr>
          <p:cNvPr id="220" name="Google Shape;9922;p139"/>
          <p:cNvSpPr/>
          <p:nvPr/>
        </p:nvSpPr>
        <p:spPr>
          <a:xfrm>
            <a:off x="4203990" y="1379862"/>
            <a:ext cx="186582" cy="178706"/>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21" name="Google Shape;9923;p139"/>
          <p:cNvCxnSpPr>
            <a:stCxn id="207" idx="6"/>
            <a:endCxn id="220" idx="2"/>
          </p:cNvCxnSpPr>
          <p:nvPr/>
        </p:nvCxnSpPr>
        <p:spPr>
          <a:xfrm flipV="1">
            <a:off x="3658576" y="1469215"/>
            <a:ext cx="545414" cy="243327"/>
          </a:xfrm>
          <a:prstGeom prst="straightConnector1">
            <a:avLst/>
          </a:prstGeom>
          <a:noFill/>
          <a:ln w="9525" cap="flat" cmpd="sng">
            <a:solidFill>
              <a:srgbClr val="595959"/>
            </a:solidFill>
            <a:prstDash val="solid"/>
            <a:round/>
            <a:headEnd type="none" w="med" len="med"/>
            <a:tailEnd type="none" w="med" len="med"/>
          </a:ln>
        </p:spPr>
      </p:cxnSp>
      <p:cxnSp>
        <p:nvCxnSpPr>
          <p:cNvPr id="222" name="Google Shape;9924;p139"/>
          <p:cNvCxnSpPr>
            <a:stCxn id="205" idx="6"/>
            <a:endCxn id="220" idx="2"/>
          </p:cNvCxnSpPr>
          <p:nvPr/>
        </p:nvCxnSpPr>
        <p:spPr>
          <a:xfrm flipV="1">
            <a:off x="3667333" y="1469215"/>
            <a:ext cx="536657" cy="632595"/>
          </a:xfrm>
          <a:prstGeom prst="straightConnector1">
            <a:avLst/>
          </a:prstGeom>
          <a:noFill/>
          <a:ln w="9525" cap="flat" cmpd="sng">
            <a:solidFill>
              <a:srgbClr val="595959"/>
            </a:solidFill>
            <a:prstDash val="solid"/>
            <a:round/>
            <a:headEnd type="none" w="med" len="med"/>
            <a:tailEnd type="none" w="med" len="med"/>
          </a:ln>
        </p:spPr>
      </p:cxnSp>
      <p:cxnSp>
        <p:nvCxnSpPr>
          <p:cNvPr id="223" name="Google Shape;9925;p139"/>
          <p:cNvCxnSpPr>
            <a:stCxn id="206" idx="6"/>
            <a:endCxn id="220" idx="2"/>
          </p:cNvCxnSpPr>
          <p:nvPr/>
        </p:nvCxnSpPr>
        <p:spPr>
          <a:xfrm flipV="1">
            <a:off x="3658576" y="1469215"/>
            <a:ext cx="545414" cy="1045494"/>
          </a:xfrm>
          <a:prstGeom prst="straightConnector1">
            <a:avLst/>
          </a:prstGeom>
          <a:noFill/>
          <a:ln w="9525" cap="flat" cmpd="sng">
            <a:solidFill>
              <a:srgbClr val="595959"/>
            </a:solidFill>
            <a:prstDash val="solid"/>
            <a:round/>
            <a:headEnd type="none" w="med" len="med"/>
            <a:tailEnd type="none" w="med" len="med"/>
          </a:ln>
        </p:spPr>
      </p:cxnSp>
      <p:sp>
        <p:nvSpPr>
          <p:cNvPr id="224" name="Google Shape;9928;p139"/>
          <p:cNvSpPr/>
          <p:nvPr/>
        </p:nvSpPr>
        <p:spPr>
          <a:xfrm>
            <a:off x="4203990" y="3028199"/>
            <a:ext cx="186582" cy="178706"/>
          </a:xfrm>
          <a:prstGeom prst="ellipse">
            <a:avLst/>
          </a:prstGeom>
          <a:gradFill>
            <a:gsLst>
              <a:gs pos="0">
                <a:srgbClr val="69D4F4">
                  <a:alpha val="26274"/>
                </a:srgbClr>
              </a:gs>
              <a:gs pos="100000">
                <a:srgbClr val="9F39D5">
                  <a:alpha val="16862"/>
                </a:srgbClr>
              </a:gs>
            </a:gsLst>
            <a:lin ang="13500032" scaled="0"/>
          </a:gradFill>
          <a:ln w="127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dirty="0">
              <a:solidFill>
                <a:srgbClr val="666666"/>
              </a:solidFill>
            </a:endParaRPr>
          </a:p>
        </p:txBody>
      </p:sp>
      <p:cxnSp>
        <p:nvCxnSpPr>
          <p:cNvPr id="249" name="Google Shape;9930;p139"/>
          <p:cNvCxnSpPr>
            <a:stCxn id="205" idx="6"/>
            <a:endCxn id="224" idx="2"/>
          </p:cNvCxnSpPr>
          <p:nvPr/>
        </p:nvCxnSpPr>
        <p:spPr>
          <a:xfrm>
            <a:off x="3667333" y="2101810"/>
            <a:ext cx="536657" cy="1015742"/>
          </a:xfrm>
          <a:prstGeom prst="straightConnector1">
            <a:avLst/>
          </a:prstGeom>
          <a:noFill/>
          <a:ln w="9525" cap="flat" cmpd="sng">
            <a:solidFill>
              <a:srgbClr val="595959"/>
            </a:solidFill>
            <a:prstDash val="solid"/>
            <a:round/>
            <a:headEnd type="none" w="med" len="med"/>
            <a:tailEnd type="none" w="med" len="med"/>
          </a:ln>
        </p:spPr>
      </p:cxnSp>
      <p:cxnSp>
        <p:nvCxnSpPr>
          <p:cNvPr id="250" name="Google Shape;9931;p139"/>
          <p:cNvCxnSpPr>
            <a:stCxn id="205" idx="6"/>
            <a:endCxn id="224" idx="2"/>
          </p:cNvCxnSpPr>
          <p:nvPr/>
        </p:nvCxnSpPr>
        <p:spPr>
          <a:xfrm>
            <a:off x="3667333" y="2101810"/>
            <a:ext cx="536657" cy="1015742"/>
          </a:xfrm>
          <a:prstGeom prst="straightConnector1">
            <a:avLst/>
          </a:prstGeom>
          <a:noFill/>
          <a:ln w="9525" cap="flat" cmpd="sng">
            <a:solidFill>
              <a:srgbClr val="595959"/>
            </a:solidFill>
            <a:prstDash val="solid"/>
            <a:round/>
            <a:headEnd type="none" w="med" len="med"/>
            <a:tailEnd type="none" w="med" len="med"/>
          </a:ln>
        </p:spPr>
      </p:cxnSp>
      <p:cxnSp>
        <p:nvCxnSpPr>
          <p:cNvPr id="251" name="Google Shape;9932;p139"/>
          <p:cNvCxnSpPr>
            <a:stCxn id="207" idx="6"/>
            <a:endCxn id="224" idx="2"/>
          </p:cNvCxnSpPr>
          <p:nvPr/>
        </p:nvCxnSpPr>
        <p:spPr>
          <a:xfrm>
            <a:off x="3658576" y="1712542"/>
            <a:ext cx="545414" cy="1405010"/>
          </a:xfrm>
          <a:prstGeom prst="straightConnector1">
            <a:avLst/>
          </a:prstGeom>
          <a:noFill/>
          <a:ln w="9525" cap="flat" cmpd="sng">
            <a:solidFill>
              <a:srgbClr val="595959"/>
            </a:solidFill>
            <a:prstDash val="solid"/>
            <a:round/>
            <a:headEnd type="none" w="med" len="med"/>
            <a:tailEnd type="none" w="med" len="med"/>
          </a:ln>
        </p:spPr>
      </p:cxnSp>
      <p:sp>
        <p:nvSpPr>
          <p:cNvPr id="252" name="Google Shape;9948;p139"/>
          <p:cNvSpPr/>
          <p:nvPr/>
        </p:nvSpPr>
        <p:spPr>
          <a:xfrm>
            <a:off x="3467950" y="2829718"/>
            <a:ext cx="190626" cy="182578"/>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53" name="Google Shape;9953;p139"/>
          <p:cNvCxnSpPr>
            <a:stCxn id="252" idx="6"/>
            <a:endCxn id="220" idx="2"/>
          </p:cNvCxnSpPr>
          <p:nvPr/>
        </p:nvCxnSpPr>
        <p:spPr>
          <a:xfrm flipV="1">
            <a:off x="3658576" y="1469215"/>
            <a:ext cx="545414" cy="1451792"/>
          </a:xfrm>
          <a:prstGeom prst="straightConnector1">
            <a:avLst/>
          </a:prstGeom>
          <a:noFill/>
          <a:ln w="9525" cap="flat" cmpd="sng">
            <a:solidFill>
              <a:srgbClr val="595959"/>
            </a:solidFill>
            <a:prstDash val="solid"/>
            <a:round/>
            <a:headEnd type="none" w="med" len="med"/>
            <a:tailEnd type="none" w="med" len="med"/>
          </a:ln>
        </p:spPr>
      </p:cxnSp>
      <p:cxnSp>
        <p:nvCxnSpPr>
          <p:cNvPr id="254" name="Google Shape;9953;p139"/>
          <p:cNvCxnSpPr>
            <a:stCxn id="252" idx="6"/>
            <a:endCxn id="210" idx="2"/>
          </p:cNvCxnSpPr>
          <p:nvPr/>
        </p:nvCxnSpPr>
        <p:spPr>
          <a:xfrm flipV="1">
            <a:off x="3658576" y="1861497"/>
            <a:ext cx="545414" cy="1059510"/>
          </a:xfrm>
          <a:prstGeom prst="straightConnector1">
            <a:avLst/>
          </a:prstGeom>
          <a:noFill/>
          <a:ln w="9525" cap="flat" cmpd="sng">
            <a:solidFill>
              <a:srgbClr val="595959"/>
            </a:solidFill>
            <a:prstDash val="solid"/>
            <a:round/>
            <a:headEnd type="none" w="med" len="med"/>
            <a:tailEnd type="none" w="med" len="med"/>
          </a:ln>
        </p:spPr>
      </p:cxnSp>
      <p:cxnSp>
        <p:nvCxnSpPr>
          <p:cNvPr id="255" name="Google Shape;9953;p139"/>
          <p:cNvCxnSpPr>
            <a:stCxn id="252" idx="6"/>
            <a:endCxn id="208" idx="2"/>
          </p:cNvCxnSpPr>
          <p:nvPr/>
        </p:nvCxnSpPr>
        <p:spPr>
          <a:xfrm flipV="1">
            <a:off x="3658576" y="2275470"/>
            <a:ext cx="545414" cy="645537"/>
          </a:xfrm>
          <a:prstGeom prst="straightConnector1">
            <a:avLst/>
          </a:prstGeom>
          <a:noFill/>
          <a:ln w="9525" cap="flat" cmpd="sng">
            <a:solidFill>
              <a:srgbClr val="595959"/>
            </a:solidFill>
            <a:prstDash val="solid"/>
            <a:round/>
            <a:headEnd type="none" w="med" len="med"/>
            <a:tailEnd type="none" w="med" len="med"/>
          </a:ln>
        </p:spPr>
      </p:cxnSp>
      <p:cxnSp>
        <p:nvCxnSpPr>
          <p:cNvPr id="256" name="Google Shape;9953;p139"/>
          <p:cNvCxnSpPr>
            <a:stCxn id="252" idx="6"/>
            <a:endCxn id="224" idx="2"/>
          </p:cNvCxnSpPr>
          <p:nvPr/>
        </p:nvCxnSpPr>
        <p:spPr>
          <a:xfrm>
            <a:off x="3658576" y="2921007"/>
            <a:ext cx="545414" cy="196545"/>
          </a:xfrm>
          <a:prstGeom prst="straightConnector1">
            <a:avLst/>
          </a:prstGeom>
          <a:noFill/>
          <a:ln w="9525" cap="flat" cmpd="sng">
            <a:solidFill>
              <a:srgbClr val="595959"/>
            </a:solidFill>
            <a:prstDash val="solid"/>
            <a:round/>
            <a:headEnd type="none" w="med" len="med"/>
            <a:tailEnd type="none" w="med" len="med"/>
          </a:ln>
        </p:spPr>
      </p:cxnSp>
      <p:cxnSp>
        <p:nvCxnSpPr>
          <p:cNvPr id="257" name="Google Shape;9953;p139"/>
          <p:cNvCxnSpPr>
            <a:stCxn id="252" idx="6"/>
            <a:endCxn id="209" idx="2"/>
          </p:cNvCxnSpPr>
          <p:nvPr/>
        </p:nvCxnSpPr>
        <p:spPr>
          <a:xfrm flipV="1">
            <a:off x="3658576" y="2689520"/>
            <a:ext cx="547879" cy="231487"/>
          </a:xfrm>
          <a:prstGeom prst="straightConnector1">
            <a:avLst/>
          </a:prstGeom>
          <a:noFill/>
          <a:ln w="9525" cap="flat" cmpd="sng">
            <a:solidFill>
              <a:srgbClr val="595959"/>
            </a:solidFill>
            <a:prstDash val="solid"/>
            <a:round/>
            <a:headEnd type="none" w="med" len="med"/>
            <a:tailEnd type="none" w="med" len="med"/>
          </a:ln>
        </p:spPr>
      </p:cxnSp>
      <p:grpSp>
        <p:nvGrpSpPr>
          <p:cNvPr id="258" name="组合 257"/>
          <p:cNvGrpSpPr/>
          <p:nvPr/>
        </p:nvGrpSpPr>
        <p:grpSpPr>
          <a:xfrm rot="10800000">
            <a:off x="4393037" y="1457422"/>
            <a:ext cx="531863" cy="1628744"/>
            <a:chOff x="6054232" y="1611737"/>
            <a:chExt cx="473779" cy="2246084"/>
          </a:xfrm>
        </p:grpSpPr>
        <p:cxnSp>
          <p:nvCxnSpPr>
            <p:cNvPr id="263" name="Google Shape;9904;p139"/>
            <p:cNvCxnSpPr/>
            <p:nvPr/>
          </p:nvCxnSpPr>
          <p:spPr>
            <a:xfrm>
              <a:off x="6054232" y="1985194"/>
              <a:ext cx="470421" cy="725176"/>
            </a:xfrm>
            <a:prstGeom prst="straightConnector1">
              <a:avLst/>
            </a:prstGeom>
            <a:noFill/>
            <a:ln w="9525" cap="flat" cmpd="sng">
              <a:solidFill>
                <a:srgbClr val="595959"/>
              </a:solidFill>
              <a:prstDash val="solid"/>
              <a:round/>
              <a:headEnd type="none" w="med" len="med"/>
              <a:tailEnd type="none" w="med" len="med"/>
            </a:ln>
          </p:spPr>
        </p:cxnSp>
        <p:cxnSp>
          <p:nvCxnSpPr>
            <p:cNvPr id="264" name="Google Shape;9905;p139"/>
            <p:cNvCxnSpPr/>
            <p:nvPr/>
          </p:nvCxnSpPr>
          <p:spPr>
            <a:xfrm>
              <a:off x="6054232" y="1985194"/>
              <a:ext cx="470421" cy="161082"/>
            </a:xfrm>
            <a:prstGeom prst="straightConnector1">
              <a:avLst/>
            </a:prstGeom>
            <a:noFill/>
            <a:ln w="9525" cap="flat" cmpd="sng">
              <a:solidFill>
                <a:srgbClr val="595959"/>
              </a:solidFill>
              <a:prstDash val="solid"/>
              <a:round/>
              <a:headEnd type="none" w="med" len="med"/>
              <a:tailEnd type="none" w="med" len="med"/>
            </a:ln>
          </p:spPr>
        </p:cxnSp>
        <p:cxnSp>
          <p:nvCxnSpPr>
            <p:cNvPr id="265" name="Google Shape;9906;p139"/>
            <p:cNvCxnSpPr/>
            <p:nvPr/>
          </p:nvCxnSpPr>
          <p:spPr>
            <a:xfrm>
              <a:off x="6054232" y="1985194"/>
              <a:ext cx="473779" cy="1289377"/>
            </a:xfrm>
            <a:prstGeom prst="straightConnector1">
              <a:avLst/>
            </a:prstGeom>
            <a:noFill/>
            <a:ln w="9525" cap="flat" cmpd="sng">
              <a:solidFill>
                <a:srgbClr val="595959"/>
              </a:solidFill>
              <a:prstDash val="solid"/>
              <a:round/>
              <a:headEnd type="none" w="med" len="med"/>
              <a:tailEnd type="none" w="med" len="med"/>
            </a:ln>
          </p:spPr>
        </p:cxnSp>
        <p:cxnSp>
          <p:nvCxnSpPr>
            <p:cNvPr id="266" name="Google Shape;9907;p139"/>
            <p:cNvCxnSpPr/>
            <p:nvPr/>
          </p:nvCxnSpPr>
          <p:spPr>
            <a:xfrm flipV="1">
              <a:off x="6066164" y="2146275"/>
              <a:ext cx="458489" cy="369349"/>
            </a:xfrm>
            <a:prstGeom prst="straightConnector1">
              <a:avLst/>
            </a:prstGeom>
            <a:noFill/>
            <a:ln w="9525" cap="flat" cmpd="sng">
              <a:solidFill>
                <a:srgbClr val="595959"/>
              </a:solidFill>
              <a:prstDash val="solid"/>
              <a:round/>
              <a:headEnd type="none" w="med" len="med"/>
              <a:tailEnd type="none" w="med" len="med"/>
            </a:ln>
          </p:spPr>
        </p:cxnSp>
        <p:cxnSp>
          <p:nvCxnSpPr>
            <p:cNvPr id="267" name="Google Shape;9908;p139"/>
            <p:cNvCxnSpPr/>
            <p:nvPr/>
          </p:nvCxnSpPr>
          <p:spPr>
            <a:xfrm>
              <a:off x="6066164" y="2515624"/>
              <a:ext cx="458489" cy="194745"/>
            </a:xfrm>
            <a:prstGeom prst="straightConnector1">
              <a:avLst/>
            </a:prstGeom>
            <a:noFill/>
            <a:ln w="9525" cap="flat" cmpd="sng">
              <a:solidFill>
                <a:srgbClr val="595959"/>
              </a:solidFill>
              <a:prstDash val="solid"/>
              <a:round/>
              <a:headEnd type="none" w="med" len="med"/>
              <a:tailEnd type="none" w="med" len="med"/>
            </a:ln>
          </p:spPr>
        </p:cxnSp>
        <p:cxnSp>
          <p:nvCxnSpPr>
            <p:cNvPr id="268" name="Google Shape;9909;p139"/>
            <p:cNvCxnSpPr/>
            <p:nvPr/>
          </p:nvCxnSpPr>
          <p:spPr>
            <a:xfrm>
              <a:off x="6066164" y="2515624"/>
              <a:ext cx="461847" cy="758946"/>
            </a:xfrm>
            <a:prstGeom prst="straightConnector1">
              <a:avLst/>
            </a:prstGeom>
            <a:noFill/>
            <a:ln w="9525" cap="flat" cmpd="sng">
              <a:solidFill>
                <a:srgbClr val="595959"/>
              </a:solidFill>
              <a:prstDash val="solid"/>
              <a:round/>
              <a:headEnd type="none" w="med" len="med"/>
              <a:tailEnd type="none" w="med" len="med"/>
            </a:ln>
          </p:spPr>
        </p:cxnSp>
        <p:cxnSp>
          <p:nvCxnSpPr>
            <p:cNvPr id="269" name="Google Shape;9910;p139"/>
            <p:cNvCxnSpPr/>
            <p:nvPr/>
          </p:nvCxnSpPr>
          <p:spPr>
            <a:xfrm flipV="1">
              <a:off x="6054232" y="2146275"/>
              <a:ext cx="470421" cy="931981"/>
            </a:xfrm>
            <a:prstGeom prst="straightConnector1">
              <a:avLst/>
            </a:prstGeom>
            <a:noFill/>
            <a:ln w="9525" cap="flat" cmpd="sng">
              <a:solidFill>
                <a:srgbClr val="595959"/>
              </a:solidFill>
              <a:prstDash val="solid"/>
              <a:round/>
              <a:headEnd type="none" w="med" len="med"/>
              <a:tailEnd type="none" w="med" len="med"/>
            </a:ln>
          </p:spPr>
        </p:cxnSp>
        <p:cxnSp>
          <p:nvCxnSpPr>
            <p:cNvPr id="270" name="Google Shape;9911;p139"/>
            <p:cNvCxnSpPr/>
            <p:nvPr/>
          </p:nvCxnSpPr>
          <p:spPr>
            <a:xfrm flipV="1">
              <a:off x="6054232" y="2710369"/>
              <a:ext cx="470421" cy="367886"/>
            </a:xfrm>
            <a:prstGeom prst="straightConnector1">
              <a:avLst/>
            </a:prstGeom>
            <a:noFill/>
            <a:ln w="9525" cap="flat" cmpd="sng">
              <a:solidFill>
                <a:srgbClr val="595959"/>
              </a:solidFill>
              <a:prstDash val="solid"/>
              <a:round/>
              <a:headEnd type="none" w="med" len="med"/>
              <a:tailEnd type="none" w="med" len="med"/>
            </a:ln>
          </p:spPr>
        </p:cxnSp>
        <p:cxnSp>
          <p:nvCxnSpPr>
            <p:cNvPr id="271" name="Google Shape;9912;p139"/>
            <p:cNvCxnSpPr/>
            <p:nvPr/>
          </p:nvCxnSpPr>
          <p:spPr>
            <a:xfrm>
              <a:off x="6054232" y="3078256"/>
              <a:ext cx="473779" cy="196315"/>
            </a:xfrm>
            <a:prstGeom prst="straightConnector1">
              <a:avLst/>
            </a:prstGeom>
            <a:noFill/>
            <a:ln w="9525" cap="flat" cmpd="sng">
              <a:solidFill>
                <a:srgbClr val="595959"/>
              </a:solidFill>
              <a:prstDash val="solid"/>
              <a:round/>
              <a:headEnd type="none" w="med" len="med"/>
              <a:tailEnd type="none" w="med" len="med"/>
            </a:ln>
          </p:spPr>
        </p:cxnSp>
        <p:cxnSp>
          <p:nvCxnSpPr>
            <p:cNvPr id="272" name="Google Shape;9923;p139"/>
            <p:cNvCxnSpPr/>
            <p:nvPr/>
          </p:nvCxnSpPr>
          <p:spPr>
            <a:xfrm flipV="1">
              <a:off x="6054232" y="1611737"/>
              <a:ext cx="470421" cy="373457"/>
            </a:xfrm>
            <a:prstGeom prst="straightConnector1">
              <a:avLst/>
            </a:prstGeom>
            <a:noFill/>
            <a:ln w="9525" cap="flat" cmpd="sng">
              <a:solidFill>
                <a:srgbClr val="595959"/>
              </a:solidFill>
              <a:prstDash val="solid"/>
              <a:round/>
              <a:headEnd type="none" w="med" len="med"/>
              <a:tailEnd type="none" w="med" len="med"/>
            </a:ln>
          </p:spPr>
        </p:cxnSp>
        <p:cxnSp>
          <p:nvCxnSpPr>
            <p:cNvPr id="273" name="Google Shape;9924;p139"/>
            <p:cNvCxnSpPr/>
            <p:nvPr/>
          </p:nvCxnSpPr>
          <p:spPr>
            <a:xfrm flipV="1">
              <a:off x="6066164" y="1611737"/>
              <a:ext cx="458489" cy="903887"/>
            </a:xfrm>
            <a:prstGeom prst="straightConnector1">
              <a:avLst/>
            </a:prstGeom>
            <a:noFill/>
            <a:ln w="9525" cap="flat" cmpd="sng">
              <a:solidFill>
                <a:srgbClr val="595959"/>
              </a:solidFill>
              <a:prstDash val="solid"/>
              <a:round/>
              <a:headEnd type="none" w="med" len="med"/>
              <a:tailEnd type="none" w="med" len="med"/>
            </a:ln>
          </p:spPr>
        </p:cxnSp>
        <p:cxnSp>
          <p:nvCxnSpPr>
            <p:cNvPr id="274" name="Google Shape;9925;p139"/>
            <p:cNvCxnSpPr/>
            <p:nvPr/>
          </p:nvCxnSpPr>
          <p:spPr>
            <a:xfrm flipV="1">
              <a:off x="6054232" y="1611737"/>
              <a:ext cx="470421" cy="1466519"/>
            </a:xfrm>
            <a:prstGeom prst="straightConnector1">
              <a:avLst/>
            </a:prstGeom>
            <a:noFill/>
            <a:ln w="9525" cap="flat" cmpd="sng">
              <a:solidFill>
                <a:srgbClr val="595959"/>
              </a:solidFill>
              <a:prstDash val="solid"/>
              <a:round/>
              <a:headEnd type="none" w="med" len="med"/>
              <a:tailEnd type="none" w="med" len="med"/>
            </a:ln>
          </p:spPr>
        </p:cxnSp>
        <p:cxnSp>
          <p:nvCxnSpPr>
            <p:cNvPr id="275" name="Google Shape;9930;p139"/>
            <p:cNvCxnSpPr/>
            <p:nvPr/>
          </p:nvCxnSpPr>
          <p:spPr>
            <a:xfrm>
              <a:off x="6066164" y="2515624"/>
              <a:ext cx="458489" cy="1342196"/>
            </a:xfrm>
            <a:prstGeom prst="straightConnector1">
              <a:avLst/>
            </a:prstGeom>
            <a:noFill/>
            <a:ln w="9525" cap="flat" cmpd="sng">
              <a:solidFill>
                <a:srgbClr val="595959"/>
              </a:solidFill>
              <a:prstDash val="solid"/>
              <a:round/>
              <a:headEnd type="none" w="med" len="med"/>
              <a:tailEnd type="none" w="med" len="med"/>
            </a:ln>
          </p:spPr>
        </p:cxnSp>
        <p:cxnSp>
          <p:nvCxnSpPr>
            <p:cNvPr id="276" name="Google Shape;9931;p139"/>
            <p:cNvCxnSpPr/>
            <p:nvPr/>
          </p:nvCxnSpPr>
          <p:spPr>
            <a:xfrm>
              <a:off x="6066164" y="2515624"/>
              <a:ext cx="458489" cy="1342196"/>
            </a:xfrm>
            <a:prstGeom prst="straightConnector1">
              <a:avLst/>
            </a:prstGeom>
            <a:noFill/>
            <a:ln w="9525" cap="flat" cmpd="sng">
              <a:solidFill>
                <a:srgbClr val="595959"/>
              </a:solidFill>
              <a:prstDash val="solid"/>
              <a:round/>
              <a:headEnd type="none" w="med" len="med"/>
              <a:tailEnd type="none" w="med" len="med"/>
            </a:ln>
          </p:spPr>
        </p:cxnSp>
        <p:cxnSp>
          <p:nvCxnSpPr>
            <p:cNvPr id="277" name="Google Shape;9932;p139"/>
            <p:cNvCxnSpPr/>
            <p:nvPr/>
          </p:nvCxnSpPr>
          <p:spPr>
            <a:xfrm>
              <a:off x="6054232" y="1985194"/>
              <a:ext cx="470421" cy="1872627"/>
            </a:xfrm>
            <a:prstGeom prst="straightConnector1">
              <a:avLst/>
            </a:prstGeom>
            <a:noFill/>
            <a:ln w="9525" cap="flat" cmpd="sng">
              <a:solidFill>
                <a:srgbClr val="595959"/>
              </a:solidFill>
              <a:prstDash val="solid"/>
              <a:round/>
              <a:headEnd type="none" w="med" len="med"/>
              <a:tailEnd type="none" w="med" len="med"/>
            </a:ln>
          </p:spPr>
        </p:cxnSp>
        <p:cxnSp>
          <p:nvCxnSpPr>
            <p:cNvPr id="278" name="Google Shape;9953;p139"/>
            <p:cNvCxnSpPr/>
            <p:nvPr/>
          </p:nvCxnSpPr>
          <p:spPr>
            <a:xfrm flipV="1">
              <a:off x="6054232" y="1611737"/>
              <a:ext cx="470421" cy="2020156"/>
            </a:xfrm>
            <a:prstGeom prst="straightConnector1">
              <a:avLst/>
            </a:prstGeom>
            <a:noFill/>
            <a:ln w="9525" cap="flat" cmpd="sng">
              <a:solidFill>
                <a:srgbClr val="595959"/>
              </a:solidFill>
              <a:prstDash val="solid"/>
              <a:round/>
              <a:headEnd type="none" w="med" len="med"/>
              <a:tailEnd type="none" w="med" len="med"/>
            </a:ln>
          </p:spPr>
        </p:cxnSp>
        <p:cxnSp>
          <p:nvCxnSpPr>
            <p:cNvPr id="279" name="Google Shape;9953;p139"/>
            <p:cNvCxnSpPr/>
            <p:nvPr/>
          </p:nvCxnSpPr>
          <p:spPr>
            <a:xfrm flipV="1">
              <a:off x="6054232" y="2146275"/>
              <a:ext cx="470421" cy="1485617"/>
            </a:xfrm>
            <a:prstGeom prst="straightConnector1">
              <a:avLst/>
            </a:prstGeom>
            <a:noFill/>
            <a:ln w="9525" cap="flat" cmpd="sng">
              <a:solidFill>
                <a:srgbClr val="595959"/>
              </a:solidFill>
              <a:prstDash val="solid"/>
              <a:round/>
              <a:headEnd type="none" w="med" len="med"/>
              <a:tailEnd type="none" w="med" len="med"/>
            </a:ln>
          </p:spPr>
        </p:cxnSp>
        <p:cxnSp>
          <p:nvCxnSpPr>
            <p:cNvPr id="280" name="Google Shape;9953;p139"/>
            <p:cNvCxnSpPr/>
            <p:nvPr/>
          </p:nvCxnSpPr>
          <p:spPr>
            <a:xfrm flipV="1">
              <a:off x="6054232" y="2710369"/>
              <a:ext cx="470421" cy="921523"/>
            </a:xfrm>
            <a:prstGeom prst="straightConnector1">
              <a:avLst/>
            </a:prstGeom>
            <a:noFill/>
            <a:ln w="9525" cap="flat" cmpd="sng">
              <a:solidFill>
                <a:srgbClr val="595959"/>
              </a:solidFill>
              <a:prstDash val="solid"/>
              <a:round/>
              <a:headEnd type="none" w="med" len="med"/>
              <a:tailEnd type="none" w="med" len="med"/>
            </a:ln>
          </p:spPr>
        </p:cxnSp>
        <p:cxnSp>
          <p:nvCxnSpPr>
            <p:cNvPr id="281" name="Google Shape;9953;p139"/>
            <p:cNvCxnSpPr/>
            <p:nvPr/>
          </p:nvCxnSpPr>
          <p:spPr>
            <a:xfrm>
              <a:off x="6054232" y="3631893"/>
              <a:ext cx="470421" cy="225928"/>
            </a:xfrm>
            <a:prstGeom prst="straightConnector1">
              <a:avLst/>
            </a:prstGeom>
            <a:noFill/>
            <a:ln w="9525" cap="flat" cmpd="sng">
              <a:solidFill>
                <a:srgbClr val="595959"/>
              </a:solidFill>
              <a:prstDash val="solid"/>
              <a:round/>
              <a:headEnd type="none" w="med" len="med"/>
              <a:tailEnd type="none" w="med" len="med"/>
            </a:ln>
          </p:spPr>
        </p:cxnSp>
        <p:cxnSp>
          <p:nvCxnSpPr>
            <p:cNvPr id="282" name="Google Shape;9953;p139"/>
            <p:cNvCxnSpPr/>
            <p:nvPr/>
          </p:nvCxnSpPr>
          <p:spPr>
            <a:xfrm flipV="1">
              <a:off x="6054232" y="3274570"/>
              <a:ext cx="473779" cy="357322"/>
            </a:xfrm>
            <a:prstGeom prst="straightConnector1">
              <a:avLst/>
            </a:prstGeom>
            <a:noFill/>
            <a:ln w="9525" cap="flat" cmpd="sng">
              <a:solidFill>
                <a:srgbClr val="595959"/>
              </a:solidFill>
              <a:prstDash val="solid"/>
              <a:round/>
              <a:headEnd type="none" w="med" len="med"/>
              <a:tailEnd type="none" w="med" len="med"/>
            </a:ln>
          </p:spPr>
        </p:cxnSp>
      </p:grpSp>
      <p:pic>
        <p:nvPicPr>
          <p:cNvPr id="336" name="图片 335"/>
          <p:cNvPicPr>
            <a:picLocks noChangeAspect="1"/>
          </p:cNvPicPr>
          <p:nvPr/>
        </p:nvPicPr>
        <p:blipFill>
          <a:blip r:embed="rId1"/>
          <a:stretch>
            <a:fillRect/>
          </a:stretch>
        </p:blipFill>
        <p:spPr>
          <a:xfrm>
            <a:off x="222280" y="78581"/>
            <a:ext cx="2996394" cy="1390634"/>
          </a:xfrm>
          <a:prstGeom prst="rect">
            <a:avLst/>
          </a:prstGeom>
        </p:spPr>
      </p:pic>
      <p:sp>
        <p:nvSpPr>
          <p:cNvPr id="259" name="Google Shape;9898;p139"/>
          <p:cNvSpPr/>
          <p:nvPr/>
        </p:nvSpPr>
        <p:spPr>
          <a:xfrm>
            <a:off x="4928844" y="1977161"/>
            <a:ext cx="181526" cy="173864"/>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60" name="Google Shape;9899;p139"/>
          <p:cNvSpPr/>
          <p:nvPr/>
        </p:nvSpPr>
        <p:spPr>
          <a:xfrm>
            <a:off x="4919029" y="2342899"/>
            <a:ext cx="181526" cy="173864"/>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61" name="Google Shape;9900;p139"/>
          <p:cNvSpPr/>
          <p:nvPr/>
        </p:nvSpPr>
        <p:spPr>
          <a:xfrm>
            <a:off x="4931075" y="1565407"/>
            <a:ext cx="181526" cy="173864"/>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62" name="Google Shape;9948;p139"/>
          <p:cNvSpPr/>
          <p:nvPr/>
        </p:nvSpPr>
        <p:spPr>
          <a:xfrm>
            <a:off x="4921379" y="2749901"/>
            <a:ext cx="181526" cy="173864"/>
          </a:xfrm>
          <a:prstGeom prst="ellipse">
            <a:avLst/>
          </a:prstGeom>
          <a:gradFill>
            <a:gsLst>
              <a:gs pos="0">
                <a:srgbClr val="69D4F4">
                  <a:alpha val="26274"/>
                </a:srgbClr>
              </a:gs>
              <a:gs pos="100000">
                <a:srgbClr val="9F39D5">
                  <a:alpha val="16862"/>
                </a:srgbClr>
              </a:gs>
            </a:gsLst>
            <a:lin ang="13500032" scaled="0"/>
          </a:gra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66"/>
        <p:cNvGrpSpPr/>
        <p:nvPr/>
      </p:nvGrpSpPr>
      <p:grpSpPr>
        <a:xfrm>
          <a:off x="0" y="0"/>
          <a:ext cx="0" cy="0"/>
          <a:chOff x="0" y="0"/>
          <a:chExt cx="0" cy="0"/>
        </a:xfrm>
      </p:grpSpPr>
      <p:sp>
        <p:nvSpPr>
          <p:cNvPr id="9967" name="Google Shape;9967;p140"/>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68" name="Google Shape;9968;p140"/>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69" name="Google Shape;9969;p140"/>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70" name="Google Shape;9970;p140"/>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71" name="Google Shape;9971;p140"/>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9972" name="Google Shape;9972;p140"/>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73" name="Google Shape;9973;p140"/>
          <p:cNvCxnSpPr>
            <a:stCxn id="9969" idx="6"/>
            <a:endCxn id="9970"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9974" name="Google Shape;9974;p140"/>
          <p:cNvCxnSpPr>
            <a:stCxn id="9969" idx="6"/>
            <a:endCxn id="9972"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75" name="Google Shape;9975;p140"/>
          <p:cNvCxnSpPr>
            <a:stCxn id="9969" idx="6"/>
            <a:endCxn id="9971"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9976" name="Google Shape;9976;p140"/>
          <p:cNvCxnSpPr>
            <a:stCxn id="9967" idx="6"/>
            <a:endCxn id="9972"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77" name="Google Shape;9977;p140"/>
          <p:cNvCxnSpPr>
            <a:stCxn id="9967" idx="6"/>
            <a:endCxn id="9970"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9978" name="Google Shape;9978;p140"/>
          <p:cNvCxnSpPr>
            <a:stCxn id="9967" idx="6"/>
            <a:endCxn id="9971"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9979" name="Google Shape;9979;p140"/>
          <p:cNvCxnSpPr>
            <a:stCxn id="9968" idx="6"/>
            <a:endCxn id="9972"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9980" name="Google Shape;9980;p140"/>
          <p:cNvCxnSpPr>
            <a:stCxn id="9968" idx="6"/>
            <a:endCxn id="9970"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9981" name="Google Shape;9981;p140"/>
          <p:cNvCxnSpPr>
            <a:stCxn id="9968" idx="6"/>
            <a:endCxn id="9971"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9982" name="Google Shape;9982;p140"/>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983" name="Google Shape;9983;p140"/>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84" name="Google Shape;9984;p140"/>
          <p:cNvCxnSpPr>
            <a:stCxn id="9972" idx="6"/>
            <a:endCxn id="9982"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9985" name="Google Shape;9985;p140"/>
          <p:cNvCxnSpPr>
            <a:stCxn id="9972" idx="6"/>
            <a:endCxn id="9983"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9986" name="Google Shape;9986;p140"/>
          <p:cNvCxnSpPr>
            <a:stCxn id="9970" idx="6"/>
            <a:endCxn id="9982"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9987" name="Google Shape;9987;p140"/>
          <p:cNvCxnSpPr>
            <a:stCxn id="9970" idx="6"/>
            <a:endCxn id="9983"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9988" name="Google Shape;9988;p140"/>
          <p:cNvCxnSpPr>
            <a:stCxn id="9971" idx="6"/>
            <a:endCxn id="9983"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9989" name="Google Shape;9989;p140"/>
          <p:cNvCxnSpPr>
            <a:stCxn id="9982"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9990" name="Google Shape;9990;p140"/>
          <p:cNvCxnSpPr>
            <a:stCxn id="9983"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9991" name="Google Shape;9991;p140"/>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992" name="Google Shape;9992;p140"/>
          <p:cNvCxnSpPr>
            <a:stCxn id="9969" idx="6"/>
            <a:endCxn id="9991"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9993" name="Google Shape;9993;p140"/>
          <p:cNvCxnSpPr>
            <a:stCxn id="9967" idx="6"/>
            <a:endCxn id="9991"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9994" name="Google Shape;9994;p140"/>
          <p:cNvCxnSpPr>
            <a:stCxn id="9968" idx="6"/>
            <a:endCxn id="9991"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9995" name="Google Shape;9995;p140"/>
          <p:cNvCxnSpPr>
            <a:stCxn id="9991" idx="6"/>
            <a:endCxn id="9982"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9996" name="Google Shape;9996;p140"/>
          <p:cNvCxnSpPr>
            <a:stCxn id="9991" idx="6"/>
            <a:endCxn id="9983"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9997" name="Google Shape;9997;p140"/>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9998" name="Google Shape;9998;p140"/>
          <p:cNvCxnSpPr>
            <a:stCxn id="9997" idx="6"/>
            <a:endCxn id="9983"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9999" name="Google Shape;9999;p140"/>
          <p:cNvCxnSpPr>
            <a:stCxn id="9967" idx="6"/>
            <a:endCxn id="99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00" name="Google Shape;10000;p140"/>
          <p:cNvCxnSpPr>
            <a:stCxn id="9967" idx="6"/>
            <a:endCxn id="99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01" name="Google Shape;10001;p140"/>
          <p:cNvCxnSpPr>
            <a:stCxn id="9969" idx="6"/>
            <a:endCxn id="9997"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10002" name="Google Shape;10002;p140"/>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03" name="Google Shape;10003;p140"/>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04" name="Google Shape;10004;p140"/>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05" name="Google Shape;10005;p140"/>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06" name="Google Shape;10006;p140"/>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07" name="Google Shape;10007;p140"/>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08" name="Google Shape;10008;p140"/>
          <p:cNvCxnSpPr>
            <a:stCxn id="10004" idx="6"/>
            <a:endCxn id="10005"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10009" name="Google Shape;10009;p140"/>
          <p:cNvCxnSpPr>
            <a:stCxn id="10004" idx="6"/>
            <a:endCxn id="10007"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0" name="Google Shape;10010;p140"/>
          <p:cNvCxnSpPr>
            <a:stCxn id="10004" idx="6"/>
            <a:endCxn id="10006"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11" name="Google Shape;10011;p140"/>
          <p:cNvCxnSpPr>
            <a:stCxn id="10002" idx="6"/>
            <a:endCxn id="10007"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2" name="Google Shape;10012;p140"/>
          <p:cNvCxnSpPr>
            <a:stCxn id="10002" idx="6"/>
            <a:endCxn id="10005"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3" name="Google Shape;10013;p140"/>
          <p:cNvCxnSpPr>
            <a:stCxn id="10002" idx="6"/>
            <a:endCxn id="10006"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14" name="Google Shape;10014;p140"/>
          <p:cNvCxnSpPr>
            <a:stCxn id="10003" idx="6"/>
            <a:endCxn id="10007"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5" name="Google Shape;10015;p140"/>
          <p:cNvCxnSpPr>
            <a:stCxn id="10003" idx="6"/>
            <a:endCxn id="10005"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16" name="Google Shape;10016;p140"/>
          <p:cNvCxnSpPr>
            <a:stCxn id="10003" idx="6"/>
            <a:endCxn id="10006"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10017" name="Google Shape;10017;p140"/>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18" name="Google Shape;10018;p140"/>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19" name="Google Shape;10019;p140"/>
          <p:cNvCxnSpPr>
            <a:stCxn id="10007" idx="6"/>
            <a:endCxn id="10017"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10020" name="Google Shape;10020;p140"/>
          <p:cNvCxnSpPr>
            <a:stCxn id="10005" idx="6"/>
            <a:endCxn id="10017"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10021" name="Google Shape;10021;p140"/>
          <p:cNvCxnSpPr>
            <a:stCxn id="10006" idx="6"/>
            <a:endCxn id="10018"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22" name="Google Shape;10022;p140"/>
          <p:cNvCxnSpPr>
            <a:stCxn id="10017"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023" name="Google Shape;10023;p140"/>
          <p:cNvCxnSpPr>
            <a:stCxn id="10018"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10024" name="Google Shape;10024;p140"/>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10025" name="Google Shape;10025;p140"/>
          <p:cNvCxnSpPr>
            <a:stCxn id="10004" idx="6"/>
            <a:endCxn id="10024"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26" name="Google Shape;10026;p140"/>
          <p:cNvCxnSpPr>
            <a:stCxn id="10002" idx="6"/>
            <a:endCxn id="10024"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27" name="Google Shape;10027;p140"/>
          <p:cNvCxnSpPr>
            <a:stCxn id="10003" idx="6"/>
            <a:endCxn id="10024"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28" name="Google Shape;10028;p140"/>
          <p:cNvCxnSpPr>
            <a:stCxn id="10024" idx="6"/>
            <a:endCxn id="10017"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10029" name="Google Shape;10029;p140"/>
          <p:cNvCxnSpPr>
            <a:endCxn id="10018"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10030" name="Google Shape;10030;p140"/>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GB"/>
              <a:t>No-Retraining w/ expansion</a:t>
            </a:r>
            <a:endParaRPr lang="en-GB"/>
          </a:p>
        </p:txBody>
      </p:sp>
      <p:sp>
        <p:nvSpPr>
          <p:cNvPr id="10031" name="Google Shape;10031;p140"/>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GB"/>
              <a:t>Partial Retraining w/ expansion</a:t>
            </a:r>
            <a:endParaRPr lang="en-GB"/>
          </a:p>
        </p:txBody>
      </p:sp>
      <p:sp>
        <p:nvSpPr>
          <p:cNvPr id="10032" name="Google Shape;10032;p140"/>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3" name="Google Shape;10033;p140"/>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4" name="Google Shape;10034;p140"/>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5" name="Google Shape;10035;p140"/>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6" name="Google Shape;10036;p140"/>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7" name="Google Shape;10037;p140"/>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8" name="Google Shape;10038;p140"/>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
        <p:nvSpPr>
          <p:cNvPr id="10039" name="Google Shape;10039;p140"/>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10040" name="Google Shape;10040;p140"/>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a:t>
            </a:r>
            <a:endParaRPr lang="en-GB"/>
          </a:p>
        </p:txBody>
      </p:sp>
      <p:sp>
        <p:nvSpPr>
          <p:cNvPr id="10041" name="Google Shape;10041;p140"/>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t-1</a:t>
            </a:r>
            <a:endParaRPr lang="en-GB"/>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45"/>
        <p:cNvGrpSpPr/>
        <p:nvPr/>
      </p:nvGrpSpPr>
      <p:grpSpPr>
        <a:xfrm>
          <a:off x="0" y="0"/>
          <a:ext cx="0" cy="0"/>
          <a:chOff x="0" y="0"/>
          <a:chExt cx="0" cy="0"/>
        </a:xfrm>
      </p:grpSpPr>
      <p:grpSp>
        <p:nvGrpSpPr>
          <p:cNvPr id="10046" name="Google Shape;10046;p141"/>
          <p:cNvGrpSpPr/>
          <p:nvPr/>
        </p:nvGrpSpPr>
        <p:grpSpPr>
          <a:xfrm>
            <a:off x="2862515" y="754062"/>
            <a:ext cx="3356168" cy="3823282"/>
            <a:chOff x="819550" y="72900"/>
            <a:chExt cx="4088400" cy="4850650"/>
          </a:xfrm>
        </p:grpSpPr>
        <p:sp>
          <p:nvSpPr>
            <p:cNvPr id="10047" name="Google Shape;10047;p141"/>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48" name="Google Shape;10048;p141"/>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49" name="Google Shape;10049;p141"/>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50" name="Google Shape;10050;p141"/>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51" name="Google Shape;10051;p141"/>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52" name="Google Shape;10052;p141"/>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53" name="Google Shape;10053;p141"/>
            <p:cNvCxnSpPr>
              <a:stCxn id="10049" idx="6"/>
              <a:endCxn id="10050"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4" name="Google Shape;10054;p141"/>
            <p:cNvCxnSpPr>
              <a:stCxn id="10049" idx="6"/>
              <a:endCxn id="10052"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5" name="Google Shape;10055;p141"/>
            <p:cNvCxnSpPr>
              <a:stCxn id="10049" idx="6"/>
              <a:endCxn id="10051"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56" name="Google Shape;10056;p141"/>
            <p:cNvCxnSpPr>
              <a:stCxn id="10047" idx="6"/>
              <a:endCxn id="10052"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7" name="Google Shape;10057;p141"/>
            <p:cNvCxnSpPr>
              <a:stCxn id="10047" idx="6"/>
              <a:endCxn id="10050"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58" name="Google Shape;10058;p141"/>
            <p:cNvCxnSpPr>
              <a:stCxn id="10047" idx="6"/>
              <a:endCxn id="10051"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59" name="Google Shape;10059;p141"/>
            <p:cNvCxnSpPr>
              <a:stCxn id="10048" idx="6"/>
              <a:endCxn id="10052"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60" name="Google Shape;10060;p141"/>
            <p:cNvCxnSpPr>
              <a:stCxn id="10048" idx="6"/>
              <a:endCxn id="10050"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61" name="Google Shape;10061;p141"/>
            <p:cNvCxnSpPr>
              <a:stCxn id="10048" idx="6"/>
              <a:endCxn id="10051"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10062" name="Google Shape;10062;p141"/>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63" name="Google Shape;10063;p141"/>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64" name="Google Shape;10064;p141"/>
            <p:cNvCxnSpPr>
              <a:stCxn id="10052" idx="6"/>
              <a:endCxn id="10062"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10065" name="Google Shape;10065;p141"/>
            <p:cNvCxnSpPr>
              <a:stCxn id="10052" idx="6"/>
              <a:endCxn id="10063"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66" name="Google Shape;10066;p141"/>
            <p:cNvCxnSpPr>
              <a:stCxn id="10050" idx="6"/>
              <a:endCxn id="10062"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10067" name="Google Shape;10067;p141"/>
            <p:cNvCxnSpPr>
              <a:stCxn id="10050" idx="6"/>
              <a:endCxn id="10063"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68" name="Google Shape;10068;p141"/>
            <p:cNvCxnSpPr>
              <a:stCxn id="10051" idx="6"/>
              <a:endCxn id="10063"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69" name="Google Shape;10069;p141"/>
            <p:cNvCxnSpPr>
              <a:stCxn id="10062"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070" name="Google Shape;10070;p141"/>
            <p:cNvCxnSpPr>
              <a:stCxn id="10063"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10071" name="Google Shape;10071;p141"/>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72" name="Google Shape;10072;p141"/>
            <p:cNvCxnSpPr>
              <a:stCxn id="10049" idx="6"/>
              <a:endCxn id="10071"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10073" name="Google Shape;10073;p141"/>
            <p:cNvCxnSpPr>
              <a:stCxn id="10047" idx="6"/>
              <a:endCxn id="10071"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10074" name="Google Shape;10074;p141"/>
            <p:cNvCxnSpPr>
              <a:stCxn id="10048" idx="6"/>
              <a:endCxn id="10071"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75" name="Google Shape;10075;p141"/>
            <p:cNvCxnSpPr>
              <a:stCxn id="10071" idx="6"/>
              <a:endCxn id="10062"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10076" name="Google Shape;10076;p141"/>
            <p:cNvCxnSpPr>
              <a:stCxn id="10071" idx="6"/>
              <a:endCxn id="10063"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10077" name="Google Shape;10077;p141"/>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10078" name="Google Shape;10078;p141"/>
            <p:cNvCxnSpPr>
              <a:stCxn id="10077" idx="6"/>
              <a:endCxn id="10063"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10079" name="Google Shape;10079;p141"/>
            <p:cNvCxnSpPr>
              <a:stCxn id="10047" idx="6"/>
              <a:endCxn id="100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80" name="Google Shape;10080;p141"/>
            <p:cNvCxnSpPr>
              <a:stCxn id="10047" idx="6"/>
              <a:endCxn id="100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81" name="Google Shape;10081;p141"/>
            <p:cNvCxnSpPr>
              <a:stCxn id="10049" idx="6"/>
              <a:endCxn id="10077"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10082" name="Google Shape;10082;p141"/>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panose="02020603050405020304"/>
                <a:buAutoNum type="alphaLcParenBoth" startAt="2"/>
              </a:pPr>
              <a:r>
                <a:rPr lang="en-GB" sz="2100">
                  <a:latin typeface="Times New Roman" panose="02020603050405020304"/>
                  <a:ea typeface="Times New Roman" panose="02020603050405020304"/>
                  <a:cs typeface="Times New Roman" panose="02020603050405020304"/>
                  <a:sym typeface="Times New Roman" panose="02020603050405020304"/>
                </a:rPr>
                <a:t>No-Retraining expansion</a:t>
              </a:r>
              <a:endParaRPr lang="en-GB"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10083" name="Google Shape;10083;p141"/>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4" name="Google Shape;10084;p141"/>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5" name="Google Shape;10085;p141"/>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6" name="Google Shape;10086;p141"/>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grpSp>
      <p:grpSp>
        <p:nvGrpSpPr>
          <p:cNvPr id="10087" name="Google Shape;10087;p141"/>
          <p:cNvGrpSpPr/>
          <p:nvPr/>
        </p:nvGrpSpPr>
        <p:grpSpPr>
          <a:xfrm>
            <a:off x="6366965" y="754062"/>
            <a:ext cx="2659860" cy="3823282"/>
            <a:chOff x="5848750" y="72900"/>
            <a:chExt cx="3240175" cy="4850650"/>
          </a:xfrm>
        </p:grpSpPr>
        <p:sp>
          <p:nvSpPr>
            <p:cNvPr id="10088" name="Google Shape;10088;p141"/>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89" name="Google Shape;10089;p141"/>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90" name="Google Shape;10090;p141"/>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91" name="Google Shape;10091;p141"/>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92" name="Google Shape;10092;p141"/>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10093" name="Google Shape;10093;p141"/>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094" name="Google Shape;10094;p141"/>
            <p:cNvCxnSpPr>
              <a:stCxn id="10090" idx="6"/>
              <a:endCxn id="10091"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5" name="Google Shape;10095;p141"/>
            <p:cNvCxnSpPr>
              <a:stCxn id="10090" idx="6"/>
              <a:endCxn id="10093"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6" name="Google Shape;10096;p141"/>
            <p:cNvCxnSpPr>
              <a:stCxn id="10090" idx="6"/>
              <a:endCxn id="10092"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097" name="Google Shape;10097;p141"/>
            <p:cNvCxnSpPr>
              <a:stCxn id="10088" idx="6"/>
              <a:endCxn id="10093"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8" name="Google Shape;10098;p141"/>
            <p:cNvCxnSpPr>
              <a:stCxn id="10088" idx="6"/>
              <a:endCxn id="10091"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10099" name="Google Shape;10099;p141"/>
            <p:cNvCxnSpPr>
              <a:stCxn id="10088" idx="6"/>
              <a:endCxn id="10092"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00" name="Google Shape;10100;p141"/>
            <p:cNvCxnSpPr>
              <a:stCxn id="10089" idx="6"/>
              <a:endCxn id="10093"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10101" name="Google Shape;10101;p141"/>
            <p:cNvCxnSpPr>
              <a:stCxn id="10089" idx="6"/>
              <a:endCxn id="10091"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10102" name="Google Shape;10102;p141"/>
            <p:cNvCxnSpPr>
              <a:stCxn id="10089" idx="6"/>
              <a:endCxn id="10092"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10103" name="Google Shape;10103;p141"/>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04" name="Google Shape;10104;p141"/>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05" name="Google Shape;10105;p141"/>
            <p:cNvCxnSpPr>
              <a:stCxn id="10093" idx="6"/>
              <a:endCxn id="10103"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10106" name="Google Shape;10106;p141"/>
            <p:cNvCxnSpPr>
              <a:stCxn id="10091" idx="6"/>
              <a:endCxn id="10103"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10107" name="Google Shape;10107;p141"/>
            <p:cNvCxnSpPr>
              <a:stCxn id="10092" idx="6"/>
              <a:endCxn id="10104"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08" name="Google Shape;10108;p141"/>
            <p:cNvCxnSpPr>
              <a:stCxn id="10103"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109" name="Google Shape;10109;p141"/>
            <p:cNvCxnSpPr>
              <a:stCxn id="10104"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10110" name="Google Shape;10110;p141"/>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10111" name="Google Shape;10111;p141"/>
            <p:cNvCxnSpPr>
              <a:stCxn id="10090" idx="6"/>
              <a:endCxn id="10110"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10112" name="Google Shape;10112;p141"/>
            <p:cNvCxnSpPr>
              <a:stCxn id="10088" idx="6"/>
              <a:endCxn id="10110"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10113" name="Google Shape;10113;p141"/>
            <p:cNvCxnSpPr>
              <a:stCxn id="10089" idx="6"/>
              <a:endCxn id="10110"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14" name="Google Shape;10114;p141"/>
            <p:cNvCxnSpPr>
              <a:stCxn id="10110" idx="6"/>
              <a:endCxn id="10103"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10115" name="Google Shape;10115;p141"/>
            <p:cNvCxnSpPr>
              <a:endCxn id="10104"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10116" name="Google Shape;10116;p141"/>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panose="02020603050405020304"/>
                <a:buAutoNum type="alphaLcParenBoth" startAt="3"/>
              </a:pPr>
              <a:r>
                <a:rPr lang="en-GB" sz="2100">
                  <a:latin typeface="Times New Roman" panose="02020603050405020304"/>
                  <a:ea typeface="Times New Roman" panose="02020603050405020304"/>
                  <a:cs typeface="Times New Roman" panose="02020603050405020304"/>
                  <a:sym typeface="Times New Roman" panose="02020603050405020304"/>
                </a:rPr>
                <a:t>Partial 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10117" name="Google Shape;10117;p141"/>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8" name="Google Shape;10118;p141"/>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9" name="Google Shape;10119;p141"/>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0" name="Google Shape;10120;p141"/>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p:txBody>
        </p:sp>
        <p:sp>
          <p:nvSpPr>
            <p:cNvPr id="10121" name="Google Shape;10121;p141"/>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grpSp>
      <p:grpSp>
        <p:nvGrpSpPr>
          <p:cNvPr id="10122" name="Google Shape;10122;p141"/>
          <p:cNvGrpSpPr/>
          <p:nvPr/>
        </p:nvGrpSpPr>
        <p:grpSpPr>
          <a:xfrm>
            <a:off x="110958" y="736800"/>
            <a:ext cx="2599380" cy="3840544"/>
            <a:chOff x="503405" y="51000"/>
            <a:chExt cx="3166500" cy="4872550"/>
          </a:xfrm>
        </p:grpSpPr>
        <p:sp>
          <p:nvSpPr>
            <p:cNvPr id="10123" name="Google Shape;10123;p141"/>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4" name="Google Shape;10124;p141"/>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5" name="Google Shape;10125;p141"/>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6" name="Google Shape;10126;p141"/>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7" name="Google Shape;10127;p141"/>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8" name="Google Shape;10128;p14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29" name="Google Shape;10129;p141"/>
            <p:cNvCxnSpPr>
              <a:stCxn id="10125" idx="6"/>
              <a:endCxn id="10126"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0" name="Google Shape;10130;p141"/>
            <p:cNvCxnSpPr>
              <a:stCxn id="10125" idx="6"/>
              <a:endCxn id="10128"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1" name="Google Shape;10131;p141"/>
            <p:cNvCxnSpPr>
              <a:stCxn id="10125" idx="6"/>
              <a:endCxn id="10127"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2" name="Google Shape;10132;p141"/>
            <p:cNvCxnSpPr>
              <a:stCxn id="10123" idx="6"/>
              <a:endCxn id="10128"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3" name="Google Shape;10133;p141"/>
            <p:cNvCxnSpPr>
              <a:stCxn id="10123" idx="6"/>
              <a:endCxn id="10126"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4" name="Google Shape;10134;p141"/>
            <p:cNvCxnSpPr>
              <a:stCxn id="10123" idx="6"/>
              <a:endCxn id="10127"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5" name="Google Shape;10135;p141"/>
            <p:cNvCxnSpPr>
              <a:stCxn id="10124" idx="6"/>
              <a:endCxn id="10128"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6" name="Google Shape;10136;p141"/>
            <p:cNvCxnSpPr>
              <a:stCxn id="10124" idx="6"/>
              <a:endCxn id="10126"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37" name="Google Shape;10137;p141"/>
            <p:cNvCxnSpPr>
              <a:stCxn id="10124" idx="6"/>
              <a:endCxn id="10127"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10138" name="Google Shape;10138;p141"/>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39" name="Google Shape;10139;p141"/>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40" name="Google Shape;10140;p141"/>
            <p:cNvCxnSpPr>
              <a:stCxn id="10128" idx="6"/>
              <a:endCxn id="10138"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10141" name="Google Shape;10141;p141"/>
            <p:cNvCxnSpPr>
              <a:stCxn id="10128" idx="6"/>
              <a:endCxn id="10139"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42" name="Google Shape;10142;p141"/>
            <p:cNvCxnSpPr>
              <a:stCxn id="10126" idx="6"/>
              <a:endCxn id="10138"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10143" name="Google Shape;10143;p141"/>
            <p:cNvCxnSpPr>
              <a:stCxn id="10126" idx="6"/>
              <a:endCxn id="10139"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44" name="Google Shape;10144;p141"/>
            <p:cNvCxnSpPr>
              <a:stCxn id="10127" idx="6"/>
              <a:endCxn id="10138"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10145" name="Google Shape;10145;p141"/>
            <p:cNvCxnSpPr>
              <a:stCxn id="10127" idx="6"/>
              <a:endCxn id="10139"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10146" name="Google Shape;10146;p141"/>
            <p:cNvCxnSpPr>
              <a:stCxn id="10138"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10147" name="Google Shape;10147;p141"/>
            <p:cNvCxnSpPr>
              <a:stCxn id="10139"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10148" name="Google Shape;10148;p14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149" name="Google Shape;10149;p141"/>
            <p:cNvCxnSpPr>
              <a:stCxn id="10125" idx="6"/>
              <a:endCxn id="10148"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50" name="Google Shape;10150;p141"/>
            <p:cNvCxnSpPr>
              <a:stCxn id="10123" idx="6"/>
              <a:endCxn id="10148"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51" name="Google Shape;10151;p141"/>
            <p:cNvCxnSpPr>
              <a:stCxn id="10124" idx="6"/>
              <a:endCxn id="10148"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10152" name="Google Shape;10152;p141"/>
            <p:cNvCxnSpPr>
              <a:stCxn id="10148" idx="6"/>
              <a:endCxn id="10138"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10153" name="Google Shape;10153;p141"/>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4" name="Google Shape;10154;p141"/>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55" name="Google Shape;10155;p141"/>
            <p:cNvCxnSpPr>
              <a:endCxn id="10139"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10156" name="Google Shape;10156;p141"/>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panose="02020603050405020304"/>
                <a:buAutoNum type="alphaLcParenBoth"/>
              </a:pPr>
              <a:r>
                <a:rPr lang="en-GB" sz="2100">
                  <a:latin typeface="Times New Roman" panose="02020603050405020304"/>
                  <a:ea typeface="Times New Roman" panose="02020603050405020304"/>
                  <a:cs typeface="Times New Roman" panose="02020603050405020304"/>
                  <a:sym typeface="Times New Roman" panose="02020603050405020304"/>
                </a:rPr>
                <a:t>Retraining expansion</a:t>
              </a:r>
              <a:endParaRPr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10157" name="Google Shape;10157;p141"/>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
          <p:nvSpPr>
            <p:cNvPr id="10158" name="Google Shape;10158;p141"/>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a:t>
              </a:r>
              <a:endParaRPr sz="2400"/>
            </a:p>
            <a:p>
              <a:pPr marL="0" lvl="0" indent="0" algn="l" rtl="0">
                <a:spcBef>
                  <a:spcPts val="0"/>
                </a:spcBef>
                <a:spcAft>
                  <a:spcPts val="0"/>
                </a:spcAft>
                <a:buNone/>
              </a:pPr>
              <a:endParaRPr sz="2400"/>
            </a:p>
          </p:txBody>
        </p:sp>
      </p:grpSp>
      <p:sp>
        <p:nvSpPr>
          <p:cNvPr id="10159" name="Google Shape;10159;p141"/>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t-1</a:t>
            </a:r>
            <a:endParaRPr sz="24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163"/>
        <p:cNvGrpSpPr/>
        <p:nvPr/>
      </p:nvGrpSpPr>
      <p:grpSpPr>
        <a:xfrm>
          <a:off x="0" y="0"/>
          <a:ext cx="0" cy="0"/>
          <a:chOff x="0" y="0"/>
          <a:chExt cx="0" cy="0"/>
        </a:xfrm>
      </p:grpSpPr>
      <p:cxnSp>
        <p:nvCxnSpPr>
          <p:cNvPr id="10164" name="Google Shape;10164;p14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10165" name="Google Shape;10165;p142"/>
          <p:cNvGrpSpPr/>
          <p:nvPr/>
        </p:nvGrpSpPr>
        <p:grpSpPr>
          <a:xfrm>
            <a:off x="3037731" y="3725158"/>
            <a:ext cx="255900" cy="258300"/>
            <a:chOff x="2372506" y="3438683"/>
            <a:chExt cx="255900" cy="258300"/>
          </a:xfrm>
        </p:grpSpPr>
        <p:pic>
          <p:nvPicPr>
            <p:cNvPr id="10166" name="Google Shape;10166;p14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10167" name="Google Shape;10167;p14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10168" name="Google Shape;10168;p142"/>
          <p:cNvGrpSpPr/>
          <p:nvPr/>
        </p:nvGrpSpPr>
        <p:grpSpPr>
          <a:xfrm>
            <a:off x="2541627" y="3693891"/>
            <a:ext cx="323668" cy="320833"/>
            <a:chOff x="7687999" y="1673849"/>
            <a:chExt cx="407181" cy="385200"/>
          </a:xfrm>
        </p:grpSpPr>
        <p:sp>
          <p:nvSpPr>
            <p:cNvPr id="10169" name="Google Shape;10169;p14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70" name="Google Shape;10170;p14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10171" name="Google Shape;10171;p14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cxnSp>
        <p:nvCxnSpPr>
          <p:cNvPr id="10172" name="Google Shape;10172;p142"/>
          <p:cNvCxnSpPr>
            <a:stCxn id="10167" idx="2"/>
            <a:endCxn id="10169"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10173" name="Google Shape;10173;p142"/>
          <p:cNvGrpSpPr/>
          <p:nvPr/>
        </p:nvGrpSpPr>
        <p:grpSpPr>
          <a:xfrm>
            <a:off x="4931275" y="680825"/>
            <a:ext cx="2099400" cy="4516875"/>
            <a:chOff x="2211875" y="849675"/>
            <a:chExt cx="2099400" cy="4516875"/>
          </a:xfrm>
        </p:grpSpPr>
        <p:sp>
          <p:nvSpPr>
            <p:cNvPr id="10174" name="Google Shape;10174;p14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5" name="Google Shape;10175;p14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666666"/>
                  </a:solidFill>
                </a:rPr>
                <a:t>Masked</a:t>
              </a:r>
              <a:endParaRPr sz="1100" dirty="0">
                <a:solidFill>
                  <a:srgbClr val="666666"/>
                </a:solidFill>
              </a:endParaRPr>
            </a:p>
            <a:p>
              <a:pPr marL="0" lvl="0" indent="0" algn="ctr" rtl="0">
                <a:spcBef>
                  <a:spcPts val="0"/>
                </a:spcBef>
                <a:spcAft>
                  <a:spcPts val="0"/>
                </a:spcAft>
                <a:buNone/>
              </a:pPr>
              <a:r>
                <a:rPr lang="en-GB" sz="1100" dirty="0">
                  <a:solidFill>
                    <a:srgbClr val="666666"/>
                  </a:solidFill>
                </a:rPr>
                <a:t>Multi-Head</a:t>
              </a:r>
              <a:endParaRPr sz="1100" dirty="0">
                <a:solidFill>
                  <a:srgbClr val="666666"/>
                </a:solidFill>
              </a:endParaRPr>
            </a:p>
            <a:p>
              <a:pPr marL="0" lvl="0" indent="0" algn="ctr" rtl="0">
                <a:spcBef>
                  <a:spcPts val="0"/>
                </a:spcBef>
                <a:spcAft>
                  <a:spcPts val="0"/>
                </a:spcAft>
                <a:buNone/>
              </a:pPr>
              <a:r>
                <a:rPr lang="en-GB" sz="1100" dirty="0">
                  <a:solidFill>
                    <a:srgbClr val="666666"/>
                  </a:solidFill>
                </a:rPr>
                <a:t>Attention</a:t>
              </a:r>
              <a:endParaRPr sz="1100" dirty="0">
                <a:solidFill>
                  <a:srgbClr val="666666"/>
                </a:solidFill>
              </a:endParaRPr>
            </a:p>
          </p:txBody>
        </p:sp>
        <p:sp>
          <p:nvSpPr>
            <p:cNvPr id="10176" name="Google Shape;10176;p14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10177" name="Google Shape;10177;p14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Output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10178" name="Google Shape;10178;p142"/>
            <p:cNvCxnSpPr>
              <a:stCxn id="10179" idx="0"/>
              <a:endCxn id="10177"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10180" name="Google Shape;10180;p142"/>
            <p:cNvCxnSpPr>
              <a:endCxn id="10175"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10181" name="Google Shape;10181;p142"/>
            <p:cNvCxnSpPr>
              <a:stCxn id="1017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10182" name="Google Shape;10182;p142"/>
            <p:cNvCxnSpPr>
              <a:stCxn id="10175" idx="0"/>
              <a:endCxn id="1017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10183" name="Google Shape;10183;p14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10184" name="Google Shape;10184;p14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10185" name="Google Shape;10185;p142"/>
            <p:cNvCxnSpPr>
              <a:stCxn id="10176" idx="0"/>
              <a:endCxn id="10183"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10186" name="Google Shape;10186;p14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10179" name="Google Shape;10179;p14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Outputs(shifted right)</a:t>
              </a:r>
              <a:endParaRPr sz="1100">
                <a:solidFill>
                  <a:srgbClr val="999999"/>
                </a:solidFill>
              </a:endParaRPr>
            </a:p>
          </p:txBody>
        </p:sp>
      </p:grpSp>
      <p:grpSp>
        <p:nvGrpSpPr>
          <p:cNvPr id="10187" name="Google Shape;10187;p142"/>
          <p:cNvGrpSpPr/>
          <p:nvPr/>
        </p:nvGrpSpPr>
        <p:grpSpPr>
          <a:xfrm>
            <a:off x="5812231" y="3725170"/>
            <a:ext cx="255900" cy="258300"/>
            <a:chOff x="2372506" y="3438683"/>
            <a:chExt cx="255900" cy="258300"/>
          </a:xfrm>
        </p:grpSpPr>
        <p:pic>
          <p:nvPicPr>
            <p:cNvPr id="10188" name="Google Shape;10188;p14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10189" name="Google Shape;10189;p14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10190" name="Google Shape;10190;p142"/>
          <p:cNvCxnSpPr>
            <a:stCxn id="10177" idx="0"/>
            <a:endCxn id="10189"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10191" name="Google Shape;10191;p142"/>
          <p:cNvGrpSpPr/>
          <p:nvPr/>
        </p:nvGrpSpPr>
        <p:grpSpPr>
          <a:xfrm>
            <a:off x="6208352" y="3693904"/>
            <a:ext cx="323623" cy="320833"/>
            <a:chOff x="6555655" y="1673849"/>
            <a:chExt cx="407124" cy="385200"/>
          </a:xfrm>
        </p:grpSpPr>
        <p:sp>
          <p:nvSpPr>
            <p:cNvPr id="10192" name="Google Shape;10192;p14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93" name="Google Shape;10193;p14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10194" name="Google Shape;10194;p14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2"/>
                </a:solidFill>
              </a:rPr>
              <a:t>Positional </a:t>
            </a:r>
            <a:endParaRPr sz="1100">
              <a:solidFill>
                <a:schemeClr val="dk2"/>
              </a:solidFill>
            </a:endParaRPr>
          </a:p>
          <a:p>
            <a:pPr marL="0" lvl="0" indent="0" algn="ctr" rtl="0">
              <a:spcBef>
                <a:spcPts val="0"/>
              </a:spcBef>
              <a:spcAft>
                <a:spcPts val="0"/>
              </a:spcAft>
              <a:buNone/>
            </a:pPr>
            <a:r>
              <a:rPr lang="en-GB" sz="1100">
                <a:solidFill>
                  <a:schemeClr val="dk2"/>
                </a:solidFill>
              </a:rPr>
              <a:t>Encoding</a:t>
            </a:r>
            <a:endParaRPr sz="1100">
              <a:solidFill>
                <a:schemeClr val="dk2"/>
              </a:solidFill>
            </a:endParaRPr>
          </a:p>
        </p:txBody>
      </p:sp>
      <p:grpSp>
        <p:nvGrpSpPr>
          <p:cNvPr id="10195" name="Google Shape;10195;p142"/>
          <p:cNvGrpSpPr/>
          <p:nvPr/>
        </p:nvGrpSpPr>
        <p:grpSpPr>
          <a:xfrm>
            <a:off x="2125475" y="1558900"/>
            <a:ext cx="1914300" cy="3584600"/>
            <a:chOff x="2179100" y="1727750"/>
            <a:chExt cx="1914300" cy="3584600"/>
          </a:xfrm>
        </p:grpSpPr>
        <p:sp>
          <p:nvSpPr>
            <p:cNvPr id="10196" name="Google Shape;10196;p14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7" name="Google Shape;10197;p14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10198" name="Google Shape;10198;p14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10199" name="Google Shape;10199;p14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10200" name="Google Shape;10200;p142"/>
            <p:cNvCxnSpPr>
              <a:endCxn id="10199"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10201" name="Google Shape;10201;p142"/>
            <p:cNvCxnSpPr>
              <a:stCxn id="10197" idx="2"/>
              <a:endCxn id="10198"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10202" name="Google Shape;10202;p142"/>
            <p:cNvCxnSpPr>
              <a:stCxn id="10198"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10203" name="Google Shape;10203;p142"/>
            <p:cNvCxnSpPr>
              <a:stCxn id="10197" idx="0"/>
              <a:endCxn id="10198"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10204" name="Google Shape;10204;p14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10205" name="Google Shape;10205;p14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10206" name="Google Shape;10206;p142"/>
            <p:cNvCxnSpPr>
              <a:stCxn id="10198" idx="0"/>
              <a:endCxn id="1020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10207" name="Google Shape;10207;p14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10208" name="Google Shape;10208;p14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grpSp>
      <p:sp>
        <p:nvSpPr>
          <p:cNvPr id="10209" name="Google Shape;10209;p14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cxnSp>
        <p:nvCxnSpPr>
          <p:cNvPr id="10210" name="Google Shape;10210;p142"/>
          <p:cNvCxnSpPr>
            <a:stCxn id="10189" idx="0"/>
            <a:endCxn id="10176"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10211" name="Google Shape;10211;p142"/>
          <p:cNvCxnSpPr>
            <a:stCxn id="10205"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10212" name="Google Shape;10212;p14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10213" name="Google Shape;10213;p142"/>
          <p:cNvCxnSpPr>
            <a:stCxn id="10167" idx="0"/>
            <a:endCxn id="10197"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10214" name="Google Shape;10214;p142"/>
          <p:cNvCxnSpPr>
            <a:stCxn id="10199" idx="0"/>
            <a:endCxn id="10167"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10215" name="Google Shape;10215;p14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10216" name="Google Shape;10216;p14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10217" name="Google Shape;10217;p14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10218" name="Google Shape;10218;p142"/>
          <p:cNvCxnSpPr>
            <a:stCxn id="10184" idx="0"/>
            <a:endCxn id="10209"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10219" name="Google Shape;10219;p142"/>
          <p:cNvCxnSpPr>
            <a:stCxn id="10216" idx="2"/>
            <a:endCxn id="10209"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10220" name="Google Shape;10220;p142"/>
          <p:cNvCxnSpPr>
            <a:endCxn id="10184"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10221" name="Google Shape;10221;p14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10222" name="Google Shape;10222;p14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Linear</a:t>
            </a:r>
            <a:endParaRPr sz="1100">
              <a:solidFill>
                <a:srgbClr val="666666"/>
              </a:solidFill>
            </a:endParaRPr>
          </a:p>
        </p:txBody>
      </p:sp>
      <p:sp>
        <p:nvSpPr>
          <p:cNvPr id="10223" name="Google Shape;10223;p14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Softmax</a:t>
            </a:r>
            <a:endParaRPr sz="1100">
              <a:solidFill>
                <a:srgbClr val="666666"/>
              </a:solidFill>
            </a:endParaRPr>
          </a:p>
        </p:txBody>
      </p:sp>
      <p:cxnSp>
        <p:nvCxnSpPr>
          <p:cNvPr id="10224" name="Google Shape;10224;p142"/>
          <p:cNvCxnSpPr>
            <a:stCxn id="10216" idx="0"/>
            <a:endCxn id="10222"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10225" name="Google Shape;10225;p142"/>
          <p:cNvCxnSpPr>
            <a:stCxn id="10223" idx="2"/>
            <a:endCxn id="10223"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10226" name="Google Shape;10226;p142"/>
          <p:cNvCxnSpPr>
            <a:stCxn id="10223" idx="2"/>
            <a:endCxn id="10222"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10227" name="Google Shape;10227;p14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10228" name="Google Shape;10228;p142"/>
          <p:cNvCxnSpPr>
            <a:stCxn id="10189" idx="6"/>
            <a:endCxn id="10192"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32"/>
        <p:cNvGrpSpPr/>
        <p:nvPr/>
      </p:nvGrpSpPr>
      <p:grpSpPr>
        <a:xfrm>
          <a:off x="0" y="0"/>
          <a:ext cx="0" cy="0"/>
          <a:chOff x="0" y="0"/>
          <a:chExt cx="0" cy="0"/>
        </a:xfrm>
      </p:grpSpPr>
      <p:sp>
        <p:nvSpPr>
          <p:cNvPr id="10233" name="Google Shape;10233;p14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4" name="Google Shape;10234;p14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5" name="Google Shape;10235;p14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CCCCCC"/>
                </a:solidFill>
              </a:rPr>
              <a:t>Multi-Head</a:t>
            </a:r>
            <a:endParaRPr sz="1100">
              <a:solidFill>
                <a:srgbClr val="CCCCCC"/>
              </a:solidFill>
            </a:endParaRPr>
          </a:p>
          <a:p>
            <a:pPr marL="0" lvl="0" indent="0" algn="ctr" rtl="0">
              <a:spcBef>
                <a:spcPts val="0"/>
              </a:spcBef>
              <a:spcAft>
                <a:spcPts val="0"/>
              </a:spcAft>
              <a:buNone/>
            </a:pPr>
            <a:r>
              <a:rPr lang="en-GB" sz="1100">
                <a:solidFill>
                  <a:srgbClr val="CCCCCC"/>
                </a:solidFill>
              </a:rPr>
              <a:t>Attention</a:t>
            </a:r>
            <a:endParaRPr sz="1100">
              <a:solidFill>
                <a:srgbClr val="CCCCCC"/>
              </a:solidFill>
            </a:endParaRPr>
          </a:p>
        </p:txBody>
      </p:sp>
      <p:sp>
        <p:nvSpPr>
          <p:cNvPr id="10236" name="Google Shape;10236;p14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sp>
        <p:nvSpPr>
          <p:cNvPr id="10237" name="Google Shape;10237;p14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D9D9D9"/>
                </a:solidFill>
              </a:rPr>
              <a:t>Input</a:t>
            </a:r>
            <a:endParaRPr sz="1100" dirty="0">
              <a:solidFill>
                <a:srgbClr val="D9D9D9"/>
              </a:solidFill>
            </a:endParaRPr>
          </a:p>
          <a:p>
            <a:pPr marL="0" lvl="0" indent="0" algn="ctr" rtl="0">
              <a:spcBef>
                <a:spcPts val="0"/>
              </a:spcBef>
              <a:spcAft>
                <a:spcPts val="0"/>
              </a:spcAft>
              <a:buNone/>
            </a:pPr>
            <a:r>
              <a:rPr lang="en-GB" sz="1100" dirty="0">
                <a:solidFill>
                  <a:srgbClr val="D9D9D9"/>
                </a:solidFill>
              </a:rPr>
              <a:t>Embedding</a:t>
            </a:r>
            <a:endParaRPr sz="1100" dirty="0">
              <a:solidFill>
                <a:srgbClr val="D9D9D9"/>
              </a:solidFill>
            </a:endParaRPr>
          </a:p>
        </p:txBody>
      </p:sp>
      <p:grpSp>
        <p:nvGrpSpPr>
          <p:cNvPr id="10238" name="Google Shape;10238;p143"/>
          <p:cNvGrpSpPr/>
          <p:nvPr/>
        </p:nvGrpSpPr>
        <p:grpSpPr>
          <a:xfrm>
            <a:off x="3095581" y="3765083"/>
            <a:ext cx="255900" cy="258300"/>
            <a:chOff x="2372506" y="3438683"/>
            <a:chExt cx="255900" cy="258300"/>
          </a:xfrm>
        </p:grpSpPr>
        <p:pic>
          <p:nvPicPr>
            <p:cNvPr id="10239" name="Google Shape;10239;p14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10240" name="Google Shape;10240;p14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10241" name="Google Shape;10241;p143"/>
          <p:cNvGrpSpPr/>
          <p:nvPr/>
        </p:nvGrpSpPr>
        <p:grpSpPr>
          <a:xfrm>
            <a:off x="2466049" y="3701599"/>
            <a:ext cx="407181" cy="385200"/>
            <a:chOff x="7687999" y="1673849"/>
            <a:chExt cx="407181" cy="385200"/>
          </a:xfrm>
        </p:grpSpPr>
        <p:sp>
          <p:nvSpPr>
            <p:cNvPr id="10242" name="Google Shape;10242;p14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43" name="Google Shape;10243;p14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10244" name="Google Shape;10244;p143"/>
          <p:cNvCxnSpPr>
            <a:endCxn id="1023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10245" name="Google Shape;10245;p143"/>
          <p:cNvCxnSpPr>
            <a:endCxn id="1024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10246" name="Google Shape;10246;p143"/>
          <p:cNvCxnSpPr>
            <a:stCxn id="10240" idx="0"/>
            <a:endCxn id="1023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10247" name="Google Shape;10247;p14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Output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cxnSp>
        <p:nvCxnSpPr>
          <p:cNvPr id="10248" name="Google Shape;10248;p14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10249" name="Google Shape;10249;p143"/>
          <p:cNvCxnSpPr>
            <a:stCxn id="10242" idx="6"/>
            <a:endCxn id="1024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10250" name="Google Shape;10250;p143"/>
          <p:cNvCxnSpPr>
            <a:stCxn id="10235" idx="2"/>
            <a:endCxn id="1023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10251" name="Google Shape;10251;p143"/>
          <p:cNvCxnSpPr>
            <a:stCxn id="1023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10252" name="Google Shape;10252;p143"/>
          <p:cNvCxnSpPr>
            <a:stCxn id="10235" idx="0"/>
            <a:endCxn id="1023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10253" name="Google Shape;10253;p14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10254" name="Google Shape;10254;p14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10255" name="Google Shape;10255;p143"/>
          <p:cNvCxnSpPr>
            <a:stCxn id="10236" idx="0"/>
            <a:endCxn id="1025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10256" name="Google Shape;10256;p14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10257" name="Google Shape;10257;p14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Masked</a:t>
            </a:r>
            <a:endParaRPr sz="1100">
              <a:solidFill>
                <a:srgbClr val="D9D9D9"/>
              </a:solidFill>
            </a:endParaRPr>
          </a:p>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10258" name="Google Shape;10258;p14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10259" name="Google Shape;10259;p143"/>
          <p:cNvCxnSpPr>
            <a:stCxn id="10257" idx="0"/>
            <a:endCxn id="1025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10260" name="Google Shape;10260;p143"/>
          <p:cNvGrpSpPr/>
          <p:nvPr/>
        </p:nvGrpSpPr>
        <p:grpSpPr>
          <a:xfrm flipH="1">
            <a:off x="5670621" y="3709189"/>
            <a:ext cx="424201" cy="385200"/>
            <a:chOff x="7687999" y="1673849"/>
            <a:chExt cx="407181" cy="385200"/>
          </a:xfrm>
        </p:grpSpPr>
        <p:sp>
          <p:nvSpPr>
            <p:cNvPr id="10261" name="Google Shape;10261;p14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62" name="Google Shape;10262;p14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10263" name="Google Shape;10263;p14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10264" name="Google Shape;10264;p143"/>
          <p:cNvCxnSpPr>
            <a:stCxn id="10261" idx="6"/>
            <a:endCxn id="1026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10266" name="Google Shape;10266;p143"/>
          <p:cNvCxnSpPr>
            <a:stCxn id="1026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10267" name="Google Shape;10267;p143"/>
          <p:cNvCxnSpPr>
            <a:stCxn id="10233" idx="2"/>
            <a:endCxn id="1025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10268" name="Google Shape;10268;p14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10269" name="Google Shape;10269;p14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10270" name="Google Shape;10270;p143"/>
          <p:cNvCxnSpPr>
            <a:stCxn id="10268" idx="0"/>
            <a:endCxn id="1026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10271" name="Google Shape;10271;p14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10272" name="Google Shape;10272;p14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10273" name="Google Shape;10273;p143"/>
          <p:cNvCxnSpPr>
            <a:stCxn id="10271" idx="0"/>
            <a:endCxn id="1027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10274" name="Google Shape;10274;p14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Linear</a:t>
            </a:r>
            <a:endParaRPr sz="1100">
              <a:solidFill>
                <a:srgbClr val="D9D9D9"/>
              </a:solidFill>
            </a:endParaRPr>
          </a:p>
        </p:txBody>
      </p:sp>
      <p:sp>
        <p:nvSpPr>
          <p:cNvPr id="10275" name="Google Shape;10275;p14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Softmax</a:t>
            </a:r>
            <a:endParaRPr sz="1100">
              <a:solidFill>
                <a:srgbClr val="D9D9D9"/>
              </a:solidFill>
            </a:endParaRPr>
          </a:p>
        </p:txBody>
      </p:sp>
      <p:cxnSp>
        <p:nvCxnSpPr>
          <p:cNvPr id="10276" name="Google Shape;10276;p143"/>
          <p:cNvCxnSpPr>
            <a:stCxn id="10258" idx="0"/>
            <a:endCxn id="1026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10277" name="Google Shape;10277;p143"/>
          <p:cNvCxnSpPr>
            <a:stCxn id="10269" idx="0"/>
            <a:endCxn id="1027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10278" name="Google Shape;10278;p143"/>
          <p:cNvCxnSpPr>
            <a:stCxn id="10269" idx="0"/>
            <a:endCxn id="1027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10279" name="Google Shape;10279;p143"/>
          <p:cNvCxnSpPr>
            <a:stCxn id="10272" idx="0"/>
            <a:endCxn id="1027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10280" name="Google Shape;10280;p143"/>
          <p:cNvCxnSpPr>
            <a:endCxn id="1027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10281" name="Google Shape;10281;p14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10282" name="Google Shape;10282;p143"/>
          <p:cNvGrpSpPr/>
          <p:nvPr/>
        </p:nvGrpSpPr>
        <p:grpSpPr>
          <a:xfrm>
            <a:off x="3223400" y="1827400"/>
            <a:ext cx="1832400" cy="601200"/>
            <a:chOff x="3223400" y="1827400"/>
            <a:chExt cx="1832400" cy="601200"/>
          </a:xfrm>
        </p:grpSpPr>
        <p:grpSp>
          <p:nvGrpSpPr>
            <p:cNvPr id="10283" name="Google Shape;10283;p143"/>
            <p:cNvGrpSpPr/>
            <p:nvPr/>
          </p:nvGrpSpPr>
          <p:grpSpPr>
            <a:xfrm>
              <a:off x="3223400" y="1827400"/>
              <a:ext cx="1832400" cy="601200"/>
              <a:chOff x="3223400" y="1827400"/>
              <a:chExt cx="1832400" cy="601200"/>
            </a:xfrm>
          </p:grpSpPr>
          <p:cxnSp>
            <p:nvCxnSpPr>
              <p:cNvPr id="10284" name="Google Shape;10284;p143"/>
              <p:cNvCxnSpPr>
                <a:stCxn id="1025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10285" name="Google Shape;10285;p14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10286" name="Google Shape;10286;p14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10287" name="Google Shape;10287;p143"/>
          <p:cNvCxnSpPr>
            <a:endCxn id="1026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10288" name="Google Shape;10288;p143"/>
          <p:cNvGrpSpPr/>
          <p:nvPr/>
        </p:nvGrpSpPr>
        <p:grpSpPr>
          <a:xfrm flipH="1">
            <a:off x="5196157" y="3772639"/>
            <a:ext cx="266597" cy="258300"/>
            <a:chOff x="2372506" y="3438683"/>
            <a:chExt cx="255900" cy="258300"/>
          </a:xfrm>
        </p:grpSpPr>
        <p:pic>
          <p:nvPicPr>
            <p:cNvPr id="10289" name="Google Shape;10289;p14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10265" name="Google Shape;10265;p14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10290" name="Google Shape;10290;p14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10291" name="Google Shape;10291;p14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10292" name="Google Shape;10292;p14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10293" name="Google Shape;10293;p14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97"/>
        <p:cNvGrpSpPr/>
        <p:nvPr/>
      </p:nvGrpSpPr>
      <p:grpSpPr>
        <a:xfrm>
          <a:off x="0" y="0"/>
          <a:ext cx="0" cy="0"/>
          <a:chOff x="0" y="0"/>
          <a:chExt cx="0" cy="0"/>
        </a:xfrm>
      </p:grpSpPr>
      <p:sp>
        <p:nvSpPr>
          <p:cNvPr id="10298" name="Google Shape;10298;p14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Tokenize</a:t>
            </a:r>
            <a:endParaRPr>
              <a:solidFill>
                <a:srgbClr val="666666"/>
              </a:solidFill>
            </a:endParaRPr>
          </a:p>
        </p:txBody>
      </p:sp>
      <p:sp>
        <p:nvSpPr>
          <p:cNvPr id="10299" name="Google Shape;10299;p14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lang="en-GB"/>
          </a:p>
        </p:txBody>
      </p:sp>
      <p:sp>
        <p:nvSpPr>
          <p:cNvPr id="10300" name="Google Shape;10300;p14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love</a:t>
            </a:r>
            <a:endParaRPr lang="en-GB"/>
          </a:p>
        </p:txBody>
      </p:sp>
      <p:sp>
        <p:nvSpPr>
          <p:cNvPr id="10301" name="Google Shape;10301;p14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coding</a:t>
            </a:r>
            <a:endParaRPr lang="en-GB"/>
          </a:p>
        </p:txBody>
      </p:sp>
      <p:sp>
        <p:nvSpPr>
          <p:cNvPr id="10302" name="Google Shape;10302;p14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and</a:t>
            </a:r>
            <a:endParaRPr lang="en-GB"/>
          </a:p>
        </p:txBody>
      </p:sp>
      <p:sp>
        <p:nvSpPr>
          <p:cNvPr id="10303" name="Google Shape;10303;p14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writing</a:t>
            </a:r>
            <a:endParaRPr lang="en-GB"/>
          </a:p>
        </p:txBody>
      </p:sp>
      <p:cxnSp>
        <p:nvCxnSpPr>
          <p:cNvPr id="10304" name="Google Shape;10304;p144"/>
          <p:cNvCxnSpPr>
            <a:endCxn id="1030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5" name="Google Shape;10305;p144"/>
          <p:cNvCxnSpPr>
            <a:stCxn id="10298" idx="0"/>
            <a:endCxn id="1030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6" name="Google Shape;10306;p144"/>
          <p:cNvCxnSpPr>
            <a:stCxn id="10298" idx="0"/>
            <a:endCxn id="1030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7" name="Google Shape;10307;p144"/>
          <p:cNvCxnSpPr>
            <a:stCxn id="10298" idx="0"/>
            <a:endCxn id="1030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10308" name="Google Shape;10308;p144"/>
          <p:cNvCxnSpPr>
            <a:stCxn id="10298" idx="0"/>
            <a:endCxn id="1029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10309" name="Google Shape;10309;p14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 love coding and writing”</a:t>
            </a:r>
            <a:endParaRPr lang="en-GB"/>
          </a:p>
        </p:txBody>
      </p:sp>
      <p:cxnSp>
        <p:nvCxnSpPr>
          <p:cNvPr id="10310" name="Google Shape;10310;p144"/>
          <p:cNvCxnSpPr>
            <a:stCxn id="1030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0314"/>
        <p:cNvGrpSpPr/>
        <p:nvPr/>
      </p:nvGrpSpPr>
      <p:grpSpPr>
        <a:xfrm>
          <a:off x="0" y="0"/>
          <a:ext cx="0" cy="0"/>
          <a:chOff x="0" y="0"/>
          <a:chExt cx="0" cy="0"/>
        </a:xfrm>
      </p:grpSpPr>
      <p:sp>
        <p:nvSpPr>
          <p:cNvPr id="10315" name="Google Shape;10315;p14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Concepts</a:t>
            </a:r>
            <a:endParaRPr>
              <a:solidFill>
                <a:srgbClr val="FFFFFF"/>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319"/>
        <p:cNvGrpSpPr/>
        <p:nvPr/>
      </p:nvGrpSpPr>
      <p:grpSpPr>
        <a:xfrm>
          <a:off x="0" y="0"/>
          <a:ext cx="0" cy="0"/>
          <a:chOff x="0" y="0"/>
          <a:chExt cx="0" cy="0"/>
        </a:xfrm>
      </p:grpSpPr>
      <p:sp>
        <p:nvSpPr>
          <p:cNvPr id="10320" name="Google Shape;10320;p14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1" name="Google Shape;10321;p14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2" name="Google Shape;10322;p14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3" name="Google Shape;10323;p14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324" name="Google Shape;10324;p146"/>
          <p:cNvCxnSpPr>
            <a:stCxn id="10320" idx="6"/>
            <a:endCxn id="1032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10325" name="Google Shape;10325;p146"/>
          <p:cNvCxnSpPr>
            <a:stCxn id="10321" idx="6"/>
            <a:endCxn id="1032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10326" name="Google Shape;10326;p146"/>
          <p:cNvCxnSpPr>
            <a:stCxn id="10322" idx="6"/>
            <a:endCxn id="1032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10327" name="Google Shape;10327;p14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10328" name="Google Shape;10328;p14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#bed</a:t>
            </a:r>
            <a:endParaRPr sz="1200">
              <a:latin typeface="Consolas" panose="020B0609020204030204"/>
              <a:ea typeface="Consolas" panose="020B0609020204030204"/>
              <a:cs typeface="Consolas" panose="020B0609020204030204"/>
              <a:sym typeface="Consolas" panose="020B0609020204030204"/>
            </a:endParaRPr>
          </a:p>
        </p:txBody>
      </p:sp>
      <p:sp>
        <p:nvSpPr>
          <p:cNvPr id="10329" name="Google Shape;10329;p14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ZIP</a:t>
            </a:r>
            <a:endParaRPr sz="1200">
              <a:latin typeface="Consolas" panose="020B0609020204030204"/>
              <a:ea typeface="Consolas" panose="020B0609020204030204"/>
              <a:cs typeface="Consolas" panose="020B0609020204030204"/>
              <a:sym typeface="Consolas" panose="020B0609020204030204"/>
            </a:endParaRPr>
          </a:p>
        </p:txBody>
      </p:sp>
      <p:sp>
        <p:nvSpPr>
          <p:cNvPr id="10330" name="Google Shape;10330;p14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Wealth</a:t>
            </a:r>
            <a:endParaRPr sz="1200">
              <a:latin typeface="Consolas" panose="020B0609020204030204"/>
              <a:ea typeface="Consolas" panose="020B0609020204030204"/>
              <a:cs typeface="Consolas" panose="020B0609020204030204"/>
              <a:sym typeface="Consolas" panose="020B0609020204030204"/>
            </a:endParaRPr>
          </a:p>
        </p:txBody>
      </p:sp>
      <p:cxnSp>
        <p:nvCxnSpPr>
          <p:cNvPr id="10331" name="Google Shape;10331;p146"/>
          <p:cNvCxnSpPr>
            <a:stCxn id="10327" idx="3"/>
            <a:endCxn id="1032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10332" name="Google Shape;10332;p146"/>
          <p:cNvCxnSpPr>
            <a:stCxn id="10328" idx="3"/>
            <a:endCxn id="1032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10333" name="Google Shape;10333;p146"/>
          <p:cNvCxnSpPr>
            <a:stCxn id="10329" idx="3"/>
            <a:endCxn id="1032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10334" name="Google Shape;10334;p146"/>
          <p:cNvCxnSpPr>
            <a:stCxn id="10330" idx="3"/>
            <a:endCxn id="1032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10335" name="Google Shape;10335;p146"/>
          <p:cNvCxnSpPr>
            <a:stCxn id="10329" idx="3"/>
            <a:endCxn id="1032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10336" name="Google Shape;10336;p14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Family?</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10337" name="Google Shape;10337;p14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Walk?</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10338" name="Google Shape;10338;p14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School</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cxnSp>
        <p:nvCxnSpPr>
          <p:cNvPr id="10339" name="Google Shape;10339;p14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10340" name="Google Shape;10340;p14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PRICE ŷ</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10341" name="Google Shape;10341;p14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2" name="Google Shape;10342;p14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10343" name="Google Shape;10343;p14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Y</a:t>
            </a:r>
            <a:endParaRPr sz="1200">
              <a:latin typeface="Consolas" panose="020B0609020204030204"/>
              <a:ea typeface="Consolas" panose="020B0609020204030204"/>
              <a:cs typeface="Consolas" panose="020B0609020204030204"/>
              <a:sym typeface="Consolas" panose="020B0609020204030204"/>
            </a:endParaRPr>
          </a:p>
        </p:txBody>
      </p:sp>
      <p:cxnSp>
        <p:nvCxnSpPr>
          <p:cNvPr id="10344" name="Google Shape;10344;p146"/>
          <p:cNvCxnSpPr>
            <a:stCxn id="10342" idx="3"/>
            <a:endCxn id="1034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10345" name="Google Shape;10345;p146"/>
          <p:cNvCxnSpPr>
            <a:stCxn id="10341" idx="6"/>
            <a:endCxn id="1034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10346" name="Google Shape;10346;p14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7" name="Google Shape;10347;p14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10348" name="Google Shape;10348;p14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0</a:t>
            </a:r>
            <a:endParaRPr sz="1200">
              <a:latin typeface="Consolas" panose="020B0609020204030204"/>
              <a:ea typeface="Consolas" panose="020B0609020204030204"/>
              <a:cs typeface="Consolas" panose="020B0609020204030204"/>
              <a:sym typeface="Consolas" panose="020B0609020204030204"/>
            </a:endParaRPr>
          </a:p>
        </p:txBody>
      </p:sp>
      <p:cxnSp>
        <p:nvCxnSpPr>
          <p:cNvPr id="10349" name="Google Shape;10349;p146"/>
          <p:cNvCxnSpPr>
            <a:stCxn id="10347" idx="3"/>
            <a:endCxn id="1034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10350" name="Google Shape;10350;p146"/>
          <p:cNvCxnSpPr>
            <a:stCxn id="10346" idx="6"/>
            <a:endCxn id="1034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10351" name="Google Shape;10351;p146"/>
          <p:cNvCxnSpPr>
            <a:stCxn id="1034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10352" name="Google Shape;10352;p14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1</a:t>
            </a:r>
            <a:endParaRPr sz="1200">
              <a:latin typeface="Consolas" panose="020B0609020204030204"/>
              <a:ea typeface="Consolas" panose="020B0609020204030204"/>
              <a:cs typeface="Consolas" panose="020B0609020204030204"/>
              <a:sym typeface="Consolas" panose="020B0609020204030204"/>
            </a:endParaRPr>
          </a:p>
        </p:txBody>
      </p:sp>
      <p:sp>
        <p:nvSpPr>
          <p:cNvPr id="10353" name="Google Shape;10353;p14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How does NN work (Insprired from Coursera)</a:t>
            </a:r>
            <a:endParaRPr lang="en-GB"/>
          </a:p>
        </p:txBody>
      </p:sp>
      <p:sp>
        <p:nvSpPr>
          <p:cNvPr id="10354" name="Google Shape;10354;p14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10355" name="Google Shape;10355;p14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Basic Neuron Model</a:t>
            </a:r>
            <a:endParaRPr lang="en-GB"/>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359"/>
        <p:cNvGrpSpPr/>
        <p:nvPr/>
      </p:nvGrpSpPr>
      <p:grpSpPr>
        <a:xfrm>
          <a:off x="0" y="0"/>
          <a:ext cx="0" cy="0"/>
          <a:chOff x="0" y="0"/>
          <a:chExt cx="0" cy="0"/>
        </a:xfrm>
      </p:grpSpPr>
      <p:sp>
        <p:nvSpPr>
          <p:cNvPr id="10360" name="Google Shape;10360;p14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361" name="Google Shape;10361;p14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362" name="Google Shape;10362;p14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3" name="Google Shape;10363;p14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4" name="Google Shape;10364;p14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5" name="Google Shape;10365;p14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6" name="Google Shape;10366;p14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7" name="Google Shape;10367;p14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8" name="Google Shape;10368;p14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9" name="Google Shape;10369;p14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0" name="Google Shape;10370;p14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1" name="Google Shape;10371;p14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2" name="Google Shape;10372;p14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3" name="Google Shape;10373;p14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4" name="Google Shape;10374;p14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5" name="Google Shape;10375;p14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6" name="Google Shape;10376;p14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7" name="Google Shape;10377;p14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8" name="Google Shape;10378;p14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9" name="Google Shape;10379;p14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0" name="Google Shape;10380;p14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1" name="Google Shape;10381;p14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2" name="Google Shape;10382;p14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3" name="Google Shape;10383;p14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4" name="Google Shape;10384;p14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5" name="Google Shape;10385;p14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6" name="Google Shape;10386;p14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7" name="Google Shape;10387;p14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8" name="Google Shape;10388;p14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9" name="Google Shape;10389;p14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0" name="Google Shape;10390;p14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1" name="Google Shape;10391;p14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2" name="Google Shape;10392;p14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3" name="Google Shape;10393;p14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4" name="Google Shape;10394;p14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5" name="Google Shape;10395;p14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6" name="Google Shape;10396;p14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7" name="Google Shape;10397;p14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8" name="Google Shape;10398;p14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9" name="Google Shape;10399;p14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0" name="Google Shape;10400;p14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1" name="Google Shape;10401;p14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2" name="Google Shape;10402;p14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3" name="Google Shape;10403;p14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4" name="Google Shape;10404;p14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10405" name="Google Shape;10405;p14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10406" name="Google Shape;10406;p14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10407" name="Google Shape;10407;p14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408" name="Google Shape;10408;p14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409" name="Google Shape;10409;p14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410" name="Google Shape;10410;p14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1" name="Google Shape;10411;p14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2" name="Google Shape;10412;p14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3" name="Google Shape;10413;p14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4" name="Google Shape;10414;p14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5" name="Google Shape;10415;p14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6" name="Google Shape;10416;p14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7" name="Google Shape;10417;p14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8" name="Google Shape;10418;p14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9" name="Google Shape;10419;p14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0" name="Google Shape;10420;p14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1" name="Google Shape;10421;p14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2" name="Google Shape;10422;p14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3" name="Google Shape;10423;p14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4" name="Google Shape;10424;p14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5" name="Google Shape;10425;p14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6" name="Google Shape;10426;p14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7" name="Google Shape;10427;p14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8" name="Google Shape;10428;p14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9" name="Google Shape;10429;p14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0" name="Google Shape;10430;p14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1" name="Google Shape;10431;p14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2" name="Google Shape;10432;p14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3" name="Google Shape;10433;p14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4" name="Google Shape;10434;p14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5" name="Google Shape;10435;p14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6" name="Google Shape;10436;p14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7" name="Google Shape;10437;p14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8" name="Google Shape;10438;p14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9" name="Google Shape;10439;p14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0" name="Google Shape;10440;p14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1" name="Google Shape;10441;p14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2" name="Google Shape;10442;p14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3" name="Google Shape;10443;p14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4" name="Google Shape;10444;p14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5" name="Google Shape;10445;p14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6" name="Google Shape;10446;p14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7" name="Google Shape;10447;p14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8" name="Google Shape;10448;p14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9" name="Google Shape;10449;p14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0" name="Google Shape;10450;p14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1" name="Google Shape;10451;p14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2" name="Google Shape;10452;p14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10453" name="Google Shape;10453;p14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10454" name="Google Shape;10454;p14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10455" name="Google Shape;10455;p14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10456" name="Google Shape;10456;p14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10457" name="Google Shape;10457;p14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a:t>
            </a:r>
            <a:endParaRPr lang="en-GB"/>
          </a:p>
        </p:txBody>
      </p:sp>
      <p:sp>
        <p:nvSpPr>
          <p:cNvPr id="10458" name="Google Shape;10458;p14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ReLU(x)</a:t>
            </a:r>
            <a:endParaRPr lang="en-GB"/>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462"/>
        <p:cNvGrpSpPr/>
        <p:nvPr/>
      </p:nvGrpSpPr>
      <p:grpSpPr>
        <a:xfrm>
          <a:off x="0" y="0"/>
          <a:ext cx="0" cy="0"/>
          <a:chOff x="0" y="0"/>
          <a:chExt cx="0" cy="0"/>
        </a:xfrm>
      </p:grpSpPr>
      <p:sp>
        <p:nvSpPr>
          <p:cNvPr id="10463" name="Google Shape;10463;p148"/>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a:t>
            </a:r>
            <a:endParaRPr>
              <a:latin typeface="Consolas" panose="020B0609020204030204"/>
              <a:ea typeface="Consolas" panose="020B0609020204030204"/>
              <a:cs typeface="Consolas" panose="020B0609020204030204"/>
              <a:sym typeface="Consolas" panose="020B0609020204030204"/>
            </a:endParaRPr>
          </a:p>
        </p:txBody>
      </p:sp>
      <p:sp>
        <p:nvSpPr>
          <p:cNvPr id="10464" name="Google Shape;10464;p148"/>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0465" name="Google Shape;10465;p148"/>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a:t>
            </a:r>
            <a:endParaRPr>
              <a:latin typeface="Consolas" panose="020B0609020204030204"/>
              <a:ea typeface="Consolas" panose="020B0609020204030204"/>
              <a:cs typeface="Consolas" panose="020B0609020204030204"/>
              <a:sym typeface="Consolas" panose="020B0609020204030204"/>
            </a:endParaRPr>
          </a:p>
        </p:txBody>
      </p:sp>
      <p:sp>
        <p:nvSpPr>
          <p:cNvPr id="10466" name="Google Shape;10466;p148"/>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10467" name="Google Shape;10467;p148"/>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10468" name="Google Shape;10468;p148"/>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469" name="Google Shape;10469;p148"/>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470" name="Google Shape;10470;p148"/>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471" name="Google Shape;10471;p148"/>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472" name="Google Shape;10472;p148"/>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3" name="Google Shape;10473;p148"/>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4" name="Google Shape;10474;p148"/>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5" name="Google Shape;10475;p148"/>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6" name="Google Shape;10476;p148"/>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0477" name="Google Shape;10477;p148"/>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478" name="Google Shape;10478;p148"/>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479" name="Google Shape;10479;p148"/>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CONV</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7</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0480" name="Google Shape;10480;p148"/>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I1</a:t>
            </a:r>
            <a:endParaRPr>
              <a:latin typeface="Consolas" panose="020B0609020204030204"/>
              <a:ea typeface="Consolas" panose="020B0609020204030204"/>
              <a:cs typeface="Consolas" panose="020B0609020204030204"/>
              <a:sym typeface="Consolas" panose="020B0609020204030204"/>
            </a:endParaRPr>
          </a:p>
        </p:txBody>
      </p:sp>
      <p:sp>
        <p:nvSpPr>
          <p:cNvPr id="10481" name="Google Shape;10481;p148"/>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cxnSp>
        <p:nvCxnSpPr>
          <p:cNvPr id="10482" name="Google Shape;10482;p148"/>
          <p:cNvCxnSpPr>
            <a:stCxn id="10463" idx="3"/>
            <a:endCxn id="1046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10483" name="Google Shape;10483;p148"/>
          <p:cNvCxnSpPr>
            <a:stCxn id="10468" idx="3"/>
            <a:endCxn id="1046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10484" name="Google Shape;10484;p148"/>
          <p:cNvCxnSpPr>
            <a:stCxn id="10469" idx="3"/>
            <a:endCxn id="1047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10485" name="Google Shape;10485;p148"/>
          <p:cNvCxnSpPr>
            <a:stCxn id="10469" idx="3"/>
            <a:endCxn id="1047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10486" name="Google Shape;10486;p148"/>
          <p:cNvCxnSpPr>
            <a:stCxn id="1047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10487" name="Google Shape;10487;p148"/>
          <p:cNvCxnSpPr>
            <a:stCxn id="1047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10488" name="Google Shape;10488;p148"/>
          <p:cNvCxnSpPr>
            <a:stCxn id="10472" idx="5"/>
            <a:endCxn id="1047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10489" name="Google Shape;10489;p148"/>
          <p:cNvCxnSpPr>
            <a:stCxn id="10473" idx="4"/>
            <a:endCxn id="1047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10490" name="Google Shape;10490;p148"/>
          <p:cNvCxnSpPr>
            <a:stCxn id="10475" idx="5"/>
            <a:endCxn id="1047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10491" name="Google Shape;10491;p148"/>
          <p:cNvCxnSpPr>
            <a:stCxn id="10477" idx="3"/>
            <a:endCxn id="1047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10492" name="Google Shape;10492;p148"/>
          <p:cNvCxnSpPr>
            <a:stCxn id="10478" idx="3"/>
            <a:endCxn id="1047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10493" name="Google Shape;10493;p148"/>
          <p:cNvCxnSpPr>
            <a:stCxn id="10479" idx="3"/>
            <a:endCxn id="1048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10494" name="Google Shape;10494;p148"/>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ENcoder</a:t>
            </a:r>
            <a:endParaRPr>
              <a:latin typeface="Consolas" panose="020B0609020204030204"/>
              <a:ea typeface="Consolas" panose="020B0609020204030204"/>
              <a:cs typeface="Consolas" panose="020B0609020204030204"/>
              <a:sym typeface="Consolas" panose="020B0609020204030204"/>
            </a:endParaRPr>
          </a:p>
        </p:txBody>
      </p:sp>
      <p:sp>
        <p:nvSpPr>
          <p:cNvPr id="10495" name="Google Shape;10495;p148"/>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6" name="Google Shape;10496;p148"/>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7" name="Google Shape;10497;p148"/>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8" name="Google Shape;10498;p148"/>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9" name="Google Shape;10499;p148"/>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onsolas" panose="020B0609020204030204"/>
                <a:ea typeface="Consolas" panose="020B0609020204030204"/>
                <a:cs typeface="Consolas" panose="020B0609020204030204"/>
                <a:sym typeface="Consolas" panose="020B0609020204030204"/>
              </a:rPr>
              <a:t>Decoder</a:t>
            </a:r>
            <a:endParaRPr dirty="0">
              <a:latin typeface="Consolas" panose="020B0609020204030204"/>
              <a:ea typeface="Consolas" panose="020B0609020204030204"/>
              <a:cs typeface="Consolas" panose="020B0609020204030204"/>
              <a:sym typeface="Consolas" panose="020B0609020204030204"/>
            </a:endParaRPr>
          </a:p>
        </p:txBody>
      </p:sp>
      <p:cxnSp>
        <p:nvCxnSpPr>
          <p:cNvPr id="10500" name="Google Shape;10500;p148"/>
          <p:cNvCxnSpPr>
            <a:endCxn id="1049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10501" name="Google Shape;10501;p148"/>
          <p:cNvCxnSpPr>
            <a:stCxn id="10494" idx="3"/>
            <a:endCxn id="1049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10502" name="Google Shape;10502;p148"/>
          <p:cNvCxnSpPr>
            <a:stCxn id="10494" idx="3"/>
            <a:endCxn id="1049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10503" name="Google Shape;10503;p148"/>
          <p:cNvCxnSpPr>
            <a:stCxn id="10495" idx="5"/>
            <a:endCxn id="1049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10504" name="Google Shape;10504;p148"/>
          <p:cNvCxnSpPr>
            <a:stCxn id="10496" idx="4"/>
            <a:endCxn id="1049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10505" name="Google Shape;10505;p148"/>
          <p:cNvCxnSpPr>
            <a:stCxn id="10498" idx="5"/>
            <a:endCxn id="1049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10506" name="Google Shape;10506;p148"/>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V1</a:t>
            </a:r>
            <a:endParaRPr>
              <a:latin typeface="Consolas" panose="020B0609020204030204"/>
              <a:ea typeface="Consolas" panose="020B0609020204030204"/>
              <a:cs typeface="Consolas" panose="020B0609020204030204"/>
              <a:sym typeface="Consolas" panose="020B0609020204030204"/>
            </a:endParaRPr>
          </a:p>
        </p:txBody>
      </p:sp>
      <p:cxnSp>
        <p:nvCxnSpPr>
          <p:cNvPr id="10507" name="Google Shape;10507;p148"/>
          <p:cNvCxnSpPr>
            <a:stCxn id="10499" idx="3"/>
            <a:endCxn id="1050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10508" name="Google Shape;10508;p148"/>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Encoder</a:t>
            </a:r>
            <a:endParaRPr lang="en-GB"/>
          </a:p>
        </p:txBody>
      </p:sp>
      <p:sp>
        <p:nvSpPr>
          <p:cNvPr id="10509" name="Google Shape;10509;p148"/>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Decoder</a:t>
            </a:r>
            <a:endParaRPr lang="en-GB"/>
          </a:p>
        </p:txBody>
      </p:sp>
      <p:sp>
        <p:nvSpPr>
          <p:cNvPr id="10510" name="Google Shape;10510;p148"/>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128*128*1</a:t>
            </a:r>
            <a:endParaRPr sz="900"/>
          </a:p>
        </p:txBody>
      </p:sp>
      <p:sp>
        <p:nvSpPr>
          <p:cNvPr id="10511" name="Google Shape;10511;p148"/>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Training</a:t>
            </a:r>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a:blip r:embed="rId1"/>
          <a:stretch>
            <a:fillRect/>
          </a:stretch>
        </p:blipFill>
        <p:spPr>
          <a:xfrm>
            <a:off x="152400" y="0"/>
            <a:ext cx="7488481" cy="499109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515"/>
        <p:cNvGrpSpPr/>
        <p:nvPr/>
      </p:nvGrpSpPr>
      <p:grpSpPr>
        <a:xfrm>
          <a:off x="0" y="0"/>
          <a:ext cx="0" cy="0"/>
          <a:chOff x="0" y="0"/>
          <a:chExt cx="0" cy="0"/>
        </a:xfrm>
      </p:grpSpPr>
      <p:cxnSp>
        <p:nvCxnSpPr>
          <p:cNvPr id="10516" name="Google Shape;10516;p14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10517" name="Google Shape;10517;p14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10518" name="Google Shape;10518;p14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10519" name="Google Shape;10519;p14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10520" name="Google Shape;10520;p14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txBody>
          <a:bodyPr/>
          <a:lstStyle/>
          <a:p>
            <a:endParaRPr lang="zh-CN" altLang="en-US" dirty="0"/>
          </a:p>
        </p:txBody>
      </p:sp>
      <p:sp>
        <p:nvSpPr>
          <p:cNvPr id="10521" name="Google Shape;10521;p14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10522" name="Google Shape;10522;p14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Large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10523" name="Google Shape;10523;p14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Med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10524" name="Google Shape;10524;p14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D0604000000000000" charset="-127"/>
                <a:ea typeface="Nanum Gothic" panose="020D0604000000000000" charset="-127"/>
                <a:cs typeface="Nanum Gothic" panose="020D0604000000000000" charset="-127"/>
                <a:sym typeface="Nanum Gothic" panose="020D0604000000000000" charset="-127"/>
              </a:rPr>
              <a:t>Small NN</a:t>
            </a:r>
            <a:endParaRPr i="1">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10525" name="Google Shape;10525;p14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dirty="0">
                <a:latin typeface="Nanum Gothic" panose="020D0604000000000000" charset="-127"/>
                <a:ea typeface="Nanum Gothic" panose="020D0604000000000000" charset="-127"/>
                <a:cs typeface="Nanum Gothic" panose="020D0604000000000000" charset="-127"/>
                <a:sym typeface="Nanum Gothic" panose="020D0604000000000000" charset="-127"/>
              </a:rPr>
              <a:t>SVM,LR etc</a:t>
            </a:r>
            <a:endParaRPr i="1" dirty="0">
              <a:latin typeface="Nanum Gothic" panose="020D0604000000000000" charset="-127"/>
              <a:ea typeface="Nanum Gothic" panose="020D0604000000000000" charset="-127"/>
              <a:cs typeface="Nanum Gothic" panose="020D0604000000000000" charset="-127"/>
              <a:sym typeface="Nanum Gothic" panose="020D0604000000000000" charset="-127"/>
            </a:endParaRPr>
          </a:p>
        </p:txBody>
      </p:sp>
      <p:sp>
        <p:nvSpPr>
          <p:cNvPr id="10526" name="Google Shape;10526;p14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η</a:t>
            </a:r>
            <a:endParaRPr>
              <a:latin typeface="Consolas" panose="020B0609020204030204"/>
              <a:ea typeface="Consolas" panose="020B0609020204030204"/>
              <a:cs typeface="Consolas" panose="020B0609020204030204"/>
              <a:sym typeface="Consolas" panose="020B0609020204030204"/>
            </a:endParaRPr>
          </a:p>
        </p:txBody>
      </p:sp>
      <p:sp>
        <p:nvSpPr>
          <p:cNvPr id="10527" name="Google Shape;10527;p14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Amount of Data</a:t>
            </a:r>
            <a:endParaRPr>
              <a:latin typeface="Consolas" panose="020B0609020204030204"/>
              <a:ea typeface="Consolas" panose="020B0609020204030204"/>
              <a:cs typeface="Consolas" panose="020B0609020204030204"/>
              <a:sym typeface="Consolas" panose="020B0609020204030204"/>
            </a:endParaRPr>
          </a:p>
        </p:txBody>
      </p:sp>
      <p:sp>
        <p:nvSpPr>
          <p:cNvPr id="10528" name="Google Shape;10528;p14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Why does Deep learning work?</a:t>
            </a:r>
            <a:endParaRPr lang="en-GB"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532"/>
        <p:cNvGrpSpPr/>
        <p:nvPr/>
      </p:nvGrpSpPr>
      <p:grpSpPr>
        <a:xfrm>
          <a:off x="0" y="0"/>
          <a:ext cx="0" cy="0"/>
          <a:chOff x="0" y="0"/>
          <a:chExt cx="0" cy="0"/>
        </a:xfrm>
      </p:grpSpPr>
      <p:sp>
        <p:nvSpPr>
          <p:cNvPr id="10533" name="Google Shape;10533;p15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200" baseline="-25000"/>
          </a:p>
        </p:txBody>
      </p:sp>
      <p:sp>
        <p:nvSpPr>
          <p:cNvPr id="10534" name="Google Shape;10534;p15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10535" name="Google Shape;10535;p15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3</a:t>
            </a:r>
            <a:endParaRPr sz="1600">
              <a:solidFill>
                <a:schemeClr val="dk1"/>
              </a:solidFill>
            </a:endParaRPr>
          </a:p>
        </p:txBody>
      </p:sp>
      <p:sp>
        <p:nvSpPr>
          <p:cNvPr id="10536" name="Google Shape;10536;p15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a:t>
            </a:r>
            <a:endParaRPr sz="1200">
              <a:latin typeface="Consolas" panose="020B0609020204030204"/>
              <a:ea typeface="Consolas" panose="020B0609020204030204"/>
              <a:cs typeface="Consolas" panose="020B0609020204030204"/>
              <a:sym typeface="Consolas" panose="020B0609020204030204"/>
            </a:endParaRPr>
          </a:p>
        </p:txBody>
      </p:sp>
      <p:sp>
        <p:nvSpPr>
          <p:cNvPr id="10537" name="Google Shape;10537;p15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a:t>
            </a:r>
            <a:endParaRPr sz="1200">
              <a:latin typeface="Consolas" panose="020B0609020204030204"/>
              <a:ea typeface="Consolas" panose="020B0609020204030204"/>
              <a:cs typeface="Consolas" panose="020B0609020204030204"/>
              <a:sym typeface="Consolas" panose="020B0609020204030204"/>
            </a:endParaRPr>
          </a:p>
        </p:txBody>
      </p:sp>
      <p:sp>
        <p:nvSpPr>
          <p:cNvPr id="10538" name="Google Shape;10538;p15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a:t>
            </a:r>
            <a:endParaRPr sz="1200">
              <a:latin typeface="Consolas" panose="020B0609020204030204"/>
              <a:ea typeface="Consolas" panose="020B0609020204030204"/>
              <a:cs typeface="Consolas" panose="020B0609020204030204"/>
              <a:sym typeface="Consolas" panose="020B0609020204030204"/>
            </a:endParaRPr>
          </a:p>
        </p:txBody>
      </p:sp>
      <p:sp>
        <p:nvSpPr>
          <p:cNvPr id="10539" name="Google Shape;10539;p15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10540" name="Google Shape;10540;p15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4</a:t>
            </a:r>
            <a:endParaRPr sz="1600">
              <a:solidFill>
                <a:schemeClr val="dk1"/>
              </a:solidFill>
            </a:endParaRPr>
          </a:p>
        </p:txBody>
      </p:sp>
      <p:sp>
        <p:nvSpPr>
          <p:cNvPr id="10541" name="Google Shape;10541;p15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2" name="Google Shape;10542;p15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3" name="Google Shape;10543;p15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4" name="Google Shape;10544;p15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10545" name="Google Shape;10545;p150"/>
          <p:cNvCxnSpPr>
            <a:stCxn id="10541" idx="6"/>
            <a:endCxn id="1053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10546" name="Google Shape;10546;p150"/>
          <p:cNvCxnSpPr>
            <a:stCxn id="10542" idx="6"/>
            <a:endCxn id="1053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10547" name="Google Shape;10547;p150"/>
          <p:cNvCxnSpPr>
            <a:stCxn id="10543" idx="6"/>
            <a:endCxn id="1053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10548" name="Google Shape;10548;p150"/>
          <p:cNvCxnSpPr>
            <a:stCxn id="10541" idx="6"/>
            <a:endCxn id="1053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10549" name="Google Shape;10549;p150"/>
          <p:cNvCxnSpPr>
            <a:stCxn id="10541" idx="6"/>
            <a:endCxn id="1053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10550" name="Google Shape;10550;p150"/>
          <p:cNvCxnSpPr>
            <a:stCxn id="10541" idx="5"/>
            <a:endCxn id="1054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10551" name="Google Shape;10551;p150"/>
          <p:cNvCxnSpPr>
            <a:stCxn id="10542" idx="6"/>
            <a:endCxn id="1053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10552" name="Google Shape;10552;p150"/>
          <p:cNvCxnSpPr>
            <a:stCxn id="10542" idx="6"/>
            <a:endCxn id="1053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10553" name="Google Shape;10553;p150"/>
          <p:cNvCxnSpPr>
            <a:stCxn id="10542" idx="6"/>
            <a:endCxn id="1054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10554" name="Google Shape;10554;p150"/>
          <p:cNvCxnSpPr>
            <a:stCxn id="10543" idx="6"/>
            <a:endCxn id="1053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10555" name="Google Shape;10555;p150"/>
          <p:cNvCxnSpPr>
            <a:stCxn id="10543" idx="6"/>
            <a:endCxn id="1053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10556" name="Google Shape;10556;p150"/>
          <p:cNvCxnSpPr>
            <a:stCxn id="10543" idx="6"/>
            <a:endCxn id="1054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10557" name="Google Shape;10557;p150"/>
          <p:cNvCxnSpPr>
            <a:stCxn id="10544" idx="6"/>
            <a:endCxn id="1055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10559" name="Google Shape;10559;p15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10560" name="Google Shape;10560;p15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sp>
        <p:nvSpPr>
          <p:cNvPr id="10561" name="Google Shape;10561;p15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2" name="Google Shape;10562;p15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10563" name="Google Shape;10563;p150"/>
          <p:cNvCxnSpPr>
            <a:stCxn id="10540" idx="6"/>
            <a:endCxn id="1054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10564" name="Google Shape;10564;p150"/>
          <p:cNvCxnSpPr>
            <a:stCxn id="10535" idx="6"/>
            <a:endCxn id="1054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10565" name="Google Shape;10565;p150"/>
          <p:cNvCxnSpPr>
            <a:stCxn id="10534" idx="6"/>
            <a:endCxn id="1054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10566" name="Google Shape;10566;p150"/>
          <p:cNvCxnSpPr>
            <a:stCxn id="10533" idx="6"/>
            <a:endCxn id="1054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10558" name="Google Shape;10558;p15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10567" name="Google Shape;10567;p15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One hidden layer neural network</a:t>
            </a:r>
            <a:endParaRPr lang="en-GB"/>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571"/>
        <p:cNvGrpSpPr/>
        <p:nvPr/>
      </p:nvGrpSpPr>
      <p:grpSpPr>
        <a:xfrm>
          <a:off x="0" y="0"/>
          <a:ext cx="0" cy="0"/>
          <a:chOff x="0" y="0"/>
          <a:chExt cx="0" cy="0"/>
        </a:xfrm>
      </p:grpSpPr>
      <p:sp>
        <p:nvSpPr>
          <p:cNvPr id="10572" name="Google Shape;10572;p151"/>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10573" name="Google Shape;10573;p15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10574" name="Google Shape;10574;p15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10575" name="Google Shape;10575;p15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10576" name="Google Shape;10576;p151"/>
          <p:cNvCxnSpPr>
            <a:stCxn id="10575" idx="6"/>
            <a:endCxn id="1057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10578" name="Google Shape;10578;p151"/>
          <p:cNvCxnSpPr>
            <a:stCxn id="10573" idx="6"/>
            <a:endCxn id="1057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10579" name="Google Shape;10579;p151"/>
          <p:cNvCxnSpPr>
            <a:stCxn id="10572" idx="6"/>
            <a:endCxn id="1057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10580" name="Google Shape;10580;p15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10581" name="Google Shape;10581;p151"/>
          <p:cNvCxnSpPr>
            <a:stCxn id="10574" idx="3"/>
            <a:endCxn id="1057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10582" name="Google Shape;10582;p151"/>
          <p:cNvCxnSpPr>
            <a:stCxn id="10580" idx="3"/>
            <a:endCxn id="1057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10583" name="Google Shape;10583;p151"/>
          <p:cNvCxnSpPr>
            <a:stCxn id="10574" idx="3"/>
            <a:endCxn id="1057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10584" name="Google Shape;10584;p151"/>
          <p:cNvCxnSpPr>
            <a:stCxn id="10580" idx="3"/>
            <a:endCxn id="1057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10585" name="Google Shape;10585;p151"/>
          <p:cNvGrpSpPr/>
          <p:nvPr/>
        </p:nvGrpSpPr>
        <p:grpSpPr>
          <a:xfrm>
            <a:off x="1283000" y="2571753"/>
            <a:ext cx="6225127" cy="1733100"/>
            <a:chOff x="1283000" y="2571753"/>
            <a:chExt cx="6225127" cy="1733100"/>
          </a:xfrm>
        </p:grpSpPr>
        <p:sp>
          <p:nvSpPr>
            <p:cNvPr id="10586" name="Google Shape;10586;p15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87" name="Google Shape;10587;p15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88" name="Google Shape;10588;p15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89" name="Google Shape;10589;p15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0" name="Google Shape;10590;p15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1" name="Google Shape;10591;p15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2" name="Google Shape;10592;p15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3" name="Google Shape;10593;p15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4" name="Google Shape;10594;p15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5" name="Google Shape;10595;p15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6" name="Google Shape;10596;p15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7" name="Google Shape;10597;p15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8" name="Google Shape;10598;p15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599" name="Google Shape;10599;p15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600" name="Google Shape;10600;p15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0601" name="Google Shape;10601;p151"/>
            <p:cNvCxnSpPr>
              <a:stCxn id="10586" idx="6"/>
              <a:endCxn id="1058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02" name="Google Shape;10602;p151"/>
            <p:cNvCxnSpPr>
              <a:stCxn id="10586" idx="6"/>
              <a:endCxn id="1059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03" name="Google Shape;10603;p151"/>
            <p:cNvCxnSpPr>
              <a:endCxn id="1059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04" name="Google Shape;10604;p151"/>
            <p:cNvCxnSpPr>
              <a:stCxn id="10587" idx="6"/>
              <a:endCxn id="1058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05" name="Google Shape;10605;p151"/>
            <p:cNvCxnSpPr>
              <a:stCxn id="10587" idx="6"/>
              <a:endCxn id="1059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06" name="Google Shape;10606;p151"/>
            <p:cNvCxnSpPr>
              <a:stCxn id="10587" idx="6"/>
              <a:endCxn id="1059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07" name="Google Shape;10607;p151"/>
            <p:cNvCxnSpPr>
              <a:stCxn id="10588" idx="6"/>
              <a:endCxn id="1058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08" name="Google Shape;10608;p151"/>
            <p:cNvCxnSpPr>
              <a:stCxn id="10588" idx="6"/>
              <a:endCxn id="1059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09" name="Google Shape;10609;p151"/>
            <p:cNvCxnSpPr>
              <a:stCxn id="10588" idx="6"/>
              <a:endCxn id="1059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0" name="Google Shape;10610;p15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1" name="Google Shape;10611;p15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12" name="Google Shape;10612;p15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13" name="Google Shape;10613;p15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14" name="Google Shape;10614;p15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5" name="Google Shape;10615;p15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16" name="Google Shape;10616;p15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17" name="Google Shape;10617;p15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18" name="Google Shape;10618;p15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19" name="Google Shape;10619;p15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0" name="Google Shape;10620;p15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21" name="Google Shape;10621;p15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22" name="Google Shape;10622;p15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23" name="Google Shape;10623;p15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4" name="Google Shape;10624;p15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25" name="Google Shape;10625;p15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26" name="Google Shape;10626;p15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27" name="Google Shape;10627;p15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8" name="Google Shape;10628;p15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29" name="Google Shape;10629;p15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30" name="Google Shape;10630;p15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31" name="Google Shape;10631;p15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32" name="Google Shape;10632;p15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33" name="Google Shape;10633;p15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34" name="Google Shape;10634;p15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35" name="Google Shape;10635;p15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36" name="Google Shape;10636;p15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37" name="Google Shape;10637;p15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38" name="Google Shape;10638;p15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39" name="Google Shape;10639;p15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40" name="Google Shape;10640;p15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0641" name="Google Shape;10641;p15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0642" name="Google Shape;10642;p15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0643" name="Google Shape;10643;p15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0644" name="Google Shape;10644;p15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0645" name="Google Shape;10645;p15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10646" name="Google Shape;10646;p15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0647" name="Google Shape;10647;p151"/>
            <p:cNvCxnSpPr>
              <a:stCxn id="10598" idx="6"/>
              <a:endCxn id="1064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10648" name="Google Shape;10648;p151"/>
            <p:cNvCxnSpPr>
              <a:stCxn id="10599" idx="6"/>
              <a:endCxn id="1064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10649" name="Google Shape;10649;p151"/>
            <p:cNvCxnSpPr>
              <a:stCxn id="10600" idx="6"/>
              <a:endCxn id="1064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10650" name="Google Shape;10650;p151"/>
            <p:cNvCxnSpPr>
              <a:stCxn id="1064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10651" name="Google Shape;10651;p15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0652" name="Google Shape;10652;p15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0653" name="Google Shape;10653;p15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10654" name="Google Shape;10654;p151"/>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endParaRPr lang="en-GB"/>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658"/>
        <p:cNvGrpSpPr/>
        <p:nvPr/>
      </p:nvGrpSpPr>
      <p:grpSpPr>
        <a:xfrm>
          <a:off x="0" y="0"/>
          <a:ext cx="0" cy="0"/>
          <a:chOff x="0" y="0"/>
          <a:chExt cx="0" cy="0"/>
        </a:xfrm>
      </p:grpSpPr>
      <p:grpSp>
        <p:nvGrpSpPr>
          <p:cNvPr id="10659" name="Google Shape;10659;p152"/>
          <p:cNvGrpSpPr/>
          <p:nvPr/>
        </p:nvGrpSpPr>
        <p:grpSpPr>
          <a:xfrm>
            <a:off x="1949500" y="786025"/>
            <a:ext cx="5590500" cy="378900"/>
            <a:chOff x="954475" y="734775"/>
            <a:chExt cx="5590500" cy="378900"/>
          </a:xfrm>
        </p:grpSpPr>
        <p:sp>
          <p:nvSpPr>
            <p:cNvPr id="10660" name="Google Shape;10660;p15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Train</a:t>
              </a:r>
              <a:endParaRPr>
                <a:latin typeface="Consolas" panose="020B0609020204030204"/>
                <a:ea typeface="Consolas" panose="020B0609020204030204"/>
                <a:cs typeface="Consolas" panose="020B0609020204030204"/>
                <a:sym typeface="Consolas" panose="020B0609020204030204"/>
              </a:endParaRPr>
            </a:p>
          </p:txBody>
        </p:sp>
        <p:sp>
          <p:nvSpPr>
            <p:cNvPr id="10661" name="Google Shape;10661;p15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onsolas" panose="020B0609020204030204"/>
                  <a:ea typeface="Consolas" panose="020B0609020204030204"/>
                  <a:cs typeface="Consolas" panose="020B0609020204030204"/>
                  <a:sym typeface="Consolas" panose="020B0609020204030204"/>
                </a:rPr>
                <a:t>Valid</a:t>
              </a:r>
              <a:endParaRPr>
                <a:solidFill>
                  <a:schemeClr val="dk1"/>
                </a:solidFill>
                <a:latin typeface="Consolas" panose="020B0609020204030204"/>
                <a:ea typeface="Consolas" panose="020B0609020204030204"/>
                <a:cs typeface="Consolas" panose="020B0609020204030204"/>
                <a:sym typeface="Consolas" panose="020B0609020204030204"/>
              </a:endParaRPr>
            </a:p>
          </p:txBody>
        </p:sp>
        <p:sp>
          <p:nvSpPr>
            <p:cNvPr id="10662" name="Google Shape;10662;p15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onsolas" panose="020B0609020204030204"/>
                  <a:ea typeface="Consolas" panose="020B0609020204030204"/>
                  <a:cs typeface="Consolas" panose="020B0609020204030204"/>
                  <a:sym typeface="Consolas" panose="020B0609020204030204"/>
                </a:rPr>
                <a:t>Test</a:t>
              </a:r>
              <a:endParaRPr lang="en-GB">
                <a:solidFill>
                  <a:schemeClr val="dk1"/>
                </a:solidFill>
                <a:latin typeface="Consolas" panose="020B0609020204030204"/>
                <a:ea typeface="Consolas" panose="020B0609020204030204"/>
                <a:cs typeface="Consolas" panose="020B0609020204030204"/>
                <a:sym typeface="Consolas" panose="020B0609020204030204"/>
              </a:endParaRPr>
            </a:p>
          </p:txBody>
        </p:sp>
      </p:grpSp>
      <p:grpSp>
        <p:nvGrpSpPr>
          <p:cNvPr id="10663" name="Google Shape;10663;p152"/>
          <p:cNvGrpSpPr/>
          <p:nvPr/>
        </p:nvGrpSpPr>
        <p:grpSpPr>
          <a:xfrm>
            <a:off x="27550" y="2048825"/>
            <a:ext cx="2929595" cy="2543725"/>
            <a:chOff x="27550" y="1439225"/>
            <a:chExt cx="2929595" cy="2543725"/>
          </a:xfrm>
        </p:grpSpPr>
        <p:cxnSp>
          <p:nvCxnSpPr>
            <p:cNvPr id="10664" name="Google Shape;10664;p15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665" name="Google Shape;10665;p15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6" name="Google Shape;10666;p15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7" name="Google Shape;10667;p15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8" name="Google Shape;10668;p15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9" name="Google Shape;10669;p15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0" name="Google Shape;10670;p15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1" name="Google Shape;10671;p15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2" name="Google Shape;10672;p15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3" name="Google Shape;10673;p15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10674" name="Google Shape;10674;p15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10675" name="Google Shape;10675;p15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10676" name="Google Shape;10676;p15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677" name="Google Shape;10677;p15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8" name="Google Shape;10678;p15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9" name="Google Shape;10679;p15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0" name="Google Shape;10680;p15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1" name="Google Shape;10681;p15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2" name="Google Shape;10682;p15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3" name="Google Shape;10683;p15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4" name="Google Shape;10684;p15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5" name="Google Shape;10685;p15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6" name="Google Shape;10686;p15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7" name="Google Shape;10687;p15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8" name="Google Shape;10688;p15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9" name="Google Shape;10689;p15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0" name="Google Shape;10690;p15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1" name="Google Shape;10691;p15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2" name="Google Shape;10692;p15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3" name="Google Shape;10693;p15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4" name="Google Shape;10694;p15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5" name="Google Shape;10695;p15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6" name="Google Shape;10696;p15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7" name="Google Shape;10697;p15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8" name="Google Shape;10698;p15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9" name="Google Shape;10699;p15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0" name="Google Shape;10700;p15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1" name="Google Shape;10701;p15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2" name="Google Shape;10702;p15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3" name="Google Shape;10703;p15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4" name="Google Shape;10704;p15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5" name="Google Shape;10705;p15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6" name="Google Shape;10706;p15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7" name="Google Shape;10707;p15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8" name="Google Shape;10708;p15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9" name="Google Shape;10709;p15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0" name="Google Shape;10710;p15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1" name="Google Shape;10711;p15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2" name="Google Shape;10712;p15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3" name="Google Shape;10713;p15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4" name="Google Shape;10714;p15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5" name="Google Shape;10715;p15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6" name="Google Shape;10716;p15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7" name="Google Shape;10717;p15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8" name="Google Shape;10718;p15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9" name="Google Shape;10719;p15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0" name="Google Shape;10720;p15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1" name="Google Shape;10721;p15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2" name="Google Shape;10722;p15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23" name="Google Shape;10723;p152"/>
          <p:cNvGrpSpPr/>
          <p:nvPr/>
        </p:nvGrpSpPr>
        <p:grpSpPr>
          <a:xfrm>
            <a:off x="3075550" y="2048825"/>
            <a:ext cx="2929595" cy="2543725"/>
            <a:chOff x="2846950" y="1439225"/>
            <a:chExt cx="2929595" cy="2543725"/>
          </a:xfrm>
        </p:grpSpPr>
        <p:cxnSp>
          <p:nvCxnSpPr>
            <p:cNvPr id="10724" name="Google Shape;10724;p15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725" name="Google Shape;10725;p15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6" name="Google Shape;10726;p15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7" name="Google Shape;10727;p15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8" name="Google Shape;10728;p15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9" name="Google Shape;10729;p15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0" name="Google Shape;10730;p15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1" name="Google Shape;10731;p15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2" name="Google Shape;10732;p15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3" name="Google Shape;10733;p15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10734" name="Google Shape;10734;p15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10735" name="Google Shape;10735;p15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736" name="Google Shape;10736;p15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7" name="Google Shape;10737;p15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8" name="Google Shape;10738;p15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9" name="Google Shape;10739;p15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0" name="Google Shape;10740;p15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1" name="Google Shape;10741;p15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2" name="Google Shape;10742;p15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3" name="Google Shape;10743;p15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4" name="Google Shape;10744;p15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5" name="Google Shape;10745;p15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6" name="Google Shape;10746;p15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7" name="Google Shape;10747;p15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8" name="Google Shape;10748;p15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9" name="Google Shape;10749;p15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0" name="Google Shape;10750;p15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1" name="Google Shape;10751;p15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2" name="Google Shape;10752;p15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3" name="Google Shape;10753;p15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4" name="Google Shape;10754;p15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5" name="Google Shape;10755;p15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6" name="Google Shape;10756;p15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7" name="Google Shape;10757;p15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8" name="Google Shape;10758;p15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9" name="Google Shape;10759;p15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0" name="Google Shape;10760;p15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1" name="Google Shape;10761;p15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2" name="Google Shape;10762;p15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3" name="Google Shape;10763;p15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4" name="Google Shape;10764;p15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5" name="Google Shape;10765;p15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6" name="Google Shape;10766;p15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7" name="Google Shape;10767;p15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8" name="Google Shape;10768;p15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9" name="Google Shape;10769;p15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0" name="Google Shape;10770;p15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1" name="Google Shape;10771;p15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2" name="Google Shape;10772;p15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3" name="Google Shape;10773;p15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4" name="Google Shape;10774;p15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5" name="Google Shape;10775;p15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6" name="Google Shape;10776;p15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7" name="Google Shape;10777;p15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8" name="Google Shape;10778;p15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9" name="Google Shape;10779;p15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780" name="Google Shape;10780;p15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10781" name="Google Shape;10781;p15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82" name="Google Shape;10782;p152"/>
          <p:cNvGrpSpPr/>
          <p:nvPr/>
        </p:nvGrpSpPr>
        <p:grpSpPr>
          <a:xfrm>
            <a:off x="6123550" y="2048825"/>
            <a:ext cx="2929595" cy="2543725"/>
            <a:chOff x="5666350" y="1439225"/>
            <a:chExt cx="2929595" cy="2543725"/>
          </a:xfrm>
        </p:grpSpPr>
        <p:cxnSp>
          <p:nvCxnSpPr>
            <p:cNvPr id="10783" name="Google Shape;10783;p15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0784" name="Google Shape;10784;p15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5" name="Google Shape;10785;p15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6" name="Google Shape;10786;p15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7" name="Google Shape;10787;p15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8" name="Google Shape;10788;p15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9" name="Google Shape;10789;p15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0" name="Google Shape;10790;p15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1" name="Google Shape;10791;p15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2" name="Google Shape;10792;p15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10793" name="Google Shape;10793;p15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10794" name="Google Shape;10794;p15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0795" name="Google Shape;10795;p15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6" name="Google Shape;10796;p15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7" name="Google Shape;10797;p15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8" name="Google Shape;10798;p15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9" name="Google Shape;10799;p15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0" name="Google Shape;10800;p15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1" name="Google Shape;10801;p15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2" name="Google Shape;10802;p15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3" name="Google Shape;10803;p15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4" name="Google Shape;10804;p15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5" name="Google Shape;10805;p15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6" name="Google Shape;10806;p15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7" name="Google Shape;10807;p15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8" name="Google Shape;10808;p15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9" name="Google Shape;10809;p15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0" name="Google Shape;10810;p15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1" name="Google Shape;10811;p15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2" name="Google Shape;10812;p15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3" name="Google Shape;10813;p15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4" name="Google Shape;10814;p15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5" name="Google Shape;10815;p15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6" name="Google Shape;10816;p15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7" name="Google Shape;10817;p15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8" name="Google Shape;10818;p15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9" name="Google Shape;10819;p15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0" name="Google Shape;10820;p15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1" name="Google Shape;10821;p15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2" name="Google Shape;10822;p15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3" name="Google Shape;10823;p15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4" name="Google Shape;10824;p15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5" name="Google Shape;10825;p15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6" name="Google Shape;10826;p15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7" name="Google Shape;10827;p15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8" name="Google Shape;10828;p15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9" name="Google Shape;10829;p15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0" name="Google Shape;10830;p15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1" name="Google Shape;10831;p15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2" name="Google Shape;10832;p15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3" name="Google Shape;10833;p15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4" name="Google Shape;10834;p15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5" name="Google Shape;10835;p15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6" name="Google Shape;10836;p15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7" name="Google Shape;10837;p15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8" name="Google Shape;10838;p15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9" name="Google Shape;10839;p15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0" name="Google Shape;10840;p15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841" name="Google Shape;10841;p152"/>
            <p:cNvCxnSpPr>
              <a:endCxn id="1080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10842" name="Google Shape;10842;p152"/>
            <p:cNvCxnSpPr>
              <a:stCxn id="10804" idx="4"/>
              <a:endCxn id="1081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10843" name="Google Shape;10843;p152"/>
            <p:cNvCxnSpPr>
              <a:stCxn id="10819" idx="6"/>
              <a:endCxn id="1081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10844" name="Google Shape;10844;p152"/>
            <p:cNvCxnSpPr>
              <a:stCxn id="10817" idx="5"/>
              <a:endCxn id="1082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10845" name="Google Shape;10845;p152"/>
            <p:cNvCxnSpPr>
              <a:stCxn id="1082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10846" name="Google Shape;10846;p15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Train-Dev-Test vs. Model fitting</a:t>
            </a:r>
            <a:endParaRPr lang="en-GB"/>
          </a:p>
        </p:txBody>
      </p:sp>
      <p:sp>
        <p:nvSpPr>
          <p:cNvPr id="10847" name="Google Shape;10847;p15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Underfitting</a:t>
            </a:r>
            <a:endParaRPr>
              <a:latin typeface="Consolas" panose="020B0609020204030204"/>
              <a:ea typeface="Consolas" panose="020B0609020204030204"/>
              <a:cs typeface="Consolas" panose="020B0609020204030204"/>
              <a:sym typeface="Consolas" panose="020B0609020204030204"/>
            </a:endParaRPr>
          </a:p>
        </p:txBody>
      </p:sp>
      <p:sp>
        <p:nvSpPr>
          <p:cNvPr id="10848" name="Google Shape;10848;p15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Good fit</a:t>
            </a:r>
            <a:endParaRPr>
              <a:latin typeface="Consolas" panose="020B0609020204030204"/>
              <a:ea typeface="Consolas" panose="020B0609020204030204"/>
              <a:cs typeface="Consolas" panose="020B0609020204030204"/>
              <a:sym typeface="Consolas" panose="020B0609020204030204"/>
            </a:endParaRPr>
          </a:p>
        </p:txBody>
      </p:sp>
      <p:sp>
        <p:nvSpPr>
          <p:cNvPr id="10849" name="Google Shape;10849;p15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Overfitting</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853"/>
        <p:cNvGrpSpPr/>
        <p:nvPr/>
      </p:nvGrpSpPr>
      <p:grpSpPr>
        <a:xfrm>
          <a:off x="0" y="0"/>
          <a:ext cx="0" cy="0"/>
          <a:chOff x="0" y="0"/>
          <a:chExt cx="0" cy="0"/>
        </a:xfrm>
      </p:grpSpPr>
      <p:grpSp>
        <p:nvGrpSpPr>
          <p:cNvPr id="10854" name="Google Shape;10854;p153"/>
          <p:cNvGrpSpPr/>
          <p:nvPr/>
        </p:nvGrpSpPr>
        <p:grpSpPr>
          <a:xfrm>
            <a:off x="216200" y="209553"/>
            <a:ext cx="6225127" cy="1733100"/>
            <a:chOff x="1283000" y="2571753"/>
            <a:chExt cx="6225127" cy="1733100"/>
          </a:xfrm>
        </p:grpSpPr>
        <p:sp>
          <p:nvSpPr>
            <p:cNvPr id="10855" name="Google Shape;10855;p15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56" name="Google Shape;10856;p15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57" name="Google Shape;10857;p15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58" name="Google Shape;10858;p15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59" name="Google Shape;10859;p15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0" name="Google Shape;10860;p15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1" name="Google Shape;10861;p15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2" name="Google Shape;10862;p15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3" name="Google Shape;10863;p15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4" name="Google Shape;10864;p15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5" name="Google Shape;10865;p15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6" name="Google Shape;10866;p15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7" name="Google Shape;10867;p15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8" name="Google Shape;10868;p15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0869" name="Google Shape;10869;p15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0870" name="Google Shape;10870;p153"/>
            <p:cNvCxnSpPr>
              <a:stCxn id="10855" idx="6"/>
              <a:endCxn id="1085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71" name="Google Shape;10871;p153"/>
            <p:cNvCxnSpPr>
              <a:stCxn id="10855" idx="6"/>
              <a:endCxn id="1085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72" name="Google Shape;10872;p153"/>
            <p:cNvCxnSpPr>
              <a:stCxn id="10856" idx="6"/>
              <a:endCxn id="1085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873" name="Google Shape;10873;p153"/>
            <p:cNvCxnSpPr>
              <a:stCxn id="10856" idx="6"/>
              <a:endCxn id="1085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74" name="Google Shape;10874;p153"/>
            <p:cNvCxnSpPr>
              <a:stCxn id="10856" idx="6"/>
              <a:endCxn id="1086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10875" name="Google Shape;10875;p153"/>
            <p:cNvCxnSpPr>
              <a:stCxn id="10857" idx="6"/>
              <a:endCxn id="1085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876" name="Google Shape;10876;p153"/>
            <p:cNvCxnSpPr>
              <a:stCxn id="10857" idx="6"/>
              <a:endCxn id="1085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77" name="Google Shape;10877;p15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78" name="Google Shape;10878;p15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879" name="Google Shape;10879;p15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880" name="Google Shape;10880;p15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10881" name="Google Shape;10881;p15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82" name="Google Shape;10882;p15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83" name="Google Shape;10883;p15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10884" name="Google Shape;10884;p15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10885" name="Google Shape;10885;p15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86" name="Google Shape;10886;p15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87" name="Google Shape;10887;p15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10888" name="Google Shape;10888;p15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10889" name="Google Shape;10889;p15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10890" name="Google Shape;10890;p15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91" name="Google Shape;10891;p15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92" name="Google Shape;10892;p15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10893" name="Google Shape;10893;p15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894" name="Google Shape;10894;p15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895" name="Google Shape;10895;p15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10896" name="Google Shape;10896;p15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10897" name="Google Shape;10897;p15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10898" name="Google Shape;10898;p15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899" name="Google Shape;10899;p15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0" name="Google Shape;10900;p15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01" name="Google Shape;10901;p15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902" name="Google Shape;10902;p15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03" name="Google Shape;10903;p15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4" name="Google Shape;10904;p15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5" name="Google Shape;10905;p15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906" name="Google Shape;10906;p15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907" name="Google Shape;10907;p15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10908" name="Google Shape;10908;p15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10909" name="Google Shape;10909;p15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10" name="Google Shape;10910;p15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10911" name="Google Shape;10911;p15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10912" name="Google Shape;10912;p15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10913" name="Google Shape;10913;p15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0914" name="Google Shape;10914;p153"/>
            <p:cNvCxnSpPr>
              <a:stCxn id="10867" idx="6"/>
              <a:endCxn id="1091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10915" name="Google Shape;10915;p153"/>
            <p:cNvCxnSpPr>
              <a:stCxn id="10868" idx="6"/>
              <a:endCxn id="1091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10916" name="Google Shape;10916;p153"/>
            <p:cNvCxnSpPr>
              <a:stCxn id="10869" idx="6"/>
              <a:endCxn id="1091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10917" name="Google Shape;10917;p153"/>
            <p:cNvCxnSpPr>
              <a:stCxn id="1091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10918" name="Google Shape;10918;p15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0919" name="Google Shape;10919;p15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0920" name="Google Shape;10920;p15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10921" name="Google Shape;10921;p153"/>
            <p:cNvCxnSpPr>
              <a:endCxn id="1086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10922" name="Google Shape;10922;p153"/>
            <p:cNvCxnSpPr>
              <a:stCxn id="10857" idx="6"/>
              <a:endCxn id="1086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10923" name="Google Shape;10923;p15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10924" name="Google Shape;10924;p15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10925" name="Google Shape;10925;p15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6" name="Google Shape;10926;p15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7" name="Google Shape;10927;p15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8" name="Google Shape;10928;p15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9" name="Google Shape;10929;p15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0" name="Google Shape;10930;p15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1" name="Google Shape;10931;p15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10932" name="Google Shape;10932;p15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10933" name="Google Shape;10933;p15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10934" name="Google Shape;10934;p15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5" name="Google Shape;10935;p15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6" name="Google Shape;10936;p15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7" name="Google Shape;10937;p15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8" name="Google Shape;10938;p15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9" name="Google Shape;10939;p15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0" name="Google Shape;10940;p15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1" name="Google Shape;10941;p15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2" name="Google Shape;10942;p15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3" name="Google Shape;10943;p15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4" name="Google Shape;10944;p15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5" name="Google Shape;10945;p15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6" name="Google Shape;10946;p15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7" name="Google Shape;10947;p15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8" name="Google Shape;10948;p15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9" name="Google Shape;10949;p15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0" name="Google Shape;10950;p15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1" name="Google Shape;10951;p15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2" name="Google Shape;10952;p15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3" name="Google Shape;10953;p15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4" name="Google Shape;10954;p15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5" name="Google Shape;10955;p15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6" name="Google Shape;10956;p15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7" name="Google Shape;10957;p15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8" name="Google Shape;10958;p15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9" name="Google Shape;10959;p15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0" name="Google Shape;10960;p15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1" name="Google Shape;10961;p15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2" name="Google Shape;10962;p15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3" name="Google Shape;10963;p15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4" name="Google Shape;10964;p15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5" name="Google Shape;10965;p15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6" name="Google Shape;10966;p15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7" name="Google Shape;10967;p15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8" name="Google Shape;10968;p15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9" name="Google Shape;10969;p15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0" name="Google Shape;10970;p15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1" name="Google Shape;10971;p15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2" name="Google Shape;10972;p15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973" name="Google Shape;10973;p15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10974" name="Google Shape;10974;p15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10975" name="Google Shape;10975;p15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10976" name="Google Shape;10976;p15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10977" name="Google Shape;10977;p15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10978" name="Google Shape;10978;p153"/>
          <p:cNvGrpSpPr/>
          <p:nvPr/>
        </p:nvGrpSpPr>
        <p:grpSpPr>
          <a:xfrm>
            <a:off x="4732470" y="2728665"/>
            <a:ext cx="1828800" cy="1828800"/>
            <a:chOff x="3185745" y="2892265"/>
            <a:chExt cx="1828800" cy="1828800"/>
          </a:xfrm>
        </p:grpSpPr>
        <p:cxnSp>
          <p:nvCxnSpPr>
            <p:cNvPr id="10979" name="Google Shape;10979;p15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10980" name="Google Shape;10980;p15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10981" name="Google Shape;10981;p153"/>
          <p:cNvGrpSpPr/>
          <p:nvPr/>
        </p:nvGrpSpPr>
        <p:grpSpPr>
          <a:xfrm>
            <a:off x="5100981" y="3145578"/>
            <a:ext cx="1091794" cy="995004"/>
            <a:chOff x="3376256" y="3069614"/>
            <a:chExt cx="1455725" cy="1573875"/>
          </a:xfrm>
        </p:grpSpPr>
        <p:sp>
          <p:nvSpPr>
            <p:cNvPr id="10982" name="Google Shape;10982;p15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3" name="Google Shape;10983;p15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4" name="Google Shape;10984;p15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5" name="Google Shape;10985;p15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6" name="Google Shape;10986;p15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7" name="Google Shape;10987;p15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8" name="Google Shape;10988;p15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9" name="Google Shape;10989;p15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0" name="Google Shape;10990;p15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1" name="Google Shape;10991;p15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2" name="Google Shape;10992;p15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3" name="Google Shape;10993;p15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4" name="Google Shape;10994;p15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5" name="Google Shape;10995;p15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6" name="Google Shape;10996;p15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7" name="Google Shape;10997;p15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8" name="Google Shape;10998;p15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9" name="Google Shape;10999;p15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0" name="Google Shape;11000;p15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1" name="Google Shape;11001;p15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2" name="Google Shape;11002;p15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3" name="Google Shape;11003;p15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4" name="Google Shape;11004;p15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5" name="Google Shape;11005;p15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6" name="Google Shape;11006;p15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7" name="Google Shape;11007;p15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8" name="Google Shape;11008;p15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9" name="Google Shape;11009;p15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0" name="Google Shape;11010;p15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1" name="Google Shape;11011;p15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2" name="Google Shape;11012;p15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3" name="Google Shape;11013;p15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4" name="Google Shape;11014;p15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5" name="Google Shape;11015;p15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6" name="Google Shape;11016;p15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7" name="Google Shape;11017;p15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8" name="Google Shape;11018;p15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9" name="Google Shape;11019;p15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0" name="Google Shape;11020;p15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1" name="Google Shape;11021;p15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2" name="Google Shape;11022;p15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3" name="Google Shape;11023;p15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4" name="Google Shape;11024;p15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5" name="Google Shape;11025;p15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6" name="Google Shape;11026;p15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7" name="Google Shape;11027;p15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11028" name="Google Shape;11028;p15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9" name="Google Shape;11029;p15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solidFill>
                  <a:srgbClr val="0000FF"/>
                </a:solidFill>
                <a:latin typeface="Consolas" panose="020B0609020204030204"/>
                <a:ea typeface="Consolas" panose="020B0609020204030204"/>
                <a:cs typeface="Consolas" panose="020B0609020204030204"/>
                <a:sym typeface="Consolas" panose="020B0609020204030204"/>
              </a:rPr>
              <a:t>r=1</a:t>
            </a:r>
            <a:endParaRPr sz="1200" i="1">
              <a:solidFill>
                <a:srgbClr val="0000FF"/>
              </a:solidFill>
              <a:latin typeface="Consolas" panose="020B0609020204030204"/>
              <a:ea typeface="Consolas" panose="020B0609020204030204"/>
              <a:cs typeface="Consolas" panose="020B0609020204030204"/>
              <a:sym typeface="Consolas" panose="020B0609020204030204"/>
            </a:endParaRPr>
          </a:p>
        </p:txBody>
      </p:sp>
      <p:sp>
        <p:nvSpPr>
          <p:cNvPr id="11030" name="Google Shape;11030;p15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1" name="Google Shape;11031;p15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latin typeface="Consolas" panose="020B0609020204030204"/>
                <a:ea typeface="Consolas" panose="020B0609020204030204"/>
                <a:cs typeface="Consolas" panose="020B0609020204030204"/>
                <a:sym typeface="Consolas" panose="020B0609020204030204"/>
              </a:rPr>
              <a:t>x1</a:t>
            </a:r>
            <a:endParaRPr sz="1000" i="1">
              <a:latin typeface="Consolas" panose="020B0609020204030204"/>
              <a:ea typeface="Consolas" panose="020B0609020204030204"/>
              <a:cs typeface="Consolas" panose="020B0609020204030204"/>
              <a:sym typeface="Consolas" panose="020B0609020204030204"/>
            </a:endParaRPr>
          </a:p>
        </p:txBody>
      </p:sp>
      <p:sp>
        <p:nvSpPr>
          <p:cNvPr id="11032" name="Google Shape;11032;p15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Consolas" panose="020B0609020204030204"/>
                <a:ea typeface="Consolas" panose="020B0609020204030204"/>
                <a:cs typeface="Consolas" panose="020B0609020204030204"/>
                <a:sym typeface="Consolas" panose="020B0609020204030204"/>
              </a:rPr>
              <a:t>x2</a:t>
            </a:r>
            <a:endParaRPr sz="1000">
              <a:latin typeface="Consolas" panose="020B0609020204030204"/>
              <a:ea typeface="Consolas" panose="020B0609020204030204"/>
              <a:cs typeface="Consolas" panose="020B0609020204030204"/>
              <a:sym typeface="Consolas" panose="020B0609020204030204"/>
            </a:endParaRPr>
          </a:p>
        </p:txBody>
      </p:sp>
      <p:sp>
        <p:nvSpPr>
          <p:cNvPr id="11033" name="Google Shape;11033;p15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sp>
        <p:nvSpPr>
          <p:cNvPr id="11034" name="Google Shape;11034;p15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038"/>
        <p:cNvGrpSpPr/>
        <p:nvPr/>
      </p:nvGrpSpPr>
      <p:grpSpPr>
        <a:xfrm>
          <a:off x="0" y="0"/>
          <a:ext cx="0" cy="0"/>
          <a:chOff x="0" y="0"/>
          <a:chExt cx="0" cy="0"/>
        </a:xfrm>
      </p:grpSpPr>
      <p:cxnSp>
        <p:nvCxnSpPr>
          <p:cNvPr id="11039" name="Google Shape;11039;p15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11040" name="Google Shape;11040;p15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11041" name="Google Shape;11041;p15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11042" name="Google Shape;11042;p15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043" name="Google Shape;11043;p154"/>
          <p:cNvCxnSpPr>
            <a:stCxn id="11042" idx="2"/>
            <a:endCxn id="1104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11044" name="Google Shape;11044;p154"/>
          <p:cNvGrpSpPr/>
          <p:nvPr/>
        </p:nvGrpSpPr>
        <p:grpSpPr>
          <a:xfrm>
            <a:off x="3272050" y="278965"/>
            <a:ext cx="1539900" cy="1307700"/>
            <a:chOff x="3642775" y="181165"/>
            <a:chExt cx="1539900" cy="1307700"/>
          </a:xfrm>
        </p:grpSpPr>
        <p:cxnSp>
          <p:nvCxnSpPr>
            <p:cNvPr id="11045" name="Google Shape;11045;p15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11046" name="Google Shape;11046;p15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11047" name="Google Shape;11047;p15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8" name="Google Shape;11048;p15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9" name="Google Shape;11049;p15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50" name="Google Shape;11050;p15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11051" name="Google Shape;11051;p15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11052" name="Google Shape;11052;p15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11053" name="Google Shape;11053;p15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nvGrpSpPr>
          <p:cNvPr id="11054" name="Google Shape;11054;p154"/>
          <p:cNvGrpSpPr/>
          <p:nvPr/>
        </p:nvGrpSpPr>
        <p:grpSpPr>
          <a:xfrm>
            <a:off x="987300" y="2793600"/>
            <a:ext cx="2014982" cy="2263650"/>
            <a:chOff x="758700" y="2412600"/>
            <a:chExt cx="2014982" cy="2263650"/>
          </a:xfrm>
        </p:grpSpPr>
        <p:grpSp>
          <p:nvGrpSpPr>
            <p:cNvPr id="11055" name="Google Shape;11055;p154"/>
            <p:cNvGrpSpPr/>
            <p:nvPr/>
          </p:nvGrpSpPr>
          <p:grpSpPr>
            <a:xfrm>
              <a:off x="778832" y="2481240"/>
              <a:ext cx="1994850" cy="1972060"/>
              <a:chOff x="777650" y="2639865"/>
              <a:chExt cx="1994850" cy="1972060"/>
            </a:xfrm>
          </p:grpSpPr>
          <p:cxnSp>
            <p:nvCxnSpPr>
              <p:cNvPr id="11056" name="Google Shape;11056;p15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11057" name="Google Shape;11057;p15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11058" name="Google Shape;11058;p15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11059" name="Google Shape;11059;p15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060" name="Google Shape;11060;p154"/>
            <p:cNvCxnSpPr>
              <a:stCxn id="11059" idx="2"/>
              <a:endCxn id="1105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11061" name="Google Shape;11061;p15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11062" name="Google Shape;11062;p15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11063" name="Google Shape;11063;p15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grpSp>
        <p:nvGrpSpPr>
          <p:cNvPr id="11064" name="Google Shape;11064;p154"/>
          <p:cNvGrpSpPr/>
          <p:nvPr/>
        </p:nvGrpSpPr>
        <p:grpSpPr>
          <a:xfrm>
            <a:off x="3258763" y="2862250"/>
            <a:ext cx="1934988" cy="1580500"/>
            <a:chOff x="2953963" y="2709850"/>
            <a:chExt cx="1934988" cy="1580500"/>
          </a:xfrm>
        </p:grpSpPr>
        <p:grpSp>
          <p:nvGrpSpPr>
            <p:cNvPr id="11065" name="Google Shape;11065;p154"/>
            <p:cNvGrpSpPr/>
            <p:nvPr/>
          </p:nvGrpSpPr>
          <p:grpSpPr>
            <a:xfrm>
              <a:off x="3361188" y="2717365"/>
              <a:ext cx="1463108" cy="1307700"/>
              <a:chOff x="3655713" y="257365"/>
              <a:chExt cx="1463108" cy="1307700"/>
            </a:xfrm>
          </p:grpSpPr>
          <p:cxnSp>
            <p:nvCxnSpPr>
              <p:cNvPr id="11066" name="Google Shape;11066;p15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11067" name="Google Shape;11067;p15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11068" name="Google Shape;11068;p15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9" name="Google Shape;11069;p15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0" name="Google Shape;11070;p15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1" name="Google Shape;11071;p15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11072" name="Google Shape;11072;p15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grpSp>
      <p:sp>
        <p:nvSpPr>
          <p:cNvPr id="11073" name="Google Shape;11073;p15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11074" name="Google Shape;11074;p15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Before Normalization</a:t>
            </a:r>
            <a:endParaRPr>
              <a:latin typeface="Consolas" panose="020B0609020204030204"/>
              <a:ea typeface="Consolas" panose="020B0609020204030204"/>
              <a:cs typeface="Consolas" panose="020B0609020204030204"/>
              <a:sym typeface="Consolas" panose="020B0609020204030204"/>
            </a:endParaRPr>
          </a:p>
        </p:txBody>
      </p:sp>
      <p:sp>
        <p:nvSpPr>
          <p:cNvPr id="11075" name="Google Shape;11075;p15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After Normalization</a:t>
            </a:r>
            <a:endParaRPr>
              <a:latin typeface="Consolas" panose="020B0609020204030204"/>
              <a:ea typeface="Consolas" panose="020B0609020204030204"/>
              <a:cs typeface="Consolas" panose="020B0609020204030204"/>
              <a:sym typeface="Consolas" panose="020B0609020204030204"/>
            </a:endParaRPr>
          </a:p>
        </p:txBody>
      </p:sp>
      <p:sp>
        <p:nvSpPr>
          <p:cNvPr id="11076" name="Google Shape;11076;p15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Early stopping</a:t>
            </a:r>
            <a:endParaRPr>
              <a:latin typeface="Consolas" panose="020B0609020204030204"/>
              <a:ea typeface="Consolas" panose="020B0609020204030204"/>
              <a:cs typeface="Consolas" panose="020B0609020204030204"/>
              <a:sym typeface="Consolas" panose="020B0609020204030204"/>
            </a:endParaRPr>
          </a:p>
        </p:txBody>
      </p:sp>
      <p:cxnSp>
        <p:nvCxnSpPr>
          <p:cNvPr id="11077" name="Google Shape;11077;p15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11078" name="Google Shape;11078;p15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11079" name="Google Shape;11079;p15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11080" name="Google Shape;11080;p154"/>
          <p:cNvCxnSpPr/>
          <p:nvPr/>
        </p:nvCxnSpPr>
        <p:spPr>
          <a:xfrm>
            <a:off x="6030600" y="1054300"/>
            <a:ext cx="1970400" cy="118586"/>
          </a:xfrm>
          <a:prstGeom prst="curvedConnector3">
            <a:avLst>
              <a:gd name="adj1" fmla="val 50000"/>
            </a:avLst>
          </a:prstGeom>
          <a:noFill/>
          <a:ln w="9525" cap="flat" cmpd="sng">
            <a:solidFill>
              <a:srgbClr val="FF0000"/>
            </a:solidFill>
            <a:prstDash val="lgDash"/>
            <a:round/>
            <a:headEnd type="none" w="med" len="med"/>
            <a:tailEnd type="none" w="med" len="med"/>
          </a:ln>
        </p:spPr>
      </p:cxnSp>
      <p:sp>
        <p:nvSpPr>
          <p:cNvPr id="11081" name="Google Shape;11081;p15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11082" name="Google Shape;11082;p15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Dev</a:t>
            </a: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Clr>
                <a:schemeClr val="dk1"/>
              </a:buClr>
              <a:buSzPts val="1100"/>
              <a:buFont typeface="Arial" panose="020B0604020202020204"/>
              <a:buNone/>
            </a:pPr>
            <a:r>
              <a:rPr lang="en-GB" sz="1100">
                <a:solidFill>
                  <a:srgbClr val="0000FF"/>
                </a:solidFill>
                <a:latin typeface="Consolas" panose="020B0609020204030204"/>
                <a:ea typeface="Consolas" panose="020B0609020204030204"/>
                <a:cs typeface="Consolas" panose="020B0609020204030204"/>
                <a:sym typeface="Consolas" panose="020B0609020204030204"/>
              </a:rPr>
              <a:t>Train</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11083" name="Google Shape;11083;p15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Err</a:t>
            </a:r>
            <a:endParaRPr sz="1100">
              <a:latin typeface="Consolas" panose="020B0609020204030204"/>
              <a:ea typeface="Consolas" panose="020B0609020204030204"/>
              <a:cs typeface="Consolas" panose="020B0609020204030204"/>
              <a:sym typeface="Consolas" panose="020B0609020204030204"/>
            </a:endParaRPr>
          </a:p>
        </p:txBody>
      </p:sp>
      <p:sp>
        <p:nvSpPr>
          <p:cNvPr id="11084" name="Google Shape;11084;p15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it.</a:t>
            </a:r>
            <a:endParaRPr sz="1100">
              <a:latin typeface="Consolas" panose="020B0609020204030204"/>
              <a:ea typeface="Consolas" panose="020B0609020204030204"/>
              <a:cs typeface="Consolas" panose="020B0609020204030204"/>
              <a:sym typeface="Consolas" panose="020B0609020204030204"/>
            </a:endParaRPr>
          </a:p>
        </p:txBody>
      </p:sp>
      <p:cxnSp>
        <p:nvCxnSpPr>
          <p:cNvPr id="11085" name="Google Shape;11085;p15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089"/>
        <p:cNvGrpSpPr/>
        <p:nvPr/>
      </p:nvGrpSpPr>
      <p:grpSpPr>
        <a:xfrm>
          <a:off x="0" y="0"/>
          <a:ext cx="0" cy="0"/>
          <a:chOff x="0" y="0"/>
          <a:chExt cx="0" cy="0"/>
        </a:xfrm>
      </p:grpSpPr>
      <p:sp>
        <p:nvSpPr>
          <p:cNvPr id="11090" name="Google Shape;11090;p15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091" name="Google Shape;11091;p15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092" name="Google Shape;11092;p15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11093" name="Google Shape;11093;p15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1094" name="Google Shape;11094;p155"/>
          <p:cNvCxnSpPr>
            <a:stCxn id="1109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11095" name="Google Shape;11095;p15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grpSp>
        <p:nvGrpSpPr>
          <p:cNvPr id="11096" name="Google Shape;11096;p155"/>
          <p:cNvGrpSpPr/>
          <p:nvPr/>
        </p:nvGrpSpPr>
        <p:grpSpPr>
          <a:xfrm>
            <a:off x="1432449" y="496407"/>
            <a:ext cx="462868" cy="954948"/>
            <a:chOff x="837658" y="496313"/>
            <a:chExt cx="1057500" cy="954948"/>
          </a:xfrm>
        </p:grpSpPr>
        <p:cxnSp>
          <p:nvCxnSpPr>
            <p:cNvPr id="11097" name="Google Shape;11097;p15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098" name="Google Shape;11098;p15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099" name="Google Shape;11099;p15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100" name="Google Shape;11100;p15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11101" name="Google Shape;11101;p155"/>
          <p:cNvGrpSpPr/>
          <p:nvPr/>
        </p:nvGrpSpPr>
        <p:grpSpPr>
          <a:xfrm>
            <a:off x="2428836" y="496407"/>
            <a:ext cx="480634" cy="954948"/>
            <a:chOff x="837658" y="496313"/>
            <a:chExt cx="1057500" cy="954948"/>
          </a:xfrm>
        </p:grpSpPr>
        <p:cxnSp>
          <p:nvCxnSpPr>
            <p:cNvPr id="11102" name="Google Shape;11102;p15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103" name="Google Shape;11103;p15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104" name="Google Shape;11104;p15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105" name="Google Shape;11105;p15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11106" name="Google Shape;11106;p15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107" name="Google Shape;11107;p15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11108" name="Google Shape;11108;p155"/>
          <p:cNvGrpSpPr/>
          <p:nvPr/>
        </p:nvGrpSpPr>
        <p:grpSpPr>
          <a:xfrm>
            <a:off x="3392636" y="494082"/>
            <a:ext cx="480634" cy="954948"/>
            <a:chOff x="837658" y="496313"/>
            <a:chExt cx="1057500" cy="954948"/>
          </a:xfrm>
        </p:grpSpPr>
        <p:cxnSp>
          <p:nvCxnSpPr>
            <p:cNvPr id="11109" name="Google Shape;11109;p15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11110" name="Google Shape;11110;p15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11111" name="Google Shape;11111;p15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11112" name="Google Shape;11112;p15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11113" name="Google Shape;11113;p15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11114" name="Google Shape;11114;p15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115" name="Google Shape;11115;p15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11116" name="Google Shape;11116;p155"/>
          <p:cNvGrpSpPr/>
          <p:nvPr/>
        </p:nvGrpSpPr>
        <p:grpSpPr>
          <a:xfrm>
            <a:off x="4156024" y="489275"/>
            <a:ext cx="462868" cy="954948"/>
            <a:chOff x="837658" y="496313"/>
            <a:chExt cx="1057500" cy="954948"/>
          </a:xfrm>
        </p:grpSpPr>
        <p:cxnSp>
          <p:nvCxnSpPr>
            <p:cNvPr id="11117" name="Google Shape;11117;p15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11118" name="Google Shape;11118;p15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11119" name="Google Shape;11119;p15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11120" name="Google Shape;11120;p15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11121" name="Google Shape;11121;p155"/>
          <p:cNvGrpSpPr/>
          <p:nvPr/>
        </p:nvGrpSpPr>
        <p:grpSpPr>
          <a:xfrm>
            <a:off x="5152411" y="489275"/>
            <a:ext cx="480634" cy="954948"/>
            <a:chOff x="837658" y="496313"/>
            <a:chExt cx="1057500" cy="954948"/>
          </a:xfrm>
        </p:grpSpPr>
        <p:cxnSp>
          <p:nvCxnSpPr>
            <p:cNvPr id="11122" name="Google Shape;11122;p15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11123" name="Google Shape;11123;p15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11124" name="Google Shape;11124;p15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11125" name="Google Shape;11125;p15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11126" name="Google Shape;11126;p15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127" name="Google Shape;11127;p15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1128" name="Google Shape;11128;p155"/>
          <p:cNvCxnSpPr>
            <a:stCxn id="11126" idx="6"/>
            <a:endCxn id="1109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11129" name="Google Shape;11129;p155"/>
          <p:cNvCxnSpPr>
            <a:stCxn id="11127" idx="6"/>
            <a:endCxn id="1109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11130" name="Google Shape;11130;p15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1131" name="Google Shape;11131;p15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1132" name="Google Shape;11132;p15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1133" name="Google Shape;11133;p15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1134" name="Google Shape;11134;p15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1135" name="Google Shape;11135;p15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6" name="Google Shape;11136;p15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7" name="Google Shape;11137;p15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8" name="Google Shape;11138;p15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9" name="Google Shape;11139;p15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FN</a:t>
            </a:r>
            <a:endParaRPr sz="1300">
              <a:latin typeface="Consolas" panose="020B0609020204030204"/>
              <a:ea typeface="Consolas" panose="020B0609020204030204"/>
              <a:cs typeface="Consolas" panose="020B0609020204030204"/>
              <a:sym typeface="Consolas" panose="020B0609020204030204"/>
            </a:endParaRPr>
          </a:p>
        </p:txBody>
      </p:sp>
      <p:sp>
        <p:nvSpPr>
          <p:cNvPr id="11140" name="Google Shape;11140;p15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TN</a:t>
            </a:r>
            <a:endParaRPr sz="1300">
              <a:latin typeface="Consolas" panose="020B0609020204030204"/>
              <a:ea typeface="Consolas" panose="020B0609020204030204"/>
              <a:cs typeface="Consolas" panose="020B0609020204030204"/>
              <a:sym typeface="Consolas" panose="020B0609020204030204"/>
            </a:endParaRPr>
          </a:p>
        </p:txBody>
      </p:sp>
      <p:sp>
        <p:nvSpPr>
          <p:cNvPr id="11141" name="Google Shape;11141;p15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TP</a:t>
            </a:r>
            <a:endParaRPr sz="1300">
              <a:latin typeface="Consolas" panose="020B0609020204030204"/>
              <a:ea typeface="Consolas" panose="020B0609020204030204"/>
              <a:cs typeface="Consolas" panose="020B0609020204030204"/>
              <a:sym typeface="Consolas" panose="020B0609020204030204"/>
            </a:endParaRPr>
          </a:p>
        </p:txBody>
      </p:sp>
      <p:sp>
        <p:nvSpPr>
          <p:cNvPr id="11142" name="Google Shape;11142;p15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FP</a:t>
            </a:r>
            <a:endParaRPr sz="1300">
              <a:latin typeface="Consolas" panose="020B0609020204030204"/>
              <a:ea typeface="Consolas" panose="020B0609020204030204"/>
              <a:cs typeface="Consolas" panose="020B0609020204030204"/>
              <a:sym typeface="Consolas" panose="020B0609020204030204"/>
            </a:endParaRPr>
          </a:p>
        </p:txBody>
      </p:sp>
      <p:sp>
        <p:nvSpPr>
          <p:cNvPr id="11143" name="Google Shape;11143;p15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Deep neural networks</a:t>
            </a:r>
            <a:endParaRPr>
              <a:latin typeface="Consolas" panose="020B0609020204030204"/>
              <a:ea typeface="Consolas" panose="020B0609020204030204"/>
              <a:cs typeface="Consolas" panose="020B0609020204030204"/>
              <a:sym typeface="Consolas" panose="020B0609020204030204"/>
            </a:endParaRPr>
          </a:p>
        </p:txBody>
      </p:sp>
      <p:sp>
        <p:nvSpPr>
          <p:cNvPr id="11144" name="Google Shape;11144;p15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Understanding</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Precision &amp; Recall </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148"/>
        <p:cNvGrpSpPr/>
        <p:nvPr/>
      </p:nvGrpSpPr>
      <p:grpSpPr>
        <a:xfrm>
          <a:off x="0" y="0"/>
          <a:ext cx="0" cy="0"/>
          <a:chOff x="0" y="0"/>
          <a:chExt cx="0" cy="0"/>
        </a:xfrm>
      </p:grpSpPr>
      <p:pic>
        <p:nvPicPr>
          <p:cNvPr id="11149" name="Google Shape;11149;p156"/>
          <p:cNvPicPr preferRelativeResize="0"/>
          <p:nvPr/>
        </p:nvPicPr>
        <p:blipFill>
          <a:blip r:embed="rId1"/>
          <a:stretch>
            <a:fillRect/>
          </a:stretch>
        </p:blipFill>
        <p:spPr>
          <a:xfrm>
            <a:off x="127325" y="178650"/>
            <a:ext cx="3309099" cy="2263225"/>
          </a:xfrm>
          <a:prstGeom prst="rect">
            <a:avLst/>
          </a:prstGeom>
          <a:noFill/>
          <a:ln>
            <a:noFill/>
          </a:ln>
        </p:spPr>
      </p:pic>
      <p:pic>
        <p:nvPicPr>
          <p:cNvPr id="11150" name="Google Shape;11150;p156"/>
          <p:cNvPicPr preferRelativeResize="0"/>
          <p:nvPr/>
        </p:nvPicPr>
        <p:blipFill>
          <a:blip r:embed="rId2"/>
          <a:stretch>
            <a:fillRect/>
          </a:stretch>
        </p:blipFill>
        <p:spPr>
          <a:xfrm>
            <a:off x="90225" y="102450"/>
            <a:ext cx="3309099" cy="2263225"/>
          </a:xfrm>
          <a:prstGeom prst="rect">
            <a:avLst/>
          </a:prstGeom>
          <a:noFill/>
          <a:ln>
            <a:noFill/>
          </a:ln>
        </p:spPr>
      </p:pic>
      <p:pic>
        <p:nvPicPr>
          <p:cNvPr id="11151" name="Google Shape;11151;p156"/>
          <p:cNvPicPr preferRelativeResize="0"/>
          <p:nvPr/>
        </p:nvPicPr>
        <p:blipFill>
          <a:blip r:embed="rId1"/>
          <a:stretch>
            <a:fillRect/>
          </a:stretch>
        </p:blipFill>
        <p:spPr>
          <a:xfrm>
            <a:off x="3150900" y="159838"/>
            <a:ext cx="3222675" cy="2148450"/>
          </a:xfrm>
          <a:prstGeom prst="rect">
            <a:avLst/>
          </a:prstGeom>
          <a:noFill/>
          <a:ln>
            <a:noFill/>
          </a:ln>
        </p:spPr>
      </p:pic>
      <p:cxnSp>
        <p:nvCxnSpPr>
          <p:cNvPr id="11152" name="Google Shape;11152;p15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11153" name="Google Shape;11153;p15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4" name="Google Shape;11154;p15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11155" name="Google Shape;11155;p15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11156" name="Google Shape;11156;p15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7" name="Google Shape;11157;p15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58" name="Google Shape;11158;p15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11159" name="Google Shape;11159;p156"/>
          <p:cNvGrpSpPr/>
          <p:nvPr/>
        </p:nvGrpSpPr>
        <p:grpSpPr>
          <a:xfrm>
            <a:off x="929750" y="3838435"/>
            <a:ext cx="829460" cy="867165"/>
            <a:chOff x="853550" y="3838435"/>
            <a:chExt cx="829460" cy="867165"/>
          </a:xfrm>
        </p:grpSpPr>
        <p:cxnSp>
          <p:nvCxnSpPr>
            <p:cNvPr id="11160" name="Google Shape;11160;p15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11161" name="Google Shape;11161;p15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62" name="Google Shape;11162;p15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63" name="Google Shape;11163;p15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64" name="Google Shape;11164;p15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65" name="Google Shape;11165;p15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11166" name="Google Shape;11166;p15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67" name="Google Shape;11167;p15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68" name="Google Shape;11168;p15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69" name="Google Shape;11169;p15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70" name="Google Shape;11170;p15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11171" name="Google Shape;11171;p15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11172" name="Google Shape;11172;p15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11173" name="Google Shape;11173;p15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solidFill>
                  <a:srgbClr val="FF00FF"/>
                </a:solidFill>
                <a:latin typeface="Consolas" panose="020B0609020204030204"/>
                <a:ea typeface="Consolas" panose="020B0609020204030204"/>
                <a:cs typeface="Consolas" panose="020B0609020204030204"/>
                <a:sym typeface="Consolas" panose="020B0609020204030204"/>
              </a:rPr>
              <a:t>BGD</a:t>
            </a:r>
            <a:endParaRPr sz="1100">
              <a:solidFill>
                <a:srgbClr val="FF00FF"/>
              </a:solidFill>
              <a:latin typeface="Consolas" panose="020B0609020204030204"/>
              <a:ea typeface="Consolas" panose="020B0609020204030204"/>
              <a:cs typeface="Consolas" panose="020B0609020204030204"/>
              <a:sym typeface="Consolas" panose="020B0609020204030204"/>
            </a:endParaRPr>
          </a:p>
        </p:txBody>
      </p:sp>
      <p:cxnSp>
        <p:nvCxnSpPr>
          <p:cNvPr id="11174" name="Google Shape;11174;p15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11175" name="Google Shape;11175;p15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6" name="Google Shape;11176;p15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11177" name="Google Shape;11177;p15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11178" name="Google Shape;11178;p15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9" name="Google Shape;11179;p15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180" name="Google Shape;11180;p15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11181" name="Google Shape;11181;p156"/>
          <p:cNvGrpSpPr/>
          <p:nvPr/>
        </p:nvGrpSpPr>
        <p:grpSpPr>
          <a:xfrm rot="6975666">
            <a:off x="4489084" y="3247977"/>
            <a:ext cx="750796" cy="767793"/>
            <a:chOff x="997923" y="3838435"/>
            <a:chExt cx="685087" cy="833107"/>
          </a:xfrm>
        </p:grpSpPr>
        <p:cxnSp>
          <p:nvCxnSpPr>
            <p:cNvPr id="11182" name="Google Shape;11182;p15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11183" name="Google Shape;11183;p15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84" name="Google Shape;11184;p15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11185" name="Google Shape;11185;p15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86" name="Google Shape;11186;p15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11187" name="Google Shape;11187;p15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88" name="Google Shape;11188;p15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11189" name="Google Shape;11189;p15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90" name="Google Shape;11190;p15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11191" name="Google Shape;11191;p15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11192" name="Google Shape;11192;p15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11193" name="Google Shape;11193;p15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vs. Mini-batch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a:t>
            </a:r>
            <a:endParaRPr>
              <a:latin typeface="Consolas" panose="020B0609020204030204"/>
              <a:ea typeface="Consolas" panose="020B0609020204030204"/>
              <a:cs typeface="Consolas" panose="020B0609020204030204"/>
              <a:sym typeface="Consolas" panose="020B0609020204030204"/>
            </a:endParaRPr>
          </a:p>
        </p:txBody>
      </p:sp>
      <p:sp>
        <p:nvSpPr>
          <p:cNvPr id="11194" name="Google Shape;11194;p15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 vs. SGD</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198"/>
        <p:cNvGrpSpPr/>
        <p:nvPr/>
      </p:nvGrpSpPr>
      <p:grpSpPr>
        <a:xfrm>
          <a:off x="0" y="0"/>
          <a:ext cx="0" cy="0"/>
          <a:chOff x="0" y="0"/>
          <a:chExt cx="0" cy="0"/>
        </a:xfrm>
      </p:grpSpPr>
      <p:grpSp>
        <p:nvGrpSpPr>
          <p:cNvPr id="11199" name="Google Shape;11199;p157"/>
          <p:cNvGrpSpPr/>
          <p:nvPr/>
        </p:nvGrpSpPr>
        <p:grpSpPr>
          <a:xfrm>
            <a:off x="521000" y="285753"/>
            <a:ext cx="6907150" cy="1733100"/>
            <a:chOff x="521000" y="285753"/>
            <a:chExt cx="6907150" cy="1733100"/>
          </a:xfrm>
        </p:grpSpPr>
        <p:grpSp>
          <p:nvGrpSpPr>
            <p:cNvPr id="11200" name="Google Shape;11200;p157"/>
            <p:cNvGrpSpPr/>
            <p:nvPr/>
          </p:nvGrpSpPr>
          <p:grpSpPr>
            <a:xfrm>
              <a:off x="521000" y="285753"/>
              <a:ext cx="6372277" cy="1733100"/>
              <a:chOff x="521000" y="285753"/>
              <a:chExt cx="6372277" cy="1733100"/>
            </a:xfrm>
          </p:grpSpPr>
          <p:sp>
            <p:nvSpPr>
              <p:cNvPr id="11201" name="Google Shape;11201;p15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02" name="Google Shape;11202;p15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03" name="Google Shape;11203;p15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04" name="Google Shape;11204;p15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05" name="Google Shape;11205;p15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06" name="Google Shape;11206;p15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dirty="0">
                  <a:solidFill>
                    <a:schemeClr val="dk1"/>
                  </a:solidFill>
                </a:endParaRPr>
              </a:p>
            </p:txBody>
          </p:sp>
          <p:sp>
            <p:nvSpPr>
              <p:cNvPr id="11207" name="Google Shape;11207;p15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08" name="Google Shape;11208;p15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09" name="Google Shape;11209;p15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10" name="Google Shape;11210;p15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11" name="Google Shape;11211;p15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11212" name="Google Shape;11212;p15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1213" name="Google Shape;11213;p157"/>
              <p:cNvCxnSpPr>
                <a:stCxn id="11201" idx="6"/>
                <a:endCxn id="1120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14" name="Google Shape;11214;p157"/>
              <p:cNvCxnSpPr>
                <a:stCxn id="11201" idx="6"/>
                <a:endCxn id="1120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11215" name="Google Shape;11215;p157"/>
              <p:cNvCxnSpPr>
                <a:endCxn id="1120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16" name="Google Shape;11216;p157"/>
              <p:cNvCxnSpPr>
                <a:stCxn id="11202" idx="6"/>
                <a:endCxn id="1120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17" name="Google Shape;11217;p157"/>
              <p:cNvCxnSpPr>
                <a:stCxn id="11202" idx="6"/>
                <a:endCxn id="1120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18" name="Google Shape;11218;p157"/>
              <p:cNvCxnSpPr>
                <a:stCxn id="11202" idx="6"/>
                <a:endCxn id="1120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1219" name="Google Shape;11219;p157"/>
              <p:cNvCxnSpPr>
                <a:stCxn id="11203" idx="6"/>
                <a:endCxn id="1120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20" name="Google Shape;11220;p157"/>
              <p:cNvCxnSpPr>
                <a:stCxn id="11203" idx="6"/>
                <a:endCxn id="1120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1221" name="Google Shape;11221;p157"/>
              <p:cNvCxnSpPr>
                <a:stCxn id="11203" idx="6"/>
                <a:endCxn id="1120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22" name="Google Shape;11222;p15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23" name="Google Shape;11223;p15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24" name="Google Shape;11224;p15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11225" name="Google Shape;11225;p15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26" name="Google Shape;11226;p15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27" name="Google Shape;11227;p15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11228" name="Google Shape;11228;p15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11229" name="Google Shape;11229;p15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11230" name="Google Shape;11230;p15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31" name="Google Shape;11231;p15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32" name="Google Shape;11232;p15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33" name="Google Shape;11233;p15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11234" name="Google Shape;11234;p15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11235" name="Google Shape;11235;p15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36" name="Google Shape;11236;p15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11237" name="Google Shape;11237;p15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11238" name="Google Shape;11238;p15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11239" name="Google Shape;11239;p15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11240" name="Google Shape;11240;p15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41" name="Google Shape;11241;p15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42" name="Google Shape;11242;p15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43" name="Google Shape;11243;p15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44" name="Google Shape;11244;p15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45" name="Google Shape;11245;p15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1246" name="Google Shape;11246;p15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47" name="Google Shape;11247;p15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1248" name="Google Shape;11248;p15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49" name="Google Shape;11249;p15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50" name="Google Shape;11250;p15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51" name="Google Shape;11251;p15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52" name="Google Shape;11252;p15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11253" name="Google Shape;11253;p15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11254" name="Google Shape;11254;p15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11255" name="Google Shape;11255;p15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11256" name="Google Shape;11256;p15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11257" name="Google Shape;11257;p15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11258" name="Google Shape;11258;p15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1259" name="Google Shape;11259;p157"/>
              <p:cNvCxnSpPr>
                <a:stCxn id="11210" idx="6"/>
                <a:endCxn id="11258"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11260" name="Google Shape;11260;p157"/>
              <p:cNvCxnSpPr>
                <a:stCxn id="11211" idx="6"/>
                <a:endCxn id="11258"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11261" name="Google Shape;11261;p157"/>
              <p:cNvCxnSpPr>
                <a:stCxn id="1125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11262" name="Google Shape;11262;p15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1263" name="Google Shape;11263;p15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1264" name="Google Shape;11264;p15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1265" name="Google Shape;11265;p15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11266" name="Google Shape;11266;p157"/>
              <p:cNvCxnSpPr>
                <a:stCxn id="11210" idx="6"/>
                <a:endCxn id="11265"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11267" name="Google Shape;11267;p157"/>
              <p:cNvCxnSpPr>
                <a:stCxn id="11211" idx="6"/>
                <a:endCxn id="11265"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11268" name="Google Shape;11268;p157"/>
              <p:cNvCxnSpPr>
                <a:stCxn id="11212" idx="6"/>
                <a:endCxn id="1126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11269" name="Google Shape;11269;p157"/>
              <p:cNvCxnSpPr>
                <a:stCxn id="11212" idx="6"/>
                <a:endCxn id="1125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11270" name="Google Shape;11270;p15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11271" name="Google Shape;11271;p15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11272" name="Google Shape;11272;p15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11273" name="Google Shape;11273;p15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dirty="0" err="1">
                <a:latin typeface="Consolas" panose="020B0609020204030204"/>
                <a:ea typeface="Consolas" panose="020B0609020204030204"/>
                <a:cs typeface="Consolas" panose="020B0609020204030204"/>
                <a:sym typeface="Consolas" panose="020B0609020204030204"/>
              </a:rPr>
              <a:t>Softmax</a:t>
            </a:r>
            <a:r>
              <a:rPr lang="en-GB" dirty="0">
                <a:latin typeface="Consolas" panose="020B0609020204030204"/>
                <a:ea typeface="Consolas" panose="020B0609020204030204"/>
                <a:cs typeface="Consolas" panose="020B0609020204030204"/>
                <a:sym typeface="Consolas" panose="020B0609020204030204"/>
              </a:rPr>
              <a:t> Prediction with 2 outputs</a:t>
            </a:r>
            <a:endParaRPr dirty="0">
              <a:latin typeface="Consolas" panose="020B0609020204030204"/>
              <a:ea typeface="Consolas" panose="020B0609020204030204"/>
              <a:cs typeface="Consolas" panose="020B0609020204030204"/>
              <a:sym typeface="Consolas" panose="020B0609020204030204"/>
            </a:endParaRPr>
          </a:p>
        </p:txBody>
      </p:sp>
      <p:cxnSp>
        <p:nvCxnSpPr>
          <p:cNvPr id="11274" name="Google Shape;11274;p15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1278"/>
        <p:cNvGrpSpPr/>
        <p:nvPr/>
      </p:nvGrpSpPr>
      <p:grpSpPr>
        <a:xfrm>
          <a:off x="0" y="0"/>
          <a:ext cx="0" cy="0"/>
          <a:chOff x="0" y="0"/>
          <a:chExt cx="0" cy="0"/>
        </a:xfrm>
      </p:grpSpPr>
      <p:sp>
        <p:nvSpPr>
          <p:cNvPr id="11279" name="Google Shape;11279;p15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Abstract backgrounds</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7"/>
          <p:cNvPicPr preferRelativeResize="0"/>
          <p:nvPr/>
        </p:nvPicPr>
        <p:blipFill>
          <a:blip r:embed="rId1"/>
          <a:stretch>
            <a:fillRect/>
          </a:stretch>
        </p:blipFill>
        <p:spPr>
          <a:xfrm>
            <a:off x="960200" y="19196"/>
            <a:ext cx="7851576" cy="5233123"/>
          </a:xfrm>
          <a:prstGeom prst="rect">
            <a:avLst/>
          </a:prstGeom>
          <a:noFill/>
          <a:ln>
            <a:noFill/>
          </a:ln>
        </p:spPr>
      </p:pic>
      <p:sp>
        <p:nvSpPr>
          <p:cNvPr id="259" name="Google Shape;259;p27"/>
          <p:cNvSpPr/>
          <p:nvPr/>
        </p:nvSpPr>
        <p:spPr>
          <a:xfrm>
            <a:off x="5074500" y="1753875"/>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7"/>
          <p:cNvSpPr/>
          <p:nvPr/>
        </p:nvSpPr>
        <p:spPr>
          <a:xfrm>
            <a:off x="5667325" y="3329950"/>
            <a:ext cx="190200" cy="176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7"/>
          <p:cNvSpPr/>
          <p:nvPr/>
        </p:nvSpPr>
        <p:spPr>
          <a:xfrm>
            <a:off x="4659990" y="2596890"/>
            <a:ext cx="142800" cy="132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1283"/>
        <p:cNvGrpSpPr/>
        <p:nvPr/>
      </p:nvGrpSpPr>
      <p:grpSpPr>
        <a:xfrm>
          <a:off x="0" y="0"/>
          <a:ext cx="0" cy="0"/>
          <a:chOff x="0" y="0"/>
          <a:chExt cx="0" cy="0"/>
        </a:xfrm>
      </p:grpSpPr>
      <p:sp>
        <p:nvSpPr>
          <p:cNvPr id="11284" name="Google Shape;11284;p15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5" name="Google Shape;11285;p15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6" name="Google Shape;11286;p15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7" name="Google Shape;11287;p15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8" name="Google Shape;11288;p15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9" name="Google Shape;11289;p15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0" name="Google Shape;11290;p15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1" name="Google Shape;11291;p15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2" name="Google Shape;11292;p15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3" name="Google Shape;11293;p15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4" name="Google Shape;11294;p15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5" name="Google Shape;11295;p15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6" name="Google Shape;11296;p15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7" name="Google Shape;11297;p15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8" name="Google Shape;11298;p15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9" name="Google Shape;11299;p15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0" name="Google Shape;11300;p15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1" name="Google Shape;11301;p15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2" name="Google Shape;11302;p15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3" name="Google Shape;11303;p15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4" name="Google Shape;11304;p15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5" name="Google Shape;11305;p15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6" name="Google Shape;11306;p15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7" name="Google Shape;11307;p15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8" name="Google Shape;11308;p15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9" name="Google Shape;11309;p15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0" name="Google Shape;11310;p15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1" name="Google Shape;11311;p15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2" name="Google Shape;11312;p15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3" name="Google Shape;11313;p15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4" name="Google Shape;11314;p15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5" name="Google Shape;11315;p15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6" name="Google Shape;11316;p15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7" name="Google Shape;11317;p15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8" name="Google Shape;11318;p15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9" name="Google Shape;11319;p15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0" name="Google Shape;11320;p15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1" name="Google Shape;11321;p15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2" name="Google Shape;11322;p15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3" name="Google Shape;11323;p15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4" name="Google Shape;11324;p15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5" name="Google Shape;11325;p15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6" name="Google Shape;11326;p15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7" name="Google Shape;11327;p15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8" name="Google Shape;11328;p15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9" name="Google Shape;11329;p15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0" name="Google Shape;11330;p15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1" name="Google Shape;11331;p15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2" name="Google Shape;11332;p15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3" name="Google Shape;11333;p15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4" name="Google Shape;11334;p15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5" name="Google Shape;11335;p15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6" name="Google Shape;11336;p15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7" name="Google Shape;11337;p15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8" name="Google Shape;11338;p15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9" name="Google Shape;11339;p15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0" name="Google Shape;11340;p15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1" name="Google Shape;11341;p15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2" name="Google Shape;11342;p15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3" name="Google Shape;11343;p15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4" name="Google Shape;11344;p15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5" name="Google Shape;11345;p15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6" name="Google Shape;11346;p15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7" name="Google Shape;11347;p15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8" name="Google Shape;11348;p15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9" name="Google Shape;11349;p15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0" name="Google Shape;11350;p15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1" name="Google Shape;11351;p15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2" name="Google Shape;11352;p15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3" name="Google Shape;11353;p15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4" name="Google Shape;11354;p15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5" name="Google Shape;11355;p15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6" name="Google Shape;11356;p15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7" name="Google Shape;11357;p15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8" name="Google Shape;11358;p15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9" name="Google Shape;11359;p15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0" name="Google Shape;11360;p15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1" name="Google Shape;11361;p15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2" name="Google Shape;11362;p15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3" name="Google Shape;11363;p15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4" name="Google Shape;11364;p15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5" name="Google Shape;11365;p15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6" name="Google Shape;11366;p15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7" name="Google Shape;11367;p15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8" name="Google Shape;11368;p15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9" name="Google Shape;11369;p15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0" name="Google Shape;11370;p15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1" name="Google Shape;11371;p15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2" name="Google Shape;11372;p15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3" name="Google Shape;11373;p15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4" name="Google Shape;11374;p15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5" name="Google Shape;11375;p15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6" name="Google Shape;11376;p15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7" name="Google Shape;11377;p15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8" name="Google Shape;11378;p15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9" name="Google Shape;11379;p15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0" name="Google Shape;11380;p15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1" name="Google Shape;11381;p15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2" name="Google Shape;11382;p15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3" name="Google Shape;11383;p15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4" name="Google Shape;11384;p15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5" name="Google Shape;11385;p15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6" name="Google Shape;11386;p15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7" name="Google Shape;11387;p15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8" name="Google Shape;11388;p15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9" name="Google Shape;11389;p15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0" name="Google Shape;11390;p15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1" name="Google Shape;11391;p15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2" name="Google Shape;11392;p15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3" name="Google Shape;11393;p15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4" name="Google Shape;11394;p15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5" name="Google Shape;11395;p15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6" name="Google Shape;11396;p15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7" name="Google Shape;11397;p15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8" name="Google Shape;11398;p15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9" name="Google Shape;11399;p15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0" name="Google Shape;11400;p15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1" name="Google Shape;11401;p15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2" name="Google Shape;11402;p15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3" name="Google Shape;11403;p15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4" name="Google Shape;11404;p15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5" name="Google Shape;11405;p15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6" name="Google Shape;11406;p15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7" name="Google Shape;11407;p15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8" name="Google Shape;11408;p15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9" name="Google Shape;11409;p15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0" name="Google Shape;11410;p15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1" name="Google Shape;11411;p15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2" name="Google Shape;11412;p15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3" name="Google Shape;11413;p15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4" name="Google Shape;11414;p15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5" name="Google Shape;11415;p15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6" name="Google Shape;11416;p15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7" name="Google Shape;11417;p15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8" name="Google Shape;11418;p15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9" name="Google Shape;11419;p15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0" name="Google Shape;11420;p15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1" name="Google Shape;11421;p15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2" name="Google Shape;11422;p15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3" name="Google Shape;11423;p15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4" name="Google Shape;11424;p15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5" name="Google Shape;11425;p15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6" name="Google Shape;11426;p15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7" name="Google Shape;11427;p15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8" name="Google Shape;11428;p15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9" name="Google Shape;11429;p15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0" name="Google Shape;11430;p15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1" name="Google Shape;11431;p15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2" name="Google Shape;11432;p15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3" name="Google Shape;11433;p15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4" name="Google Shape;11434;p15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5" name="Google Shape;11435;p15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6" name="Google Shape;11436;p15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7" name="Google Shape;11437;p15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8" name="Google Shape;11438;p15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9" name="Google Shape;11439;p15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0" name="Google Shape;11440;p15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1" name="Google Shape;11441;p15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2" name="Google Shape;11442;p15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3" name="Google Shape;11443;p15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4" name="Google Shape;11444;p15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5" name="Google Shape;11445;p15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6" name="Google Shape;11446;p15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7" name="Google Shape;11447;p15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8" name="Google Shape;11448;p15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9" name="Google Shape;11449;p15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0" name="Google Shape;11450;p15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1" name="Google Shape;11451;p15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2" name="Google Shape;11452;p15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3" name="Google Shape;11453;p15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4" name="Google Shape;11454;p15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5" name="Google Shape;11455;p15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6" name="Google Shape;11456;p15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7" name="Google Shape;11457;p15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8" name="Google Shape;11458;p15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9" name="Google Shape;11459;p15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0" name="Google Shape;11460;p15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1" name="Google Shape;11461;p15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2" name="Google Shape;11462;p15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3" name="Google Shape;11463;p15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4" name="Google Shape;11464;p15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5" name="Google Shape;11465;p15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6" name="Google Shape;11466;p15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7" name="Google Shape;11467;p15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8" name="Google Shape;11468;p15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9" name="Google Shape;11469;p15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0" name="Google Shape;11470;p15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1" name="Google Shape;11471;p15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2" name="Google Shape;11472;p15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3" name="Google Shape;11473;p15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1477"/>
        <p:cNvGrpSpPr/>
        <p:nvPr/>
      </p:nvGrpSpPr>
      <p:grpSpPr>
        <a:xfrm>
          <a:off x="0" y="0"/>
          <a:ext cx="0" cy="0"/>
          <a:chOff x="0" y="0"/>
          <a:chExt cx="0" cy="0"/>
        </a:xfrm>
      </p:grpSpPr>
      <p:sp>
        <p:nvSpPr>
          <p:cNvPr id="11478" name="Google Shape;11478;p16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9" name="Google Shape;11479;p16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0" name="Google Shape;11480;p16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1" name="Google Shape;11481;p16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2" name="Google Shape;11482;p16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3" name="Google Shape;11483;p16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4" name="Google Shape;11484;p16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5" name="Google Shape;11485;p16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6" name="Google Shape;11486;p16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7" name="Google Shape;11487;p16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8" name="Google Shape;11488;p16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9" name="Google Shape;11489;p16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0" name="Google Shape;11490;p16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1" name="Google Shape;11491;p16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2" name="Google Shape;11492;p16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3" name="Google Shape;11493;p16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4" name="Google Shape;11494;p16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5" name="Google Shape;11495;p16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6" name="Google Shape;11496;p16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7" name="Google Shape;11497;p16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8" name="Google Shape;11498;p16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9" name="Google Shape;11499;p16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0" name="Google Shape;11500;p16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1" name="Google Shape;11501;p16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2" name="Google Shape;11502;p16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3" name="Google Shape;11503;p16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4" name="Google Shape;11504;p16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5" name="Google Shape;11505;p16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6" name="Google Shape;11506;p16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7" name="Google Shape;11507;p16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8" name="Google Shape;11508;p16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9" name="Google Shape;11509;p16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0" name="Google Shape;11510;p16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1" name="Google Shape;11511;p16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2" name="Google Shape;11512;p16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3" name="Google Shape;11513;p16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4" name="Google Shape;11514;p16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5" name="Google Shape;11515;p16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6" name="Google Shape;11516;p16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7" name="Google Shape;11517;p16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8" name="Google Shape;11518;p16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9" name="Google Shape;11519;p16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0" name="Google Shape;11520;p16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1" name="Google Shape;11521;p16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2" name="Google Shape;11522;p16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3" name="Google Shape;11523;p16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4" name="Google Shape;11524;p16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5" name="Google Shape;11525;p16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6" name="Google Shape;11526;p16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7" name="Google Shape;11527;p16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8" name="Google Shape;11528;p16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9" name="Google Shape;11529;p16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0" name="Google Shape;11530;p16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1" name="Google Shape;11531;p16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2" name="Google Shape;11532;p16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3" name="Google Shape;11533;p16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4" name="Google Shape;11534;p16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5" name="Google Shape;11535;p16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6" name="Google Shape;11536;p16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7" name="Google Shape;11537;p16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8" name="Google Shape;11538;p16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9" name="Google Shape;11539;p16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0" name="Google Shape;11540;p16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1" name="Google Shape;11541;p16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2" name="Google Shape;11542;p16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3" name="Google Shape;11543;p16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4" name="Google Shape;11544;p16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5" name="Google Shape;11545;p16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6" name="Google Shape;11546;p16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7" name="Google Shape;11547;p16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8" name="Google Shape;11548;p16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9" name="Google Shape;11549;p16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0" name="Google Shape;11550;p16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1" name="Google Shape;11551;p16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2" name="Google Shape;11552;p16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3" name="Google Shape;11553;p16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4" name="Google Shape;11554;p16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5" name="Google Shape;11555;p16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6" name="Google Shape;11556;p16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7" name="Google Shape;11557;p16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8" name="Google Shape;11558;p16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9" name="Google Shape;11559;p16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0" name="Google Shape;11560;p16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1" name="Google Shape;11561;p16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2" name="Google Shape;11562;p16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3" name="Google Shape;11563;p16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4" name="Google Shape;11564;p16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5" name="Google Shape;11565;p16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6" name="Google Shape;11566;p16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7" name="Google Shape;11567;p16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8" name="Google Shape;11568;p16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9" name="Google Shape;11569;p16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0" name="Google Shape;11570;p16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1" name="Google Shape;11571;p16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2" name="Google Shape;11572;p16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3" name="Google Shape;11573;p16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4" name="Google Shape;11574;p16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5" name="Google Shape;11575;p16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6" name="Google Shape;11576;p16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7" name="Google Shape;11577;p16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8" name="Google Shape;11578;p16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9" name="Google Shape;11579;p16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0" name="Google Shape;11580;p16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1" name="Google Shape;11581;p16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2" name="Google Shape;11582;p16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3" name="Google Shape;11583;p16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4" name="Google Shape;11584;p16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5" name="Google Shape;11585;p16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6" name="Google Shape;11586;p16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7" name="Google Shape;11587;p16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8" name="Google Shape;11588;p16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9" name="Google Shape;11589;p16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0" name="Google Shape;11590;p16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1" name="Google Shape;11591;p16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2" name="Google Shape;11592;p16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3" name="Google Shape;11593;p16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4" name="Google Shape;11594;p16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5" name="Google Shape;11595;p16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6" name="Google Shape;11596;p16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7" name="Google Shape;11597;p16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8" name="Google Shape;11598;p16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9" name="Google Shape;11599;p16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0" name="Google Shape;11600;p16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1" name="Google Shape;11601;p16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2" name="Google Shape;11602;p16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3" name="Google Shape;11603;p16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4" name="Google Shape;11604;p16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5" name="Google Shape;11605;p16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6" name="Google Shape;11606;p16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7" name="Google Shape;11607;p16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8" name="Google Shape;11608;p16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9" name="Google Shape;11609;p16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0" name="Google Shape;11610;p16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1" name="Google Shape;11611;p16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2" name="Google Shape;11612;p16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3" name="Google Shape;11613;p16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4" name="Google Shape;11614;p16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5" name="Google Shape;11615;p16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6" name="Google Shape;11616;p16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7" name="Google Shape;11617;p16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8" name="Google Shape;11618;p16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9" name="Google Shape;11619;p16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0" name="Google Shape;11620;p16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1" name="Google Shape;11621;p16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2" name="Google Shape;11622;p16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3" name="Google Shape;11623;p16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4" name="Google Shape;11624;p16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5" name="Google Shape;11625;p16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6" name="Google Shape;11626;p16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7" name="Google Shape;11627;p16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8" name="Google Shape;11628;p16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9" name="Google Shape;11629;p16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0" name="Google Shape;11630;p16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1" name="Google Shape;11631;p16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2" name="Google Shape;11632;p16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3" name="Google Shape;11633;p16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4" name="Google Shape;11634;p16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5" name="Google Shape;11635;p16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6" name="Google Shape;11636;p16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7" name="Google Shape;11637;p16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8" name="Google Shape;11638;p16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9" name="Google Shape;11639;p16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0" name="Google Shape;11640;p16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1" name="Google Shape;11641;p16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2" name="Google Shape;11642;p16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3" name="Google Shape;11643;p16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4" name="Google Shape;11644;p16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5" name="Google Shape;11645;p16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6" name="Google Shape;11646;p16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7" name="Google Shape;11647;p16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8" name="Google Shape;11648;p16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9" name="Google Shape;11649;p16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0" name="Google Shape;11650;p16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1" name="Google Shape;11651;p16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2" name="Google Shape;11652;p16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3" name="Google Shape;11653;p16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4" name="Google Shape;11654;p16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5" name="Google Shape;11655;p16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6" name="Google Shape;11656;p16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7" name="Google Shape;11657;p16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8" name="Google Shape;11658;p16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9" name="Google Shape;11659;p16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0" name="Google Shape;11660;p16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1" name="Google Shape;11661;p16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2" name="Google Shape;11662;p16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3" name="Google Shape;11663;p16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4" name="Google Shape;11664;p16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5" name="Google Shape;11665;p16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6" name="Google Shape;11666;p16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7" name="Google Shape;11667;p16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8" name="Google Shape;11668;p16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rPr>
              <a:t>dair.ai</a:t>
            </a:r>
            <a:endParaRPr sz="2600">
              <a:solidFill>
                <a:srgbClr val="FFFFF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11672"/>
        <p:cNvGrpSpPr/>
        <p:nvPr/>
      </p:nvGrpSpPr>
      <p:grpSpPr>
        <a:xfrm>
          <a:off x="0" y="0"/>
          <a:ext cx="0" cy="0"/>
          <a:chOff x="0" y="0"/>
          <a:chExt cx="0" cy="0"/>
        </a:xfrm>
      </p:grpSpPr>
      <p:sp>
        <p:nvSpPr>
          <p:cNvPr id="11673" name="Google Shape;11673;p16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4" name="Google Shape;11674;p16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5" name="Google Shape;11675;p16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6" name="Google Shape;11676;p16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7" name="Google Shape;11677;p16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8" name="Google Shape;11678;p16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9" name="Google Shape;11679;p16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0" name="Google Shape;11680;p16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1" name="Google Shape;11681;p16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2" name="Google Shape;11682;p16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3" name="Google Shape;11683;p16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4" name="Google Shape;11684;p16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5" name="Google Shape;11685;p16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6" name="Google Shape;11686;p16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7" name="Google Shape;11687;p16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8" name="Google Shape;11688;p16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9" name="Google Shape;11689;p16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0" name="Google Shape;11690;p16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1" name="Google Shape;11691;p16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2" name="Google Shape;11692;p16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3" name="Google Shape;11693;p16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4" name="Google Shape;11694;p16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5" name="Google Shape;11695;p16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6" name="Google Shape;11696;p16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7" name="Google Shape;11697;p16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8" name="Google Shape;11698;p16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9" name="Google Shape;11699;p16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0" name="Google Shape;11700;p16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1" name="Google Shape;11701;p16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2" name="Google Shape;11702;p16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3" name="Google Shape;11703;p16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4" name="Google Shape;11704;p16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5" name="Google Shape;11705;p16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6" name="Google Shape;11706;p16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7" name="Google Shape;11707;p16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8" name="Google Shape;11708;p16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9" name="Google Shape;11709;p16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0" name="Google Shape;11710;p16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1" name="Google Shape;11711;p16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2" name="Google Shape;11712;p16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3" name="Google Shape;11713;p16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4" name="Google Shape;11714;p16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5" name="Google Shape;11715;p16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6" name="Google Shape;11716;p16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7" name="Google Shape;11717;p16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8" name="Google Shape;11718;p16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9" name="Google Shape;11719;p16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0" name="Google Shape;11720;p16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1" name="Google Shape;11721;p16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2" name="Google Shape;11722;p16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3" name="Google Shape;11723;p16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4" name="Google Shape;11724;p16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5" name="Google Shape;11725;p16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6" name="Google Shape;11726;p16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7" name="Google Shape;11727;p16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8" name="Google Shape;11728;p16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9" name="Google Shape;11729;p16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0" name="Google Shape;11730;p16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1" name="Google Shape;11731;p16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2" name="Google Shape;11732;p16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3" name="Google Shape;11733;p16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4" name="Google Shape;11734;p16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5" name="Google Shape;11735;p16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6" name="Google Shape;11736;p16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7" name="Google Shape;11737;p16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8" name="Google Shape;11738;p16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9" name="Google Shape;11739;p16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0" name="Google Shape;11740;p16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1" name="Google Shape;11741;p16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2" name="Google Shape;11742;p16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3" name="Google Shape;11743;p16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4" name="Google Shape;11744;p16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5" name="Google Shape;11745;p16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6" name="Google Shape;11746;p16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7" name="Google Shape;11747;p16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8" name="Google Shape;11748;p16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9" name="Google Shape;11749;p16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0" name="Google Shape;11750;p16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1" name="Google Shape;11751;p16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2" name="Google Shape;11752;p16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3" name="Google Shape;11753;p16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4" name="Google Shape;11754;p16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5" name="Google Shape;11755;p16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6" name="Google Shape;11756;p16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7" name="Google Shape;11757;p16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8" name="Google Shape;11758;p16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9" name="Google Shape;11759;p16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0" name="Google Shape;11760;p16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1" name="Google Shape;11761;p16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2" name="Google Shape;11762;p16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3" name="Google Shape;11763;p16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4" name="Google Shape;11764;p16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5" name="Google Shape;11765;p16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6" name="Google Shape;11766;p16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7" name="Google Shape;11767;p16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8" name="Google Shape;11768;p16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9" name="Google Shape;11769;p16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0" name="Google Shape;11770;p16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1" name="Google Shape;11771;p16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2" name="Google Shape;11772;p16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3" name="Google Shape;11773;p16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4" name="Google Shape;11774;p16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5" name="Google Shape;11775;p16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6" name="Google Shape;11776;p16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7" name="Google Shape;11777;p16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8" name="Google Shape;11778;p16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9" name="Google Shape;11779;p16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0" name="Google Shape;11780;p16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1" name="Google Shape;11781;p16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2" name="Google Shape;11782;p16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3" name="Google Shape;11783;p16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4" name="Google Shape;11784;p16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5" name="Google Shape;11785;p16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6" name="Google Shape;11786;p16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7" name="Google Shape;11787;p16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8" name="Google Shape;11788;p16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9" name="Google Shape;11789;p16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0" name="Google Shape;11790;p16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1" name="Google Shape;11791;p16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2" name="Google Shape;11792;p16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3" name="Google Shape;11793;p16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4" name="Google Shape;11794;p16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5" name="Google Shape;11795;p16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6" name="Google Shape;11796;p16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7" name="Google Shape;11797;p16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8" name="Google Shape;11798;p16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9" name="Google Shape;11799;p16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0" name="Google Shape;11800;p16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1" name="Google Shape;11801;p16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2" name="Google Shape;11802;p16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3" name="Google Shape;11803;p16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4" name="Google Shape;11804;p16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5" name="Google Shape;11805;p16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6" name="Google Shape;11806;p16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7" name="Google Shape;11807;p16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8" name="Google Shape;11808;p16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9" name="Google Shape;11809;p16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0" name="Google Shape;11810;p16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1" name="Google Shape;11811;p16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2" name="Google Shape;11812;p16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3" name="Google Shape;11813;p16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4" name="Google Shape;11814;p16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5" name="Google Shape;11815;p16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6" name="Google Shape;11816;p16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7" name="Google Shape;11817;p16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8" name="Google Shape;11818;p16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9" name="Google Shape;11819;p16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0" name="Google Shape;11820;p16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1" name="Google Shape;11821;p16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2" name="Google Shape;11822;p16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3" name="Google Shape;11823;p16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4" name="Google Shape;11824;p16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5" name="Google Shape;11825;p16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6" name="Google Shape;11826;p16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7" name="Google Shape;11827;p16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8" name="Google Shape;11828;p16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9" name="Google Shape;11829;p16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0" name="Google Shape;11830;p16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1" name="Google Shape;11831;p16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2" name="Google Shape;11832;p16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3" name="Google Shape;11833;p16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4" name="Google Shape;11834;p16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5" name="Google Shape;11835;p16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6" name="Google Shape;11836;p16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7" name="Google Shape;11837;p16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8" name="Google Shape;11838;p16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9" name="Google Shape;11839;p16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0" name="Google Shape;11840;p16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1" name="Google Shape;11841;p16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2" name="Google Shape;11842;p16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3" name="Google Shape;11843;p16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4" name="Google Shape;11844;p16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5" name="Google Shape;11845;p16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6" name="Google Shape;11846;p16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7" name="Google Shape;11847;p16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8" name="Google Shape;11848;p16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9" name="Google Shape;11849;p16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0" name="Google Shape;11850;p16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1" name="Google Shape;11851;p16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2" name="Google Shape;11852;p16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3" name="Google Shape;11853;p16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4" name="Google Shape;11854;p16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5" name="Google Shape;11855;p16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6" name="Google Shape;11856;p16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7" name="Google Shape;11857;p16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8" name="Google Shape;11858;p16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9" name="Google Shape;11859;p16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0" name="Google Shape;11860;p16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1" name="Google Shape;11861;p16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2" name="Google Shape;11862;p16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11866"/>
        <p:cNvGrpSpPr/>
        <p:nvPr/>
      </p:nvGrpSpPr>
      <p:grpSpPr>
        <a:xfrm>
          <a:off x="0" y="0"/>
          <a:ext cx="0" cy="0"/>
          <a:chOff x="0" y="0"/>
          <a:chExt cx="0" cy="0"/>
        </a:xfrm>
      </p:grpSpPr>
      <p:grpSp>
        <p:nvGrpSpPr>
          <p:cNvPr id="11867" name="Google Shape;11867;p162"/>
          <p:cNvGrpSpPr/>
          <p:nvPr/>
        </p:nvGrpSpPr>
        <p:grpSpPr>
          <a:xfrm>
            <a:off x="75400" y="24375"/>
            <a:ext cx="8993197" cy="5094750"/>
            <a:chOff x="75400" y="24375"/>
            <a:chExt cx="8993197" cy="5094750"/>
          </a:xfrm>
        </p:grpSpPr>
        <p:sp>
          <p:nvSpPr>
            <p:cNvPr id="11868" name="Google Shape;11868;p16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9" name="Google Shape;11869;p16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0" name="Google Shape;11870;p16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1" name="Google Shape;11871;p16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2" name="Google Shape;11872;p16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3" name="Google Shape;11873;p16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4" name="Google Shape;11874;p16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5" name="Google Shape;11875;p16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6" name="Google Shape;11876;p16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7" name="Google Shape;11877;p16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8" name="Google Shape;11878;p16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9" name="Google Shape;11879;p16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0" name="Google Shape;11880;p16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1" name="Google Shape;11881;p16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2" name="Google Shape;11882;p16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3" name="Google Shape;11883;p16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4" name="Google Shape;11884;p16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5" name="Google Shape;11885;p16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6" name="Google Shape;11886;p16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7" name="Google Shape;11887;p16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8" name="Google Shape;11888;p16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9" name="Google Shape;11889;p16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0" name="Google Shape;11890;p16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1" name="Google Shape;11891;p16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2" name="Google Shape;11892;p16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3" name="Google Shape;11893;p16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4" name="Google Shape;11894;p16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5" name="Google Shape;11895;p16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6" name="Google Shape;11896;p16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7" name="Google Shape;11897;p16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8" name="Google Shape;11898;p16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9" name="Google Shape;11899;p16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0" name="Google Shape;11900;p16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1" name="Google Shape;11901;p16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2" name="Google Shape;11902;p16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3" name="Google Shape;11903;p16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4" name="Google Shape;11904;p16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5" name="Google Shape;11905;p16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6" name="Google Shape;11906;p16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7" name="Google Shape;11907;p16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8" name="Google Shape;11908;p16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9" name="Google Shape;11909;p16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0" name="Google Shape;11910;p16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1" name="Google Shape;11911;p16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2" name="Google Shape;11912;p16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3" name="Google Shape;11913;p16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4" name="Google Shape;11914;p16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5" name="Google Shape;11915;p16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6" name="Google Shape;11916;p16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7" name="Google Shape;11917;p16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8" name="Google Shape;11918;p16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9" name="Google Shape;11919;p16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0" name="Google Shape;11920;p16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1" name="Google Shape;11921;p16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2" name="Google Shape;11922;p16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3" name="Google Shape;11923;p16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4" name="Google Shape;11924;p16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5" name="Google Shape;11925;p16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6" name="Google Shape;11926;p16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7" name="Google Shape;11927;p16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8" name="Google Shape;11928;p16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9" name="Google Shape;11929;p16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0" name="Google Shape;11930;p16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1" name="Google Shape;11931;p16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2" name="Google Shape;11932;p16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3" name="Google Shape;11933;p16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4" name="Google Shape;11934;p16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5" name="Google Shape;11935;p16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6" name="Google Shape;11936;p16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7" name="Google Shape;11937;p16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8" name="Google Shape;11938;p16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9" name="Google Shape;11939;p16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0" name="Google Shape;11940;p16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1" name="Google Shape;11941;p16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2" name="Google Shape;11942;p16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3" name="Google Shape;11943;p16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4" name="Google Shape;11944;p16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5" name="Google Shape;11945;p16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6" name="Google Shape;11946;p16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7" name="Google Shape;11947;p16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8" name="Google Shape;11948;p16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9" name="Google Shape;11949;p16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0" name="Google Shape;11950;p16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1" name="Google Shape;11951;p16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2" name="Google Shape;11952;p16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3" name="Google Shape;11953;p16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4" name="Google Shape;11954;p16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5" name="Google Shape;11955;p16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6" name="Google Shape;11956;p16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7" name="Google Shape;11957;p16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8" name="Google Shape;11958;p16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9" name="Google Shape;11959;p16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0" name="Google Shape;11960;p16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1" name="Google Shape;11961;p16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2" name="Google Shape;11962;p16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3" name="Google Shape;11963;p16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4" name="Google Shape;11964;p16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5" name="Google Shape;11965;p16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6" name="Google Shape;11966;p16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7" name="Google Shape;11967;p16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8" name="Google Shape;11968;p16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9" name="Google Shape;11969;p16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0" name="Google Shape;11970;p16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1" name="Google Shape;11971;p16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2" name="Google Shape;11972;p16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3" name="Google Shape;11973;p16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4" name="Google Shape;11974;p16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5" name="Google Shape;11975;p16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6" name="Google Shape;11976;p16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7" name="Google Shape;11977;p16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8" name="Google Shape;11978;p16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9" name="Google Shape;11979;p16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0" name="Google Shape;11980;p16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1" name="Google Shape;11981;p16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2" name="Google Shape;11982;p16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3" name="Google Shape;11983;p16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4" name="Google Shape;11984;p16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5" name="Google Shape;11985;p16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6" name="Google Shape;11986;p16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7" name="Google Shape;11987;p16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8" name="Google Shape;11988;p16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9" name="Google Shape;11989;p16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0" name="Google Shape;11990;p16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1" name="Google Shape;11991;p16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2" name="Google Shape;11992;p16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3" name="Google Shape;11993;p16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4" name="Google Shape;11994;p16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5" name="Google Shape;11995;p16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6" name="Google Shape;11996;p16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7" name="Google Shape;11997;p16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8" name="Google Shape;11998;p16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9" name="Google Shape;11999;p16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0" name="Google Shape;12000;p16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1" name="Google Shape;12001;p16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2" name="Google Shape;12002;p16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3" name="Google Shape;12003;p16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4" name="Google Shape;12004;p16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5" name="Google Shape;12005;p16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6" name="Google Shape;12006;p16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7" name="Google Shape;12007;p16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8" name="Google Shape;12008;p16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9" name="Google Shape;12009;p16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0" name="Google Shape;12010;p16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1" name="Google Shape;12011;p16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2" name="Google Shape;12012;p16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3" name="Google Shape;12013;p16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4" name="Google Shape;12014;p16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5" name="Google Shape;12015;p16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6" name="Google Shape;12016;p16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7" name="Google Shape;12017;p16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8" name="Google Shape;12018;p16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9" name="Google Shape;12019;p16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0" name="Google Shape;12020;p16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1" name="Google Shape;12021;p16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2" name="Google Shape;12022;p16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3" name="Google Shape;12023;p16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4" name="Google Shape;12024;p16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5" name="Google Shape;12025;p16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6" name="Google Shape;12026;p16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7" name="Google Shape;12027;p16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8" name="Google Shape;12028;p16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9" name="Google Shape;12029;p16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0" name="Google Shape;12030;p16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1" name="Google Shape;12031;p16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2" name="Google Shape;12032;p16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3" name="Google Shape;12033;p16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4" name="Google Shape;12034;p16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5" name="Google Shape;12035;p16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6" name="Google Shape;12036;p16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7" name="Google Shape;12037;p16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8" name="Google Shape;12038;p16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9" name="Google Shape;12039;p16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0" name="Google Shape;12040;p16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1" name="Google Shape;12041;p16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2" name="Google Shape;12042;p16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3" name="Google Shape;12043;p16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4" name="Google Shape;12044;p16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5" name="Google Shape;12045;p16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6" name="Google Shape;12046;p16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7" name="Google Shape;12047;p16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8" name="Google Shape;12048;p16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9" name="Google Shape;12049;p16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0" name="Google Shape;12050;p16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1" name="Google Shape;12051;p16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2" name="Google Shape;12052;p16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3" name="Google Shape;12053;p16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4" name="Google Shape;12054;p16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5" name="Google Shape;12055;p16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6" name="Google Shape;12056;p16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7" name="Google Shape;12057;p16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12061"/>
        <p:cNvGrpSpPr/>
        <p:nvPr/>
      </p:nvGrpSpPr>
      <p:grpSpPr>
        <a:xfrm>
          <a:off x="0" y="0"/>
          <a:ext cx="0" cy="0"/>
          <a:chOff x="0" y="0"/>
          <a:chExt cx="0" cy="0"/>
        </a:xfrm>
      </p:grpSpPr>
      <p:sp>
        <p:nvSpPr>
          <p:cNvPr id="12062" name="Google Shape;12062;p16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Gradient Backgrounds</a:t>
            </a:r>
            <a:endParaRPr>
              <a:solidFill>
                <a:srgbClr val="000000"/>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12066"/>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12070"/>
        <p:cNvGrpSpPr/>
        <p:nvPr/>
      </p:nvGrpSpPr>
      <p:grpSpPr>
        <a:xfrm>
          <a:off x="0" y="0"/>
          <a:ext cx="0" cy="0"/>
          <a:chOff x="0" y="0"/>
          <a:chExt cx="0" cy="0"/>
        </a:xfrm>
      </p:grpSpPr>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12074"/>
        <p:cNvGrpSpPr/>
        <p:nvPr/>
      </p:nvGrpSpPr>
      <p:grpSpPr>
        <a:xfrm>
          <a:off x="0" y="0"/>
          <a:ext cx="0" cy="0"/>
          <a:chOff x="0" y="0"/>
          <a:chExt cx="0" cy="0"/>
        </a:xfrm>
      </p:grpSpPr>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2078"/>
        <p:cNvGrpSpPr/>
        <p:nvPr/>
      </p:nvGrpSpPr>
      <p:grpSpPr>
        <a:xfrm>
          <a:off x="0" y="0"/>
          <a:ext cx="0" cy="0"/>
          <a:chOff x="0" y="0"/>
          <a:chExt cx="0" cy="0"/>
        </a:xfrm>
      </p:grpSpPr>
      <p:sp>
        <p:nvSpPr>
          <p:cNvPr id="12079" name="Google Shape;12079;p16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and Health</a:t>
            </a:r>
            <a:endParaRPr>
              <a:solidFill>
                <a:srgbClr val="FFFFFF"/>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083"/>
        <p:cNvGrpSpPr/>
        <p:nvPr/>
      </p:nvGrpSpPr>
      <p:grpSpPr>
        <a:xfrm>
          <a:off x="0" y="0"/>
          <a:ext cx="0" cy="0"/>
          <a:chOff x="0" y="0"/>
          <a:chExt cx="0" cy="0"/>
        </a:xfrm>
      </p:grpSpPr>
      <p:pic>
        <p:nvPicPr>
          <p:cNvPr id="12084" name="Google Shape;12084;p168"/>
          <p:cNvPicPr preferRelativeResize="0"/>
          <p:nvPr/>
        </p:nvPicPr>
        <p:blipFill>
          <a:blip r:embed="rId1"/>
          <a:stretch>
            <a:fillRect/>
          </a:stretch>
        </p:blipFill>
        <p:spPr>
          <a:xfrm>
            <a:off x="73000" y="1557575"/>
            <a:ext cx="1576812" cy="1530601"/>
          </a:xfrm>
          <a:prstGeom prst="rect">
            <a:avLst/>
          </a:prstGeom>
          <a:noFill/>
          <a:ln>
            <a:noFill/>
          </a:ln>
        </p:spPr>
      </p:pic>
      <p:sp>
        <p:nvSpPr>
          <p:cNvPr id="12085" name="Google Shape;12085;p168"/>
          <p:cNvSpPr txBox="1"/>
          <p:nvPr/>
        </p:nvSpPr>
        <p:spPr>
          <a:xfrm rot="-2700000">
            <a:off x="6181683" y="4024005"/>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Spatial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086" name="Google Shape;12086;p168"/>
          <p:cNvSpPr txBox="1"/>
          <p:nvPr/>
        </p:nvSpPr>
        <p:spPr>
          <a:xfrm>
            <a:off x="6588597" y="3415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087" name="Google Shape;12087;p168"/>
          <p:cNvSpPr txBox="1"/>
          <p:nvPr/>
        </p:nvSpPr>
        <p:spPr>
          <a:xfrm>
            <a:off x="6588597" y="3311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088" name="Google Shape;12088;p168"/>
          <p:cNvSpPr txBox="1"/>
          <p:nvPr/>
        </p:nvSpPr>
        <p:spPr>
          <a:xfrm rot="-2240921">
            <a:off x="1335655" y="1522972"/>
            <a:ext cx="538519" cy="2219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ICA</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2089" name="Google Shape;12089;p168"/>
          <p:cNvSpPr txBox="1"/>
          <p:nvPr/>
        </p:nvSpPr>
        <p:spPr>
          <a:xfrm>
            <a:off x="7683229" y="1818030"/>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12090" name="Google Shape;12090;p168"/>
          <p:cNvSpPr/>
          <p:nvPr/>
        </p:nvSpPr>
        <p:spPr>
          <a:xfrm>
            <a:off x="7699004" y="1302630"/>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091" name="Google Shape;12091;p168"/>
          <p:cNvSpPr txBox="1"/>
          <p:nvPr/>
        </p:nvSpPr>
        <p:spPr>
          <a:xfrm>
            <a:off x="6670459" y="149276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092" name="Google Shape;12092;p168"/>
          <p:cNvSpPr txBox="1"/>
          <p:nvPr/>
        </p:nvSpPr>
        <p:spPr>
          <a:xfrm>
            <a:off x="6670459" y="198848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093" name="Google Shape;12093;p168"/>
          <p:cNvSpPr txBox="1"/>
          <p:nvPr/>
        </p:nvSpPr>
        <p:spPr>
          <a:xfrm>
            <a:off x="6670459" y="224131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094" name="Google Shape;12094;p168"/>
          <p:cNvSpPr txBox="1"/>
          <p:nvPr/>
        </p:nvSpPr>
        <p:spPr>
          <a:xfrm>
            <a:off x="6670459" y="24841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095" name="Google Shape;12095;p168"/>
          <p:cNvSpPr txBox="1"/>
          <p:nvPr/>
        </p:nvSpPr>
        <p:spPr>
          <a:xfrm>
            <a:off x="6670459" y="2739030"/>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096" name="Google Shape;12096;p168"/>
          <p:cNvSpPr txBox="1"/>
          <p:nvPr/>
        </p:nvSpPr>
        <p:spPr>
          <a:xfrm>
            <a:off x="6670459" y="29798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097" name="Google Shape;12097;p168"/>
          <p:cNvSpPr txBox="1"/>
          <p:nvPr/>
        </p:nvSpPr>
        <p:spPr>
          <a:xfrm>
            <a:off x="2142350" y="902813"/>
            <a:ext cx="684900" cy="246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Time slice</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098" name="Google Shape;12098;p168"/>
          <p:cNvSpPr txBox="1"/>
          <p:nvPr/>
        </p:nvSpPr>
        <p:spPr>
          <a:xfrm>
            <a:off x="6670459" y="1740794"/>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099" name="Google Shape;12099;p168"/>
          <p:cNvSpPr txBox="1"/>
          <p:nvPr/>
        </p:nvSpPr>
        <p:spPr>
          <a:xfrm rot="-2700000">
            <a:off x="5255844" y="4131229"/>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Images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00" name="Google Shape;12100;p168"/>
          <p:cNvSpPr/>
          <p:nvPr/>
        </p:nvSpPr>
        <p:spPr>
          <a:xfrm>
            <a:off x="4904800" y="434138"/>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1" name="Google Shape;12101;p168"/>
          <p:cNvSpPr/>
          <p:nvPr/>
        </p:nvSpPr>
        <p:spPr>
          <a:xfrm>
            <a:off x="4998313" y="788514"/>
            <a:ext cx="235200" cy="3219000"/>
          </a:xfrm>
          <a:prstGeom prst="rightBrace">
            <a:avLst>
              <a:gd name="adj1" fmla="val 15423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2" name="Google Shape;12102;p168"/>
          <p:cNvSpPr/>
          <p:nvPr/>
        </p:nvSpPr>
        <p:spPr>
          <a:xfrm>
            <a:off x="6225700" y="2133543"/>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3" name="Google Shape;12103;p168"/>
          <p:cNvSpPr/>
          <p:nvPr/>
        </p:nvSpPr>
        <p:spPr>
          <a:xfrm>
            <a:off x="6207325" y="2210313"/>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4" name="Google Shape;12104;p168"/>
          <p:cNvSpPr/>
          <p:nvPr/>
        </p:nvSpPr>
        <p:spPr>
          <a:xfrm>
            <a:off x="6223963"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5" name="Google Shape;12105;p168"/>
          <p:cNvSpPr/>
          <p:nvPr/>
        </p:nvSpPr>
        <p:spPr>
          <a:xfrm>
            <a:off x="8071825" y="2191543"/>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6" name="Google Shape;12106;p168"/>
          <p:cNvSpPr/>
          <p:nvPr/>
        </p:nvSpPr>
        <p:spPr>
          <a:xfrm>
            <a:off x="8101425"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7" name="Google Shape;12107;p168"/>
          <p:cNvSpPr/>
          <p:nvPr/>
        </p:nvSpPr>
        <p:spPr>
          <a:xfrm>
            <a:off x="7330829" y="2172580"/>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8" name="Google Shape;12108;p168"/>
          <p:cNvSpPr/>
          <p:nvPr/>
        </p:nvSpPr>
        <p:spPr>
          <a:xfrm>
            <a:off x="7341691" y="2296630"/>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9" name="Google Shape;12109;p168"/>
          <p:cNvSpPr/>
          <p:nvPr/>
        </p:nvSpPr>
        <p:spPr>
          <a:xfrm>
            <a:off x="2335362" y="1157495"/>
            <a:ext cx="214500" cy="9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0" name="Google Shape;12110;p168"/>
          <p:cNvSpPr/>
          <p:nvPr/>
        </p:nvSpPr>
        <p:spPr>
          <a:xfrm rot="-5400000">
            <a:off x="2459000" y="1104696"/>
            <a:ext cx="51600" cy="164100"/>
          </a:xfrm>
          <a:prstGeom prst="rightBrace">
            <a:avLst>
              <a:gd name="adj1" fmla="val 74574"/>
              <a:gd name="adj2" fmla="val 5322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111" name="Google Shape;12111;p168"/>
          <p:cNvSpPr/>
          <p:nvPr/>
        </p:nvSpPr>
        <p:spPr>
          <a:xfrm>
            <a:off x="3204288" y="1304300"/>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2" name="Google Shape;12112;p168"/>
          <p:cNvSpPr txBox="1"/>
          <p:nvPr/>
        </p:nvSpPr>
        <p:spPr>
          <a:xfrm>
            <a:off x="3256645" y="1102122"/>
            <a:ext cx="4473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2113" name="Google Shape;12113;p168"/>
          <p:cNvSpPr/>
          <p:nvPr/>
        </p:nvSpPr>
        <p:spPr>
          <a:xfrm>
            <a:off x="3198338" y="3154475"/>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4" name="Google Shape;12114;p168"/>
          <p:cNvSpPr txBox="1"/>
          <p:nvPr/>
        </p:nvSpPr>
        <p:spPr>
          <a:xfrm>
            <a:off x="7674391" y="1528780"/>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RNN+ANN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115" name="Google Shape;12115;p168"/>
          <p:cNvSpPr/>
          <p:nvPr/>
        </p:nvSpPr>
        <p:spPr>
          <a:xfrm>
            <a:off x="3932963" y="834088"/>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116" name="Google Shape;12116;p168"/>
          <p:cNvPicPr preferRelativeResize="0"/>
          <p:nvPr/>
        </p:nvPicPr>
        <p:blipFill>
          <a:blip r:embed="rId2"/>
          <a:stretch>
            <a:fillRect/>
          </a:stretch>
        </p:blipFill>
        <p:spPr>
          <a:xfrm>
            <a:off x="3724163" y="566500"/>
            <a:ext cx="1082759" cy="1073976"/>
          </a:xfrm>
          <a:prstGeom prst="rect">
            <a:avLst/>
          </a:prstGeom>
          <a:noFill/>
          <a:ln>
            <a:noFill/>
          </a:ln>
        </p:spPr>
      </p:pic>
      <p:pic>
        <p:nvPicPr>
          <p:cNvPr id="12117" name="Google Shape;12117;p168"/>
          <p:cNvPicPr preferRelativeResize="0"/>
          <p:nvPr/>
        </p:nvPicPr>
        <p:blipFill>
          <a:blip r:embed="rId3"/>
          <a:stretch>
            <a:fillRect/>
          </a:stretch>
        </p:blipFill>
        <p:spPr>
          <a:xfrm>
            <a:off x="4304050" y="1109113"/>
            <a:ext cx="705284" cy="691225"/>
          </a:xfrm>
          <a:prstGeom prst="rect">
            <a:avLst/>
          </a:prstGeom>
          <a:noFill/>
          <a:ln>
            <a:noFill/>
          </a:ln>
        </p:spPr>
      </p:pic>
      <p:sp>
        <p:nvSpPr>
          <p:cNvPr id="12118" name="Google Shape;12118;p168"/>
          <p:cNvSpPr/>
          <p:nvPr/>
        </p:nvSpPr>
        <p:spPr>
          <a:xfrm>
            <a:off x="3815838" y="1926938"/>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119" name="Google Shape;12119;p168"/>
          <p:cNvPicPr preferRelativeResize="0"/>
          <p:nvPr/>
        </p:nvPicPr>
        <p:blipFill>
          <a:blip r:embed="rId4"/>
          <a:stretch>
            <a:fillRect/>
          </a:stretch>
        </p:blipFill>
        <p:spPr>
          <a:xfrm>
            <a:off x="3793545" y="1800330"/>
            <a:ext cx="1027481" cy="893629"/>
          </a:xfrm>
          <a:prstGeom prst="rect">
            <a:avLst/>
          </a:prstGeom>
          <a:noFill/>
          <a:ln>
            <a:noFill/>
          </a:ln>
        </p:spPr>
      </p:pic>
      <p:pic>
        <p:nvPicPr>
          <p:cNvPr id="12120" name="Google Shape;12120;p168"/>
          <p:cNvPicPr preferRelativeResize="0"/>
          <p:nvPr/>
        </p:nvPicPr>
        <p:blipFill>
          <a:blip r:embed="rId5"/>
          <a:stretch>
            <a:fillRect/>
          </a:stretch>
        </p:blipFill>
        <p:spPr>
          <a:xfrm>
            <a:off x="4289998" y="2230988"/>
            <a:ext cx="694697" cy="643318"/>
          </a:xfrm>
          <a:prstGeom prst="rect">
            <a:avLst/>
          </a:prstGeom>
          <a:noFill/>
          <a:ln>
            <a:noFill/>
          </a:ln>
        </p:spPr>
      </p:pic>
      <p:sp>
        <p:nvSpPr>
          <p:cNvPr id="12121" name="Google Shape;12121;p168"/>
          <p:cNvSpPr/>
          <p:nvPr/>
        </p:nvSpPr>
        <p:spPr>
          <a:xfrm>
            <a:off x="3803725" y="2971425"/>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122" name="Google Shape;12122;p168"/>
          <p:cNvPicPr preferRelativeResize="0"/>
          <p:nvPr/>
        </p:nvPicPr>
        <p:blipFill>
          <a:blip r:embed="rId6"/>
          <a:stretch>
            <a:fillRect/>
          </a:stretch>
        </p:blipFill>
        <p:spPr>
          <a:xfrm>
            <a:off x="3847745" y="2929851"/>
            <a:ext cx="1082751" cy="1067037"/>
          </a:xfrm>
          <a:prstGeom prst="rect">
            <a:avLst/>
          </a:prstGeom>
          <a:noFill/>
          <a:ln>
            <a:noFill/>
          </a:ln>
        </p:spPr>
      </p:pic>
      <p:sp>
        <p:nvSpPr>
          <p:cNvPr id="12123" name="Google Shape;12123;p168"/>
          <p:cNvSpPr/>
          <p:nvPr/>
        </p:nvSpPr>
        <p:spPr>
          <a:xfrm>
            <a:off x="5214813" y="1786338"/>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124" name="Google Shape;12124;p168"/>
          <p:cNvPicPr preferRelativeResize="0"/>
          <p:nvPr/>
        </p:nvPicPr>
        <p:blipFill>
          <a:blip r:embed="rId7"/>
          <a:stretch>
            <a:fillRect/>
          </a:stretch>
        </p:blipFill>
        <p:spPr>
          <a:xfrm>
            <a:off x="5247650" y="1849063"/>
            <a:ext cx="791317" cy="828138"/>
          </a:xfrm>
          <a:prstGeom prst="rect">
            <a:avLst/>
          </a:prstGeom>
          <a:noFill/>
          <a:ln>
            <a:noFill/>
          </a:ln>
        </p:spPr>
      </p:pic>
      <p:pic>
        <p:nvPicPr>
          <p:cNvPr id="12125" name="Google Shape;12125;p168"/>
          <p:cNvPicPr preferRelativeResize="0"/>
          <p:nvPr/>
        </p:nvPicPr>
        <p:blipFill>
          <a:blip r:embed="rId8"/>
          <a:stretch>
            <a:fillRect/>
          </a:stretch>
        </p:blipFill>
        <p:spPr>
          <a:xfrm>
            <a:off x="5540883" y="2157437"/>
            <a:ext cx="624167" cy="639726"/>
          </a:xfrm>
          <a:prstGeom prst="rect">
            <a:avLst/>
          </a:prstGeom>
          <a:noFill/>
          <a:ln>
            <a:noFill/>
          </a:ln>
        </p:spPr>
      </p:pic>
      <p:sp>
        <p:nvSpPr>
          <p:cNvPr id="12126" name="Google Shape;12126;p168"/>
          <p:cNvSpPr txBox="1"/>
          <p:nvPr/>
        </p:nvSpPr>
        <p:spPr>
          <a:xfrm>
            <a:off x="6561822" y="13597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127" name="Google Shape;12127;p168"/>
          <p:cNvSpPr txBox="1"/>
          <p:nvPr/>
        </p:nvSpPr>
        <p:spPr>
          <a:xfrm>
            <a:off x="6561809" y="11188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128" name="Google Shape;12128;p168"/>
          <p:cNvSpPr/>
          <p:nvPr/>
        </p:nvSpPr>
        <p:spPr>
          <a:xfrm>
            <a:off x="6563809" y="1549542"/>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9" name="Google Shape;12129;p168"/>
          <p:cNvSpPr txBox="1"/>
          <p:nvPr/>
        </p:nvSpPr>
        <p:spPr>
          <a:xfrm>
            <a:off x="6588597" y="12658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130" name="Google Shape;12130;p168"/>
          <p:cNvSpPr txBox="1"/>
          <p:nvPr/>
        </p:nvSpPr>
        <p:spPr>
          <a:xfrm>
            <a:off x="6588597" y="11612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31" name="Google Shape;12131;p168"/>
          <p:cNvSpPr txBox="1"/>
          <p:nvPr/>
        </p:nvSpPr>
        <p:spPr>
          <a:xfrm>
            <a:off x="6588597" y="15113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132" name="Google Shape;12132;p168"/>
          <p:cNvSpPr txBox="1"/>
          <p:nvPr/>
        </p:nvSpPr>
        <p:spPr>
          <a:xfrm>
            <a:off x="6588597" y="14068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33" name="Google Shape;12133;p168"/>
          <p:cNvSpPr txBox="1"/>
          <p:nvPr/>
        </p:nvSpPr>
        <p:spPr>
          <a:xfrm>
            <a:off x="6588597" y="17548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134" name="Google Shape;12134;p168"/>
          <p:cNvSpPr txBox="1"/>
          <p:nvPr/>
        </p:nvSpPr>
        <p:spPr>
          <a:xfrm>
            <a:off x="6588597" y="16503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35" name="Google Shape;12135;p168"/>
          <p:cNvSpPr txBox="1"/>
          <p:nvPr/>
        </p:nvSpPr>
        <p:spPr>
          <a:xfrm>
            <a:off x="6588597" y="20004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136" name="Google Shape;12136;p168"/>
          <p:cNvSpPr txBox="1"/>
          <p:nvPr/>
        </p:nvSpPr>
        <p:spPr>
          <a:xfrm>
            <a:off x="6588597" y="18958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37" name="Google Shape;12137;p168"/>
          <p:cNvSpPr txBox="1"/>
          <p:nvPr/>
        </p:nvSpPr>
        <p:spPr>
          <a:xfrm>
            <a:off x="6588597" y="22523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138" name="Google Shape;12138;p168"/>
          <p:cNvSpPr txBox="1"/>
          <p:nvPr/>
        </p:nvSpPr>
        <p:spPr>
          <a:xfrm>
            <a:off x="6588597" y="21478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39" name="Google Shape;12139;p168"/>
          <p:cNvSpPr txBox="1"/>
          <p:nvPr/>
        </p:nvSpPr>
        <p:spPr>
          <a:xfrm>
            <a:off x="6588597" y="24979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140" name="Google Shape;12140;p168"/>
          <p:cNvSpPr txBox="1"/>
          <p:nvPr/>
        </p:nvSpPr>
        <p:spPr>
          <a:xfrm>
            <a:off x="6588597" y="23933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41" name="Google Shape;12141;p168"/>
          <p:cNvSpPr txBox="1"/>
          <p:nvPr/>
        </p:nvSpPr>
        <p:spPr>
          <a:xfrm>
            <a:off x="6588597" y="27414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142" name="Google Shape;12142;p168"/>
          <p:cNvSpPr txBox="1"/>
          <p:nvPr/>
        </p:nvSpPr>
        <p:spPr>
          <a:xfrm>
            <a:off x="6588597" y="26368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43" name="Google Shape;12143;p168"/>
          <p:cNvSpPr txBox="1"/>
          <p:nvPr/>
        </p:nvSpPr>
        <p:spPr>
          <a:xfrm>
            <a:off x="6588597" y="29869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144" name="Google Shape;12144;p168"/>
          <p:cNvSpPr txBox="1"/>
          <p:nvPr/>
        </p:nvSpPr>
        <p:spPr>
          <a:xfrm>
            <a:off x="6588597" y="28824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45" name="Google Shape;12145;p168"/>
          <p:cNvSpPr txBox="1"/>
          <p:nvPr/>
        </p:nvSpPr>
        <p:spPr>
          <a:xfrm>
            <a:off x="6588597" y="319743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146" name="Google Shape;12146;p168"/>
          <p:cNvSpPr txBox="1"/>
          <p:nvPr/>
        </p:nvSpPr>
        <p:spPr>
          <a:xfrm>
            <a:off x="6588597" y="3091644"/>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47" name="Google Shape;12147;p168"/>
          <p:cNvSpPr/>
          <p:nvPr/>
        </p:nvSpPr>
        <p:spPr>
          <a:xfrm rot="-2700000">
            <a:off x="7093711" y="377633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8" name="Google Shape;12148;p168"/>
          <p:cNvSpPr txBox="1"/>
          <p:nvPr/>
        </p:nvSpPr>
        <p:spPr>
          <a:xfrm rot="-2700000">
            <a:off x="7173689" y="3851206"/>
            <a:ext cx="1328371" cy="6414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Spectral-Temporal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49" name="Google Shape;12149;p168"/>
          <p:cNvSpPr txBox="1"/>
          <p:nvPr/>
        </p:nvSpPr>
        <p:spPr>
          <a:xfrm rot="-2700000">
            <a:off x="7885707" y="3923728"/>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Pain Intensity Assessment</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50" name="Google Shape;12150;p168"/>
          <p:cNvSpPr/>
          <p:nvPr/>
        </p:nvSpPr>
        <p:spPr>
          <a:xfrm>
            <a:off x="8423150" y="1712218"/>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1" name="Google Shape;12151;p168"/>
          <p:cNvSpPr/>
          <p:nvPr/>
        </p:nvSpPr>
        <p:spPr>
          <a:xfrm>
            <a:off x="8465925" y="1725043"/>
            <a:ext cx="235200" cy="1432800"/>
          </a:xfrm>
          <a:prstGeom prst="rect">
            <a:avLst/>
          </a:prstGeom>
          <a:gradFill>
            <a:gsLst>
              <a:gs pos="0">
                <a:srgbClr val="FF0000"/>
              </a:gs>
              <a:gs pos="100000">
                <a:schemeClr val="lt1"/>
              </a:gs>
            </a:gsLst>
            <a:lin ang="1350003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152" name="Google Shape;12152;p168"/>
          <p:cNvCxnSpPr>
            <a:stCxn id="12151" idx="1"/>
            <a:endCxn id="12151" idx="3"/>
          </p:cNvCxnSpPr>
          <p:nvPr/>
        </p:nvCxnSpPr>
        <p:spPr>
          <a:xfrm>
            <a:off x="8465925" y="2441443"/>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12153" name="Google Shape;12153;p168"/>
          <p:cNvCxnSpPr/>
          <p:nvPr/>
        </p:nvCxnSpPr>
        <p:spPr>
          <a:xfrm>
            <a:off x="8465925" y="2080043"/>
            <a:ext cx="235200" cy="0"/>
          </a:xfrm>
          <a:prstGeom prst="straightConnector1">
            <a:avLst/>
          </a:prstGeom>
          <a:noFill/>
          <a:ln w="9525" cap="flat" cmpd="sng">
            <a:solidFill>
              <a:srgbClr val="000000"/>
            </a:solidFill>
            <a:prstDash val="solid"/>
            <a:round/>
            <a:headEnd type="none" w="med" len="med"/>
            <a:tailEnd type="none" w="med" len="med"/>
          </a:ln>
        </p:spPr>
      </p:cxnSp>
      <p:pic>
        <p:nvPicPr>
          <p:cNvPr id="12154" name="Google Shape;12154;p168"/>
          <p:cNvPicPr preferRelativeResize="0"/>
          <p:nvPr/>
        </p:nvPicPr>
        <p:blipFill>
          <a:blip r:embed="rId9"/>
          <a:stretch>
            <a:fillRect/>
          </a:stretch>
        </p:blipFill>
        <p:spPr>
          <a:xfrm>
            <a:off x="2024611" y="1241904"/>
            <a:ext cx="1478418" cy="2315065"/>
          </a:xfrm>
          <a:prstGeom prst="rect">
            <a:avLst/>
          </a:prstGeom>
          <a:noFill/>
          <a:ln>
            <a:noFill/>
          </a:ln>
        </p:spPr>
      </p:pic>
      <p:cxnSp>
        <p:nvCxnSpPr>
          <p:cNvPr id="12155" name="Google Shape;12155;p168"/>
          <p:cNvCxnSpPr/>
          <p:nvPr/>
        </p:nvCxnSpPr>
        <p:spPr>
          <a:xfrm>
            <a:off x="8465925" y="2802843"/>
            <a:ext cx="235200" cy="0"/>
          </a:xfrm>
          <a:prstGeom prst="straightConnector1">
            <a:avLst/>
          </a:prstGeom>
          <a:noFill/>
          <a:ln w="9525" cap="flat" cmpd="sng">
            <a:solidFill>
              <a:srgbClr val="000000"/>
            </a:solidFill>
            <a:prstDash val="solid"/>
            <a:round/>
            <a:headEnd type="none" w="med" len="med"/>
            <a:tailEnd type="none" w="med" len="med"/>
          </a:ln>
        </p:spPr>
      </p:cxnSp>
      <p:sp>
        <p:nvSpPr>
          <p:cNvPr id="12156" name="Google Shape;12156;p168"/>
          <p:cNvSpPr/>
          <p:nvPr/>
        </p:nvSpPr>
        <p:spPr>
          <a:xfrm>
            <a:off x="3386341" y="11031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7" name="Google Shape;12157;p168"/>
          <p:cNvSpPr txBox="1"/>
          <p:nvPr/>
        </p:nvSpPr>
        <p:spPr>
          <a:xfrm>
            <a:off x="3312841" y="1149150"/>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b="1">
                <a:latin typeface="Times New Roman" panose="02020603050405020304"/>
                <a:ea typeface="Times New Roman" panose="02020603050405020304"/>
                <a:cs typeface="Times New Roman" panose="02020603050405020304"/>
                <a:sym typeface="Times New Roman" panose="02020603050405020304"/>
              </a:rPr>
              <a:t>Delta</a:t>
            </a:r>
            <a:endParaRPr sz="7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158" name="Google Shape;12158;p168"/>
          <p:cNvSpPr/>
          <p:nvPr/>
        </p:nvSpPr>
        <p:spPr>
          <a:xfrm>
            <a:off x="3387713" y="2022413"/>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9" name="Google Shape;12159;p168"/>
          <p:cNvSpPr txBox="1"/>
          <p:nvPr/>
        </p:nvSpPr>
        <p:spPr>
          <a:xfrm>
            <a:off x="3312841" y="2058281"/>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b="1">
                <a:latin typeface="Times New Roman" panose="02020603050405020304"/>
                <a:ea typeface="Times New Roman" panose="02020603050405020304"/>
                <a:cs typeface="Times New Roman" panose="02020603050405020304"/>
                <a:sym typeface="Times New Roman" panose="02020603050405020304"/>
              </a:rPr>
              <a:t>Alpha</a:t>
            </a:r>
            <a:endParaRPr sz="7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160" name="Google Shape;12160;p168"/>
          <p:cNvSpPr/>
          <p:nvPr/>
        </p:nvSpPr>
        <p:spPr>
          <a:xfrm>
            <a:off x="3386341" y="30499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1" name="Google Shape;12161;p168"/>
          <p:cNvSpPr txBox="1"/>
          <p:nvPr/>
        </p:nvSpPr>
        <p:spPr>
          <a:xfrm>
            <a:off x="3312841" y="3088261"/>
            <a:ext cx="447300" cy="31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b="1">
                <a:latin typeface="Times New Roman" panose="02020603050405020304"/>
                <a:ea typeface="Times New Roman" panose="02020603050405020304"/>
                <a:cs typeface="Times New Roman" panose="02020603050405020304"/>
                <a:sym typeface="Times New Roman" panose="02020603050405020304"/>
              </a:rPr>
              <a:t>Beta</a:t>
            </a:r>
            <a:endParaRPr sz="7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162" name="Google Shape;12162;p168"/>
          <p:cNvCxnSpPr/>
          <p:nvPr/>
        </p:nvCxnSpPr>
        <p:spPr>
          <a:xfrm flipH="1">
            <a:off x="2245213"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12163" name="Google Shape;12163;p168"/>
          <p:cNvSpPr txBox="1"/>
          <p:nvPr/>
        </p:nvSpPr>
        <p:spPr>
          <a:xfrm>
            <a:off x="3556088" y="4221463"/>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Topography Maps </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64" name="Google Shape;12164;p168"/>
          <p:cNvSpPr txBox="1"/>
          <p:nvPr/>
        </p:nvSpPr>
        <p:spPr>
          <a:xfrm>
            <a:off x="1984125" y="4315225"/>
            <a:ext cx="15768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Time Series</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165" name="Google Shape;12165;p168"/>
          <p:cNvCxnSpPr/>
          <p:nvPr/>
        </p:nvCxnSpPr>
        <p:spPr>
          <a:xfrm rot="10800000" flipH="1">
            <a:off x="1521550" y="1635163"/>
            <a:ext cx="410100" cy="2595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12166" name="Google Shape;12166;p168"/>
          <p:cNvCxnSpPr/>
          <p:nvPr/>
        </p:nvCxnSpPr>
        <p:spPr>
          <a:xfrm>
            <a:off x="1494250" y="2934463"/>
            <a:ext cx="464700" cy="258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12167" name="Google Shape;12167;p168"/>
          <p:cNvCxnSpPr/>
          <p:nvPr/>
        </p:nvCxnSpPr>
        <p:spPr>
          <a:xfrm flipH="1">
            <a:off x="239515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68" name="Google Shape;12168;p168"/>
          <p:cNvCxnSpPr/>
          <p:nvPr/>
        </p:nvCxnSpPr>
        <p:spPr>
          <a:xfrm flipH="1">
            <a:off x="2541458"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69" name="Google Shape;12169;p168"/>
          <p:cNvCxnSpPr/>
          <p:nvPr/>
        </p:nvCxnSpPr>
        <p:spPr>
          <a:xfrm flipH="1">
            <a:off x="2687762"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0" name="Google Shape;12170;p168"/>
          <p:cNvCxnSpPr/>
          <p:nvPr/>
        </p:nvCxnSpPr>
        <p:spPr>
          <a:xfrm flipH="1">
            <a:off x="2834066"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1" name="Google Shape;12171;p168"/>
          <p:cNvCxnSpPr/>
          <p:nvPr/>
        </p:nvCxnSpPr>
        <p:spPr>
          <a:xfrm flipH="1">
            <a:off x="2980370"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2" name="Google Shape;12172;p168"/>
          <p:cNvCxnSpPr/>
          <p:nvPr/>
        </p:nvCxnSpPr>
        <p:spPr>
          <a:xfrm flipH="1">
            <a:off x="312667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3" name="Google Shape;12173;p168"/>
          <p:cNvCxnSpPr/>
          <p:nvPr/>
        </p:nvCxnSpPr>
        <p:spPr>
          <a:xfrm flipH="1">
            <a:off x="3272978"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12174" name="Google Shape;12174;p168"/>
          <p:cNvCxnSpPr/>
          <p:nvPr/>
        </p:nvCxnSpPr>
        <p:spPr>
          <a:xfrm flipH="1">
            <a:off x="2102546"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12175" name="Google Shape;12175;p168"/>
          <p:cNvSpPr txBox="1"/>
          <p:nvPr/>
        </p:nvSpPr>
        <p:spPr>
          <a:xfrm rot="2124883">
            <a:off x="1282141" y="2984300"/>
            <a:ext cx="666275" cy="4057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Band-Pass</a:t>
            </a:r>
            <a:endParaRPr sz="9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Filter</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2176" name="Google Shape;12176;p168"/>
          <p:cNvSpPr txBox="1"/>
          <p:nvPr/>
        </p:nvSpPr>
        <p:spPr>
          <a:xfrm>
            <a:off x="487600" y="3021650"/>
            <a:ext cx="7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EEG</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Cap</a:t>
            </a:r>
            <a:endParaRPr sz="1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8"/>
          <p:cNvSpPr txBox="1"/>
          <p:nvPr/>
        </p:nvSpPr>
        <p:spPr>
          <a:xfrm>
            <a:off x="553500" y="1114425"/>
            <a:ext cx="8037000" cy="338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700" b="1" dirty="0">
                <a:latin typeface="Times New Roman" panose="02020603050405020304"/>
                <a:ea typeface="Times New Roman" panose="02020603050405020304"/>
                <a:cs typeface="Times New Roman" panose="02020603050405020304"/>
                <a:sym typeface="Times New Roman" panose="02020603050405020304"/>
              </a:rPr>
              <a:t>Learning Spatial-Spectral-Temporal EEG Representations with Dual-Stream Neural Networks for Motor Imagery</a:t>
            </a:r>
            <a:endParaRPr sz="27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sz="25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sz="17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700" b="1" dirty="0">
                <a:latin typeface="Times New Roman" panose="02020603050405020304"/>
                <a:ea typeface="Times New Roman" panose="02020603050405020304"/>
                <a:cs typeface="Times New Roman" panose="02020603050405020304"/>
                <a:sym typeface="Times New Roman" panose="02020603050405020304"/>
              </a:rPr>
              <a:t>WEIJIAN MAI</a:t>
            </a:r>
            <a:endParaRPr sz="17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sz="17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sz="17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700" b="1" dirty="0">
                <a:latin typeface="Times New Roman" panose="02020603050405020304"/>
                <a:ea typeface="Times New Roman" panose="02020603050405020304"/>
                <a:cs typeface="Times New Roman" panose="02020603050405020304"/>
                <a:sym typeface="Times New Roman" panose="02020603050405020304"/>
              </a:rPr>
              <a:t>For</a:t>
            </a:r>
            <a:endParaRPr sz="17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700" b="1" dirty="0">
                <a:latin typeface="Times New Roman" panose="02020603050405020304"/>
                <a:ea typeface="Times New Roman" panose="02020603050405020304"/>
                <a:cs typeface="Times New Roman" panose="02020603050405020304"/>
                <a:sym typeface="Times New Roman" panose="02020603050405020304"/>
              </a:rPr>
              <a:t>Representation</a:t>
            </a:r>
            <a:endParaRPr sz="1700" b="1"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180"/>
        <p:cNvGrpSpPr/>
        <p:nvPr/>
      </p:nvGrpSpPr>
      <p:grpSpPr>
        <a:xfrm>
          <a:off x="0" y="0"/>
          <a:ext cx="0" cy="0"/>
          <a:chOff x="0" y="0"/>
          <a:chExt cx="0" cy="0"/>
        </a:xfrm>
      </p:grpSpPr>
      <p:pic>
        <p:nvPicPr>
          <p:cNvPr id="12181" name="Google Shape;12181;p169"/>
          <p:cNvPicPr preferRelativeResize="0"/>
          <p:nvPr/>
        </p:nvPicPr>
        <p:blipFill>
          <a:blip r:embed="rId1"/>
          <a:stretch>
            <a:fillRect/>
          </a:stretch>
        </p:blipFill>
        <p:spPr>
          <a:xfrm>
            <a:off x="-135050" y="810200"/>
            <a:ext cx="8121701" cy="3921650"/>
          </a:xfrm>
          <a:prstGeom prst="rect">
            <a:avLst/>
          </a:prstGeom>
          <a:noFill/>
          <a:ln>
            <a:noFill/>
          </a:ln>
        </p:spPr>
      </p:pic>
      <p:sp>
        <p:nvSpPr>
          <p:cNvPr id="12182" name="Google Shape;12182;p169"/>
          <p:cNvSpPr txBox="1"/>
          <p:nvPr/>
        </p:nvSpPr>
        <p:spPr>
          <a:xfrm rot="-2698646">
            <a:off x="634865" y="14688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ICA</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2183" name="Google Shape;12183;p169"/>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12184" name="Google Shape;12184;p169"/>
          <p:cNvSpPr/>
          <p:nvPr/>
        </p:nvSpPr>
        <p:spPr>
          <a:xfrm>
            <a:off x="6455638" y="1132325"/>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185" name="Google Shape;12185;p169"/>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86" name="Google Shape;12186;p169"/>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87" name="Google Shape;12187;p169"/>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88" name="Google Shape;12188;p169"/>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89" name="Google Shape;12189;p169"/>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90" name="Google Shape;12190;p169"/>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91" name="Google Shape;12191;p169"/>
          <p:cNvSpPr txBox="1"/>
          <p:nvPr/>
        </p:nvSpPr>
        <p:spPr>
          <a:xfrm>
            <a:off x="1346300"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slice</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2192" name="Google Shape;12192;p169"/>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93" name="Google Shape;12193;p169"/>
          <p:cNvSpPr txBox="1"/>
          <p:nvPr/>
        </p:nvSpPr>
        <p:spPr>
          <a:xfrm rot="-2700000">
            <a:off x="518293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Spatial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94" name="Google Shape;12194;p169"/>
          <p:cNvSpPr txBox="1"/>
          <p:nvPr/>
        </p:nvSpPr>
        <p:spPr>
          <a:xfrm rot="-2700000">
            <a:off x="4207201" y="40432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Images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195" name="Google Shape;12195;p169"/>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6" name="Google Shape;12196;p169"/>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7" name="Google Shape;12197;p169"/>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8" name="Google Shape;12198;p169"/>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9" name="Google Shape;12199;p169"/>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0" name="Google Shape;12200;p169"/>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1" name="Google Shape;12201;p169"/>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2" name="Google Shape;12202;p169"/>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3" name="Google Shape;12203;p169"/>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4" name="Google Shape;12204;p169"/>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5" name="Google Shape;12205;p169"/>
          <p:cNvSpPr/>
          <p:nvPr/>
        </p:nvSpPr>
        <p:spPr>
          <a:xfrm rot="-5400000">
            <a:off x="1613950" y="1194175"/>
            <a:ext cx="48300" cy="153000"/>
          </a:xfrm>
          <a:prstGeom prst="rightBrace">
            <a:avLst>
              <a:gd name="adj1" fmla="val 74574"/>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206" name="Google Shape;12206;p169"/>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7" name="Google Shape;12207;p169"/>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2208" name="Google Shape;12208;p169"/>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9" name="Google Shape;12209;p169"/>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RNN+ANN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210" name="Google Shape;12210;p169"/>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211" name="Google Shape;12211;p169"/>
          <p:cNvPicPr preferRelativeResize="0"/>
          <p:nvPr/>
        </p:nvPicPr>
        <p:blipFill>
          <a:blip r:embed="rId2"/>
          <a:stretch>
            <a:fillRect/>
          </a:stretch>
        </p:blipFill>
        <p:spPr>
          <a:xfrm>
            <a:off x="2727988" y="511237"/>
            <a:ext cx="1082759" cy="1073976"/>
          </a:xfrm>
          <a:prstGeom prst="rect">
            <a:avLst/>
          </a:prstGeom>
          <a:noFill/>
          <a:ln>
            <a:noFill/>
          </a:ln>
        </p:spPr>
      </p:pic>
      <p:pic>
        <p:nvPicPr>
          <p:cNvPr id="12212" name="Google Shape;12212;p169"/>
          <p:cNvPicPr preferRelativeResize="0"/>
          <p:nvPr/>
        </p:nvPicPr>
        <p:blipFill>
          <a:blip r:embed="rId3"/>
          <a:stretch>
            <a:fillRect/>
          </a:stretch>
        </p:blipFill>
        <p:spPr>
          <a:xfrm>
            <a:off x="3270550" y="1038375"/>
            <a:ext cx="705284" cy="691225"/>
          </a:xfrm>
          <a:prstGeom prst="rect">
            <a:avLst/>
          </a:prstGeom>
          <a:noFill/>
          <a:ln>
            <a:noFill/>
          </a:ln>
        </p:spPr>
      </p:pic>
      <p:sp>
        <p:nvSpPr>
          <p:cNvPr id="12213" name="Google Shape;12213;p169"/>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214" name="Google Shape;12214;p169"/>
          <p:cNvPicPr preferRelativeResize="0"/>
          <p:nvPr/>
        </p:nvPicPr>
        <p:blipFill>
          <a:blip r:embed="rId4"/>
          <a:stretch>
            <a:fillRect/>
          </a:stretch>
        </p:blipFill>
        <p:spPr>
          <a:xfrm>
            <a:off x="2801599" y="1729598"/>
            <a:ext cx="1027481" cy="893629"/>
          </a:xfrm>
          <a:prstGeom prst="rect">
            <a:avLst/>
          </a:prstGeom>
          <a:noFill/>
          <a:ln>
            <a:noFill/>
          </a:ln>
        </p:spPr>
      </p:pic>
      <p:pic>
        <p:nvPicPr>
          <p:cNvPr id="12215" name="Google Shape;12215;p169"/>
          <p:cNvPicPr preferRelativeResize="0"/>
          <p:nvPr/>
        </p:nvPicPr>
        <p:blipFill>
          <a:blip r:embed="rId5"/>
          <a:stretch>
            <a:fillRect/>
          </a:stretch>
        </p:blipFill>
        <p:spPr>
          <a:xfrm>
            <a:off x="3298052" y="2160256"/>
            <a:ext cx="694697" cy="643318"/>
          </a:xfrm>
          <a:prstGeom prst="rect">
            <a:avLst/>
          </a:prstGeom>
          <a:noFill/>
          <a:ln>
            <a:noFill/>
          </a:ln>
        </p:spPr>
      </p:pic>
      <p:sp>
        <p:nvSpPr>
          <p:cNvPr id="12216" name="Google Shape;12216;p169"/>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217" name="Google Shape;12217;p169"/>
          <p:cNvPicPr preferRelativeResize="0"/>
          <p:nvPr/>
        </p:nvPicPr>
        <p:blipFill>
          <a:blip r:embed="rId6"/>
          <a:stretch>
            <a:fillRect/>
          </a:stretch>
        </p:blipFill>
        <p:spPr>
          <a:xfrm>
            <a:off x="2859302" y="2834326"/>
            <a:ext cx="1082751" cy="1067037"/>
          </a:xfrm>
          <a:prstGeom prst="rect">
            <a:avLst/>
          </a:prstGeom>
          <a:noFill/>
          <a:ln>
            <a:noFill/>
          </a:ln>
        </p:spPr>
      </p:pic>
      <p:sp>
        <p:nvSpPr>
          <p:cNvPr id="12218" name="Google Shape;12218;p169"/>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219" name="Google Shape;12219;p169"/>
          <p:cNvPicPr preferRelativeResize="0"/>
          <p:nvPr/>
        </p:nvPicPr>
        <p:blipFill>
          <a:blip r:embed="rId7"/>
          <a:stretch>
            <a:fillRect/>
          </a:stretch>
        </p:blipFill>
        <p:spPr>
          <a:xfrm>
            <a:off x="4248888" y="1977375"/>
            <a:ext cx="791317" cy="828138"/>
          </a:xfrm>
          <a:prstGeom prst="rect">
            <a:avLst/>
          </a:prstGeom>
          <a:noFill/>
          <a:ln>
            <a:noFill/>
          </a:ln>
        </p:spPr>
      </p:pic>
      <p:pic>
        <p:nvPicPr>
          <p:cNvPr id="12220" name="Google Shape;12220;p169"/>
          <p:cNvPicPr preferRelativeResize="0"/>
          <p:nvPr/>
        </p:nvPicPr>
        <p:blipFill>
          <a:blip r:embed="rId8"/>
          <a:stretch>
            <a:fillRect/>
          </a:stretch>
        </p:blipFill>
        <p:spPr>
          <a:xfrm>
            <a:off x="4542121" y="2285749"/>
            <a:ext cx="624167" cy="639726"/>
          </a:xfrm>
          <a:prstGeom prst="rect">
            <a:avLst/>
          </a:prstGeom>
          <a:noFill/>
          <a:ln>
            <a:noFill/>
          </a:ln>
        </p:spPr>
      </p:pic>
      <p:sp>
        <p:nvSpPr>
          <p:cNvPr id="12221" name="Google Shape;12221;p169"/>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222" name="Google Shape;12222;p169"/>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223" name="Google Shape;12223;p169"/>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4" name="Google Shape;12224;p169"/>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25" name="Google Shape;12225;p169"/>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26" name="Google Shape;12226;p169"/>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27" name="Google Shape;12227;p169"/>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28" name="Google Shape;12228;p169"/>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29" name="Google Shape;12229;p169"/>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30" name="Google Shape;12230;p169"/>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31" name="Google Shape;12231;p169"/>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32" name="Google Shape;12232;p169"/>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33" name="Google Shape;12233;p169"/>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34" name="Google Shape;12234;p169"/>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35" name="Google Shape;12235;p169"/>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36" name="Google Shape;12236;p169"/>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37" name="Google Shape;12237;p169"/>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38" name="Google Shape;12238;p169"/>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39" name="Google Shape;12239;p169"/>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40" name="Google Shape;12240;p169"/>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41" name="Google Shape;12241;p169"/>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42" name="Google Shape;12242;p169"/>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43" name="Google Shape;12243;p169"/>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CNN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44" name="Google Shape;12244;p169"/>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5" name="Google Shape;12245;p169"/>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6" name="Google Shape;12246;p169"/>
          <p:cNvSpPr txBox="1"/>
          <p:nvPr/>
        </p:nvSpPr>
        <p:spPr>
          <a:xfrm rot="-2700000">
            <a:off x="6012065" y="3920549"/>
            <a:ext cx="1328371" cy="51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Temporal Feature Aggregation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47" name="Google Shape;12247;p169"/>
          <p:cNvSpPr txBox="1"/>
          <p:nvPr/>
        </p:nvSpPr>
        <p:spPr>
          <a:xfrm rot="-2700000">
            <a:off x="6847257" y="38937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Pain Intensity Assessment</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48" name="Google Shape;12248;p169"/>
          <p:cNvSpPr/>
          <p:nvPr/>
        </p:nvSpPr>
        <p:spPr>
          <a:xfrm>
            <a:off x="7328750" y="1807500"/>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9" name="Google Shape;12249;p169"/>
          <p:cNvSpPr/>
          <p:nvPr/>
        </p:nvSpPr>
        <p:spPr>
          <a:xfrm>
            <a:off x="7371525" y="1820325"/>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250" name="Google Shape;12250;p169"/>
          <p:cNvCxnSpPr>
            <a:stCxn id="12249" idx="1"/>
            <a:endCxn id="12249" idx="3"/>
          </p:cNvCxnSpPr>
          <p:nvPr/>
        </p:nvCxnSpPr>
        <p:spPr>
          <a:xfrm>
            <a:off x="7371525" y="2536725"/>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12251" name="Google Shape;12251;p169"/>
          <p:cNvCxnSpPr/>
          <p:nvPr/>
        </p:nvCxnSpPr>
        <p:spPr>
          <a:xfrm>
            <a:off x="7371525" y="2175325"/>
            <a:ext cx="235200" cy="0"/>
          </a:xfrm>
          <a:prstGeom prst="straightConnector1">
            <a:avLst/>
          </a:prstGeom>
          <a:noFill/>
          <a:ln w="9525" cap="flat" cmpd="sng">
            <a:solidFill>
              <a:srgbClr val="000000"/>
            </a:solidFill>
            <a:prstDash val="solid"/>
            <a:round/>
            <a:headEnd type="none" w="med" len="med"/>
            <a:tailEnd type="none" w="med" len="med"/>
          </a:ln>
        </p:spPr>
      </p:cxnSp>
      <p:pic>
        <p:nvPicPr>
          <p:cNvPr id="12252" name="Google Shape;12252;p169"/>
          <p:cNvPicPr preferRelativeResize="0"/>
          <p:nvPr/>
        </p:nvPicPr>
        <p:blipFill>
          <a:blip r:embed="rId9"/>
          <a:stretch>
            <a:fillRect/>
          </a:stretch>
        </p:blipFill>
        <p:spPr>
          <a:xfrm>
            <a:off x="1302413" y="1322275"/>
            <a:ext cx="1296300" cy="2036155"/>
          </a:xfrm>
          <a:prstGeom prst="rect">
            <a:avLst/>
          </a:prstGeom>
          <a:noFill/>
          <a:ln>
            <a:noFill/>
          </a:ln>
        </p:spPr>
      </p:pic>
      <p:cxnSp>
        <p:nvCxnSpPr>
          <p:cNvPr id="12253" name="Google Shape;12253;p169"/>
          <p:cNvCxnSpPr/>
          <p:nvPr/>
        </p:nvCxnSpPr>
        <p:spPr>
          <a:xfrm>
            <a:off x="7371525" y="2898125"/>
            <a:ext cx="235200" cy="0"/>
          </a:xfrm>
          <a:prstGeom prst="straightConnector1">
            <a:avLst/>
          </a:prstGeom>
          <a:noFill/>
          <a:ln w="9525" cap="flat" cmpd="sng">
            <a:solidFill>
              <a:srgbClr val="000000"/>
            </a:solidFill>
            <a:prstDash val="solid"/>
            <a:round/>
            <a:headEnd type="none" w="med" len="med"/>
            <a:tailEnd type="none" w="med" len="med"/>
          </a:ln>
        </p:spPr>
      </p:cxnSp>
      <p:sp>
        <p:nvSpPr>
          <p:cNvPr id="12254" name="Google Shape;12254;p169"/>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5" name="Google Shape;12255;p169"/>
          <p:cNvSpPr txBox="1"/>
          <p:nvPr/>
        </p:nvSpPr>
        <p:spPr>
          <a:xfrm>
            <a:off x="2368925" y="1173625"/>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Delta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2256" name="Google Shape;12256;p169"/>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7" name="Google Shape;12257;p169"/>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12258" name="Google Shape;12258;p169"/>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9" name="Google Shape;12259;p169"/>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Beta</a:t>
            </a:r>
            <a:endParaRPr sz="7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260" name="Google Shape;12260;p169"/>
          <p:cNvCxnSpPr/>
          <p:nvPr/>
        </p:nvCxnSpPr>
        <p:spPr>
          <a:xfrm flipH="1">
            <a:off x="209292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12261" name="Google Shape;12261;p169"/>
          <p:cNvCxnSpPr/>
          <p:nvPr/>
        </p:nvCxnSpPr>
        <p:spPr>
          <a:xfrm>
            <a:off x="2232800" y="1322300"/>
            <a:ext cx="3000" cy="2090400"/>
          </a:xfrm>
          <a:prstGeom prst="straightConnector1">
            <a:avLst/>
          </a:prstGeom>
          <a:noFill/>
          <a:ln w="9525" cap="flat" cmpd="sng">
            <a:solidFill>
              <a:srgbClr val="D9D9D9"/>
            </a:solidFill>
            <a:prstDash val="solid"/>
            <a:round/>
            <a:headEnd type="none" w="med" len="med"/>
            <a:tailEnd type="none" w="med" len="med"/>
          </a:ln>
        </p:spPr>
      </p:cxnSp>
      <p:cxnSp>
        <p:nvCxnSpPr>
          <p:cNvPr id="12262" name="Google Shape;12262;p169"/>
          <p:cNvCxnSpPr/>
          <p:nvPr/>
        </p:nvCxnSpPr>
        <p:spPr>
          <a:xfrm>
            <a:off x="2367525" y="1326500"/>
            <a:ext cx="2700" cy="2086200"/>
          </a:xfrm>
          <a:prstGeom prst="straightConnector1">
            <a:avLst/>
          </a:prstGeom>
          <a:noFill/>
          <a:ln w="9525" cap="flat" cmpd="sng">
            <a:solidFill>
              <a:srgbClr val="D9D9D9"/>
            </a:solidFill>
            <a:prstDash val="solid"/>
            <a:round/>
            <a:headEnd type="none" w="med" len="med"/>
            <a:tailEnd type="none" w="med" len="med"/>
          </a:ln>
        </p:spPr>
      </p:cxnSp>
      <p:cxnSp>
        <p:nvCxnSpPr>
          <p:cNvPr id="12263" name="Google Shape;12263;p169"/>
          <p:cNvCxnSpPr/>
          <p:nvPr/>
        </p:nvCxnSpPr>
        <p:spPr>
          <a:xfrm flipH="1">
            <a:off x="1966837"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12264" name="Google Shape;12264;p169"/>
          <p:cNvCxnSpPr/>
          <p:nvPr/>
        </p:nvCxnSpPr>
        <p:spPr>
          <a:xfrm flipH="1">
            <a:off x="184077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12265" name="Google Shape;12265;p169"/>
          <p:cNvCxnSpPr/>
          <p:nvPr/>
        </p:nvCxnSpPr>
        <p:spPr>
          <a:xfrm flipH="1">
            <a:off x="1697862" y="1311025"/>
            <a:ext cx="7800" cy="2101800"/>
          </a:xfrm>
          <a:prstGeom prst="straightConnector1">
            <a:avLst/>
          </a:prstGeom>
          <a:noFill/>
          <a:ln w="9525" cap="flat" cmpd="sng">
            <a:solidFill>
              <a:srgbClr val="D9D9D9"/>
            </a:solidFill>
            <a:prstDash val="solid"/>
            <a:round/>
            <a:headEnd type="none" w="med" len="med"/>
            <a:tailEnd type="none" w="med" len="med"/>
          </a:ln>
        </p:spPr>
      </p:cxnSp>
      <p:cxnSp>
        <p:nvCxnSpPr>
          <p:cNvPr id="12266" name="Google Shape;12266;p169"/>
          <p:cNvCxnSpPr/>
          <p:nvPr/>
        </p:nvCxnSpPr>
        <p:spPr>
          <a:xfrm flipH="1">
            <a:off x="1563387" y="1311025"/>
            <a:ext cx="9300" cy="2093400"/>
          </a:xfrm>
          <a:prstGeom prst="straightConnector1">
            <a:avLst/>
          </a:prstGeom>
          <a:noFill/>
          <a:ln w="9525" cap="flat" cmpd="sng">
            <a:solidFill>
              <a:srgbClr val="D9D9D9"/>
            </a:solidFill>
            <a:prstDash val="solid"/>
            <a:round/>
            <a:headEnd type="none" w="med" len="med"/>
            <a:tailEnd type="none" w="med" len="med"/>
          </a:ln>
        </p:spPr>
      </p:cxnSp>
      <p:cxnSp>
        <p:nvCxnSpPr>
          <p:cNvPr id="12267" name="Google Shape;12267;p169"/>
          <p:cNvCxnSpPr/>
          <p:nvPr/>
        </p:nvCxnSpPr>
        <p:spPr>
          <a:xfrm flipH="1">
            <a:off x="1433987" y="1311025"/>
            <a:ext cx="5400" cy="2082000"/>
          </a:xfrm>
          <a:prstGeom prst="straightConnector1">
            <a:avLst/>
          </a:prstGeom>
          <a:noFill/>
          <a:ln w="9525" cap="flat" cmpd="sng">
            <a:solidFill>
              <a:srgbClr val="D9D9D9"/>
            </a:solidFill>
            <a:prstDash val="solid"/>
            <a:round/>
            <a:headEnd type="none" w="med" len="med"/>
            <a:tailEnd type="none" w="med" len="med"/>
          </a:ln>
        </p:spPr>
      </p:cxnSp>
      <p:sp>
        <p:nvSpPr>
          <p:cNvPr id="12268" name="Google Shape;12268;p169"/>
          <p:cNvSpPr/>
          <p:nvPr/>
        </p:nvSpPr>
        <p:spPr>
          <a:xfrm>
            <a:off x="2565200" y="3988675"/>
            <a:ext cx="14892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9" name="Google Shape;12269;p169"/>
          <p:cNvSpPr txBox="1"/>
          <p:nvPr/>
        </p:nvSpPr>
        <p:spPr>
          <a:xfrm>
            <a:off x="2558600" y="4093700"/>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Topography Maps </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70" name="Google Shape;12270;p169"/>
          <p:cNvSpPr txBox="1"/>
          <p:nvPr/>
        </p:nvSpPr>
        <p:spPr>
          <a:xfrm>
            <a:off x="709300" y="4187450"/>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Time Series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71" name="Google Shape;12271;p169"/>
          <p:cNvSpPr/>
          <p:nvPr/>
        </p:nvSpPr>
        <p:spPr>
          <a:xfrm>
            <a:off x="636725" y="3739400"/>
            <a:ext cx="1770000" cy="5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2" name="Google Shape;12272;p169"/>
          <p:cNvSpPr/>
          <p:nvPr/>
        </p:nvSpPr>
        <p:spPr>
          <a:xfrm>
            <a:off x="7644125" y="2170650"/>
            <a:ext cx="300300" cy="10671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273" name="Google Shape;12273;p169"/>
          <p:cNvPicPr preferRelativeResize="0"/>
          <p:nvPr/>
        </p:nvPicPr>
        <p:blipFill>
          <a:blip r:embed="rId10"/>
          <a:stretch>
            <a:fillRect/>
          </a:stretch>
        </p:blipFill>
        <p:spPr>
          <a:xfrm>
            <a:off x="7981825" y="2175325"/>
            <a:ext cx="969600" cy="1191403"/>
          </a:xfrm>
          <a:prstGeom prst="rect">
            <a:avLst/>
          </a:prstGeom>
          <a:noFill/>
          <a:ln>
            <a:noFill/>
          </a:ln>
        </p:spPr>
      </p:pic>
      <p:sp>
        <p:nvSpPr>
          <p:cNvPr id="12274" name="Google Shape;12274;p169"/>
          <p:cNvSpPr txBox="1"/>
          <p:nvPr/>
        </p:nvSpPr>
        <p:spPr>
          <a:xfrm rot="-2700000">
            <a:off x="7748532" y="38051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Pain</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Localization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275" name="Google Shape;12275;p169"/>
          <p:cNvCxnSpPr>
            <a:endCxn id="12276" idx="1"/>
          </p:cNvCxnSpPr>
          <p:nvPr/>
        </p:nvCxnSpPr>
        <p:spPr>
          <a:xfrm rot="10800000" flipH="1">
            <a:off x="7692550" y="1659669"/>
            <a:ext cx="268500" cy="256200"/>
          </a:xfrm>
          <a:prstGeom prst="straightConnector1">
            <a:avLst/>
          </a:prstGeom>
          <a:noFill/>
          <a:ln w="9525" cap="flat" cmpd="sng">
            <a:solidFill>
              <a:schemeClr val="dk2"/>
            </a:solidFill>
            <a:prstDash val="solid"/>
            <a:round/>
            <a:headEnd type="none" w="med" len="med"/>
            <a:tailEnd type="none" w="med" len="med"/>
          </a:ln>
        </p:spPr>
      </p:cxnSp>
      <p:sp>
        <p:nvSpPr>
          <p:cNvPr id="12276" name="Google Shape;12276;p169"/>
          <p:cNvSpPr txBox="1"/>
          <p:nvPr/>
        </p:nvSpPr>
        <p:spPr>
          <a:xfrm rot="-2700000">
            <a:off x="7821563" y="1138152"/>
            <a:ext cx="952473" cy="3695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No pain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280"/>
        <p:cNvGrpSpPr/>
        <p:nvPr/>
      </p:nvGrpSpPr>
      <p:grpSpPr>
        <a:xfrm>
          <a:off x="0" y="0"/>
          <a:ext cx="0" cy="0"/>
          <a:chOff x="0" y="0"/>
          <a:chExt cx="0" cy="0"/>
        </a:xfrm>
      </p:grpSpPr>
      <p:sp>
        <p:nvSpPr>
          <p:cNvPr id="12281" name="Google Shape;12281;p170"/>
          <p:cNvSpPr/>
          <p:nvPr/>
        </p:nvSpPr>
        <p:spPr>
          <a:xfrm>
            <a:off x="3611950" y="1855350"/>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282" name="Google Shape;12282;p170"/>
          <p:cNvCxnSpPr>
            <a:stCxn id="12281" idx="1"/>
            <a:endCxn id="12281" idx="3"/>
          </p:cNvCxnSpPr>
          <p:nvPr/>
        </p:nvCxnSpPr>
        <p:spPr>
          <a:xfrm>
            <a:off x="3611950" y="25717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12283" name="Google Shape;12283;p170"/>
          <p:cNvCxnSpPr/>
          <p:nvPr/>
        </p:nvCxnSpPr>
        <p:spPr>
          <a:xfrm>
            <a:off x="3611950" y="22103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12284" name="Google Shape;12284;p170"/>
          <p:cNvCxnSpPr/>
          <p:nvPr/>
        </p:nvCxnSpPr>
        <p:spPr>
          <a:xfrm>
            <a:off x="3611950" y="2933150"/>
            <a:ext cx="235200" cy="0"/>
          </a:xfrm>
          <a:prstGeom prst="straightConnector1">
            <a:avLst/>
          </a:prstGeom>
          <a:noFill/>
          <a:ln w="9525" cap="flat" cmpd="sng">
            <a:solidFill>
              <a:schemeClr val="dk2"/>
            </a:solidFill>
            <a:prstDash val="solid"/>
            <a:round/>
            <a:headEnd type="none" w="med" len="med"/>
            <a:tailEnd type="none" w="med" len="med"/>
          </a:ln>
        </p:spPr>
      </p:cxnSp>
      <p:sp>
        <p:nvSpPr>
          <p:cNvPr id="12285" name="Google Shape;12285;p170"/>
          <p:cNvSpPr/>
          <p:nvPr/>
        </p:nvSpPr>
        <p:spPr>
          <a:xfrm>
            <a:off x="4067825" y="1857925"/>
            <a:ext cx="235200" cy="1432800"/>
          </a:xfrm>
          <a:prstGeom prst="roundRect">
            <a:avLst>
              <a:gd name="adj" fmla="val 16667"/>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289"/>
        <p:cNvGrpSpPr/>
        <p:nvPr/>
      </p:nvGrpSpPr>
      <p:grpSpPr>
        <a:xfrm>
          <a:off x="0" y="0"/>
          <a:ext cx="0" cy="0"/>
          <a:chOff x="0" y="0"/>
          <a:chExt cx="0" cy="0"/>
        </a:xfrm>
      </p:grpSpPr>
      <p:pic>
        <p:nvPicPr>
          <p:cNvPr id="12290" name="Google Shape;12290;p171"/>
          <p:cNvPicPr preferRelativeResize="0"/>
          <p:nvPr/>
        </p:nvPicPr>
        <p:blipFill>
          <a:blip r:embed="rId1"/>
          <a:stretch>
            <a:fillRect/>
          </a:stretch>
        </p:blipFill>
        <p:spPr>
          <a:xfrm>
            <a:off x="1742675" y="628425"/>
            <a:ext cx="3000775" cy="2799375"/>
          </a:xfrm>
          <a:prstGeom prst="rect">
            <a:avLst/>
          </a:prstGeom>
          <a:noFill/>
          <a:ln>
            <a:noFill/>
          </a:ln>
        </p:spPr>
      </p:pic>
      <p:pic>
        <p:nvPicPr>
          <p:cNvPr id="12291" name="Google Shape;12291;p171"/>
          <p:cNvPicPr preferRelativeResize="0"/>
          <p:nvPr/>
        </p:nvPicPr>
        <p:blipFill>
          <a:blip r:embed="rId2"/>
          <a:stretch>
            <a:fillRect/>
          </a:stretch>
        </p:blipFill>
        <p:spPr>
          <a:xfrm>
            <a:off x="3846099" y="1881725"/>
            <a:ext cx="2043500" cy="2029800"/>
          </a:xfrm>
          <a:prstGeom prst="rect">
            <a:avLst/>
          </a:prstGeom>
          <a:noFill/>
          <a:ln>
            <a:noFill/>
          </a:ln>
        </p:spPr>
      </p:pic>
      <p:sp>
        <p:nvSpPr>
          <p:cNvPr id="12292" name="Google Shape;12292;p171"/>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93" name="Google Shape;12293;p171"/>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94" name="Google Shape;12294;p171"/>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95" name="Google Shape;12295;p171"/>
          <p:cNvSpPr txBox="1"/>
          <p:nvPr/>
        </p:nvSpPr>
        <p:spPr>
          <a:xfrm>
            <a:off x="6662150" y="1384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96" name="Google Shape;12296;p171"/>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97" name="Google Shape;12297;p171"/>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298" name="Google Shape;12298;p171"/>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299" name="Google Shape;12299;p171"/>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00" name="Google Shape;12300;p171"/>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301" name="Google Shape;12301;p171"/>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02" name="Google Shape;12302;p171"/>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303" name="Google Shape;12303;p171"/>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04" name="Google Shape;12304;p171"/>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305" name="Google Shape;12305;p171"/>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06" name="Google Shape;12306;p171"/>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307" name="Google Shape;12307;p171"/>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08" name="Google Shape;12308;p171"/>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309" name="Google Shape;12309;p171"/>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10" name="Google Shape;12310;p171"/>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12311" name="Google Shape;12311;p171"/>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315"/>
        <p:cNvGrpSpPr/>
        <p:nvPr/>
      </p:nvGrpSpPr>
      <p:grpSpPr>
        <a:xfrm>
          <a:off x="0" y="0"/>
          <a:ext cx="0" cy="0"/>
          <a:chOff x="0" y="0"/>
          <a:chExt cx="0" cy="0"/>
        </a:xfrm>
      </p:grpSpPr>
      <p:pic>
        <p:nvPicPr>
          <p:cNvPr id="12316" name="Google Shape;12316;p172"/>
          <p:cNvPicPr preferRelativeResize="0"/>
          <p:nvPr/>
        </p:nvPicPr>
        <p:blipFill>
          <a:blip r:embed="rId1"/>
          <a:stretch>
            <a:fillRect/>
          </a:stretch>
        </p:blipFill>
        <p:spPr>
          <a:xfrm>
            <a:off x="2273625" y="223463"/>
            <a:ext cx="4010025" cy="4010025"/>
          </a:xfrm>
          <a:prstGeom prst="rect">
            <a:avLst/>
          </a:prstGeom>
          <a:noFill/>
          <a:ln>
            <a:noFill/>
          </a:ln>
        </p:spPr>
      </p:pic>
      <p:pic>
        <p:nvPicPr>
          <p:cNvPr id="12317" name="Google Shape;12317;p172"/>
          <p:cNvPicPr preferRelativeResize="0"/>
          <p:nvPr/>
        </p:nvPicPr>
        <p:blipFill>
          <a:blip r:embed="rId2"/>
          <a:stretch>
            <a:fillRect/>
          </a:stretch>
        </p:blipFill>
        <p:spPr>
          <a:xfrm>
            <a:off x="4226850" y="2120687"/>
            <a:ext cx="2827825" cy="27993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321"/>
        <p:cNvGrpSpPr/>
        <p:nvPr/>
      </p:nvGrpSpPr>
      <p:grpSpPr>
        <a:xfrm>
          <a:off x="0" y="0"/>
          <a:ext cx="0" cy="0"/>
          <a:chOff x="0" y="0"/>
          <a:chExt cx="0" cy="0"/>
        </a:xfrm>
      </p:grpSpPr>
      <p:pic>
        <p:nvPicPr>
          <p:cNvPr id="12322" name="Google Shape;12322;p173"/>
          <p:cNvPicPr preferRelativeResize="0"/>
          <p:nvPr/>
        </p:nvPicPr>
        <p:blipFill>
          <a:blip r:embed="rId1"/>
          <a:stretch>
            <a:fillRect/>
          </a:stretch>
        </p:blipFill>
        <p:spPr>
          <a:xfrm>
            <a:off x="152400" y="152400"/>
            <a:ext cx="3562350" cy="3600450"/>
          </a:xfrm>
          <a:prstGeom prst="rect">
            <a:avLst/>
          </a:prstGeom>
          <a:noFill/>
          <a:ln>
            <a:noFill/>
          </a:ln>
        </p:spPr>
      </p:pic>
      <p:pic>
        <p:nvPicPr>
          <p:cNvPr id="12323" name="Google Shape;12323;p173"/>
          <p:cNvPicPr preferRelativeResize="0"/>
          <p:nvPr/>
        </p:nvPicPr>
        <p:blipFill>
          <a:blip r:embed="rId2"/>
          <a:stretch>
            <a:fillRect/>
          </a:stretch>
        </p:blipFill>
        <p:spPr>
          <a:xfrm>
            <a:off x="1472475" y="1493100"/>
            <a:ext cx="2809875" cy="27813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327"/>
        <p:cNvGrpSpPr/>
        <p:nvPr/>
      </p:nvGrpSpPr>
      <p:grpSpPr>
        <a:xfrm>
          <a:off x="0" y="0"/>
          <a:ext cx="0" cy="0"/>
          <a:chOff x="0" y="0"/>
          <a:chExt cx="0" cy="0"/>
        </a:xfrm>
      </p:grpSpPr>
      <p:pic>
        <p:nvPicPr>
          <p:cNvPr id="12328" name="Google Shape;12328;p174"/>
          <p:cNvPicPr preferRelativeResize="0"/>
          <p:nvPr/>
        </p:nvPicPr>
        <p:blipFill>
          <a:blip r:embed="rId1"/>
          <a:stretch>
            <a:fillRect/>
          </a:stretch>
        </p:blipFill>
        <p:spPr>
          <a:xfrm>
            <a:off x="152400" y="270825"/>
            <a:ext cx="8839200" cy="444538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332"/>
        <p:cNvGrpSpPr/>
        <p:nvPr/>
      </p:nvGrpSpPr>
      <p:grpSpPr>
        <a:xfrm>
          <a:off x="0" y="0"/>
          <a:ext cx="0" cy="0"/>
          <a:chOff x="0" y="0"/>
          <a:chExt cx="0" cy="0"/>
        </a:xfrm>
      </p:grpSpPr>
      <p:cxnSp>
        <p:nvCxnSpPr>
          <p:cNvPr id="12333" name="Google Shape;12333;p175"/>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12334" name="Google Shape;12334;p175"/>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35" name="Google Shape;12335;p175"/>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36" name="Google Shape;12336;p175"/>
          <p:cNvSpPr txBox="1"/>
          <p:nvPr/>
        </p:nvSpPr>
        <p:spPr>
          <a:xfrm>
            <a:off x="2048925"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37" name="Google Shape;12337;p175"/>
          <p:cNvSpPr txBox="1"/>
          <p:nvPr/>
        </p:nvSpPr>
        <p:spPr>
          <a:xfrm>
            <a:off x="3210930"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38" name="Google Shape;12338;p175"/>
          <p:cNvSpPr txBox="1"/>
          <p:nvPr/>
        </p:nvSpPr>
        <p:spPr>
          <a:xfrm>
            <a:off x="4427082" y="1462422"/>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3</a:t>
            </a:r>
            <a:endParaRPr sz="1000" b="1"/>
          </a:p>
        </p:txBody>
      </p:sp>
      <p:sp>
        <p:nvSpPr>
          <p:cNvPr id="12339" name="Google Shape;12339;p175"/>
          <p:cNvSpPr txBox="1"/>
          <p:nvPr/>
        </p:nvSpPr>
        <p:spPr>
          <a:xfrm>
            <a:off x="5600778"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40" name="Google Shape;12340;p175"/>
          <p:cNvSpPr txBox="1"/>
          <p:nvPr/>
        </p:nvSpPr>
        <p:spPr>
          <a:xfrm>
            <a:off x="217643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No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41" name="Google Shape;12341;p175"/>
          <p:cNvSpPr txBox="1"/>
          <p:nvPr/>
        </p:nvSpPr>
        <p:spPr>
          <a:xfrm>
            <a:off x="7638275" y="2667414"/>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Time</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2342" name="Google Shape;12342;p175"/>
          <p:cNvSpPr/>
          <p:nvPr/>
        </p:nvSpPr>
        <p:spPr>
          <a:xfrm>
            <a:off x="2209910" y="995400"/>
            <a:ext cx="480000" cy="4671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3" name="Google Shape;12343;p175"/>
          <p:cNvSpPr/>
          <p:nvPr/>
        </p:nvSpPr>
        <p:spPr>
          <a:xfrm>
            <a:off x="3375286" y="995400"/>
            <a:ext cx="480000" cy="4671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4" name="Google Shape;12344;p175"/>
          <p:cNvSpPr/>
          <p:nvPr/>
        </p:nvSpPr>
        <p:spPr>
          <a:xfrm>
            <a:off x="4587246" y="995400"/>
            <a:ext cx="480000" cy="4671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5" name="Google Shape;12345;p175"/>
          <p:cNvSpPr/>
          <p:nvPr/>
        </p:nvSpPr>
        <p:spPr>
          <a:xfrm>
            <a:off x="5761763" y="995400"/>
            <a:ext cx="480000" cy="4671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346" name="Google Shape;12346;p175"/>
          <p:cNvCxnSpPr>
            <a:endCxn id="12347" idx="0"/>
          </p:cNvCxnSpPr>
          <p:nvPr/>
        </p:nvCxnSpPr>
        <p:spPr>
          <a:xfrm flipH="1">
            <a:off x="3001048" y="2690425"/>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12347" name="Google Shape;12347;p175"/>
          <p:cNvSpPr txBox="1"/>
          <p:nvPr/>
        </p:nvSpPr>
        <p:spPr>
          <a:xfrm rot="2576">
            <a:off x="26006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Immerse</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348" name="Google Shape;12348;p175"/>
          <p:cNvCxnSpPr>
            <a:endCxn id="12349" idx="0"/>
          </p:cNvCxnSpPr>
          <p:nvPr/>
        </p:nvCxnSpPr>
        <p:spPr>
          <a:xfrm flipH="1">
            <a:off x="6617248" y="2690425"/>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12349" name="Google Shape;12349;p175"/>
          <p:cNvSpPr txBox="1"/>
          <p:nvPr/>
        </p:nvSpPr>
        <p:spPr>
          <a:xfrm rot="2576">
            <a:off x="62168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Withdraw</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50" name="Google Shape;12350;p175"/>
          <p:cNvSpPr/>
          <p:nvPr/>
        </p:nvSpPr>
        <p:spPr>
          <a:xfrm>
            <a:off x="307637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1" name="Google Shape;12351;p175"/>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2" name="Google Shape;12352;p175"/>
          <p:cNvSpPr/>
          <p:nvPr/>
        </p:nvSpPr>
        <p:spPr>
          <a:xfrm>
            <a:off x="324611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353" name="Google Shape;12353;p175"/>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54" name="Google Shape;12354;p175"/>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55" name="Google Shape;12355;p175"/>
          <p:cNvSpPr txBox="1"/>
          <p:nvPr/>
        </p:nvSpPr>
        <p:spPr>
          <a:xfrm>
            <a:off x="333843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Low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56" name="Google Shape;12356;p175"/>
          <p:cNvSpPr txBox="1"/>
          <p:nvPr/>
        </p:nvSpPr>
        <p:spPr>
          <a:xfrm>
            <a:off x="5548175"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Intolerable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57" name="Google Shape;12357;p175"/>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rgbClr val="FF0E0E"/>
                </a:solidFill>
                <a:latin typeface="Times New Roman" panose="02020603050405020304"/>
                <a:ea typeface="Times New Roman" panose="02020603050405020304"/>
                <a:cs typeface="Times New Roman" panose="02020603050405020304"/>
                <a:sym typeface="Times New Roman" panose="02020603050405020304"/>
              </a:rPr>
              <a:t>…</a:t>
            </a:r>
            <a:endParaRPr sz="17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358" name="Google Shape;12358;p175"/>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Sliding Window</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359" name="Google Shape;12359;p175"/>
          <p:cNvCxnSpPr/>
          <p:nvPr/>
        </p:nvCxnSpPr>
        <p:spPr>
          <a:xfrm rot="10800000" flipH="1">
            <a:off x="5501525" y="2046813"/>
            <a:ext cx="163500" cy="118800"/>
          </a:xfrm>
          <a:prstGeom prst="straightConnector1">
            <a:avLst/>
          </a:prstGeom>
          <a:noFill/>
          <a:ln w="9525" cap="flat" cmpd="sng">
            <a:solidFill>
              <a:srgbClr val="FF0E0E"/>
            </a:solidFill>
            <a:prstDash val="solid"/>
            <a:round/>
            <a:headEnd type="none" w="med" len="med"/>
            <a:tailEnd type="stealth" w="med" len="med"/>
          </a:ln>
        </p:spPr>
      </p:cxnSp>
      <p:sp>
        <p:nvSpPr>
          <p:cNvPr id="12360" name="Google Shape;12360;p175"/>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Event-Marker</a:t>
            </a:r>
            <a:endParaRPr sz="1000">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361" name="Google Shape;12361;p175"/>
          <p:cNvSpPr txBox="1"/>
          <p:nvPr/>
        </p:nvSpPr>
        <p:spPr>
          <a:xfrm>
            <a:off x="3242813" y="1686450"/>
            <a:ext cx="38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rgbClr val="FF0000"/>
                </a:solidFill>
                <a:latin typeface="Times New Roman" panose="02020603050405020304"/>
                <a:ea typeface="Times New Roman" panose="02020603050405020304"/>
                <a:cs typeface="Times New Roman" panose="02020603050405020304"/>
                <a:sym typeface="Times New Roman" panose="02020603050405020304"/>
              </a:rPr>
              <a:t>5s</a:t>
            </a:r>
            <a:endParaRPr sz="11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362" name="Google Shape;12362;p175"/>
          <p:cNvSpPr/>
          <p:nvPr/>
        </p:nvSpPr>
        <p:spPr>
          <a:xfrm rot="-5400000">
            <a:off x="3387275" y="1820088"/>
            <a:ext cx="94800" cy="383700"/>
          </a:xfrm>
          <a:prstGeom prst="rightBrace">
            <a:avLst>
              <a:gd name="adj1" fmla="val 147736"/>
              <a:gd name="adj2" fmla="val 54176"/>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363" name="Google Shape;12363;p175"/>
          <p:cNvSpPr txBox="1"/>
          <p:nvPr/>
        </p:nvSpPr>
        <p:spPr>
          <a:xfrm>
            <a:off x="455378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High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367"/>
        <p:cNvGrpSpPr/>
        <p:nvPr/>
      </p:nvGrpSpPr>
      <p:grpSpPr>
        <a:xfrm>
          <a:off x="0" y="0"/>
          <a:ext cx="0" cy="0"/>
          <a:chOff x="0" y="0"/>
          <a:chExt cx="0" cy="0"/>
        </a:xfrm>
      </p:grpSpPr>
      <p:cxnSp>
        <p:nvCxnSpPr>
          <p:cNvPr id="12368" name="Google Shape;12368;p176"/>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12369" name="Google Shape;12369;p176"/>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70" name="Google Shape;12370;p176"/>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71" name="Google Shape;12371;p176"/>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72" name="Google Shape;12372;p176"/>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73" name="Google Shape;12373;p176"/>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74" name="Google Shape;12374;p176"/>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75" name="Google Shape;12375;p176"/>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endParaRPr sz="1000" b="1"/>
          </a:p>
        </p:txBody>
      </p:sp>
      <p:sp>
        <p:nvSpPr>
          <p:cNvPr id="12376" name="Google Shape;12376;p176"/>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77" name="Google Shape;12377;p176"/>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No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78" name="Google Shape;12378;p176"/>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Low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79" name="Google Shape;12379;p176"/>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Moderate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80" name="Google Shape;12380;p176"/>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High Pain</a:t>
            </a:r>
            <a:endParaRPr sz="1200"/>
          </a:p>
        </p:txBody>
      </p:sp>
      <p:sp>
        <p:nvSpPr>
          <p:cNvPr id="12381" name="Google Shape;12381;p176"/>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Signal Segmentation</a:t>
            </a:r>
            <a:endParaRPr lang="en-GB"/>
          </a:p>
        </p:txBody>
      </p:sp>
      <p:sp>
        <p:nvSpPr>
          <p:cNvPr id="12382" name="Google Shape;12382;p176"/>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Time</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383" name="Google Shape;12383;p176"/>
          <p:cNvSpPr/>
          <p:nvPr/>
        </p:nvSpPr>
        <p:spPr>
          <a:xfrm>
            <a:off x="2851650" y="1419125"/>
            <a:ext cx="408300" cy="3756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4" name="Google Shape;12384;p176"/>
          <p:cNvSpPr/>
          <p:nvPr/>
        </p:nvSpPr>
        <p:spPr>
          <a:xfrm>
            <a:off x="3635700" y="1419125"/>
            <a:ext cx="408300" cy="375600"/>
          </a:xfrm>
          <a:prstGeom prst="smileyFace">
            <a:avLst>
              <a:gd name="adj" fmla="val -74"/>
            </a:avLst>
          </a:prstGeom>
          <a:solidFill>
            <a:srgbClr val="FFBAB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5" name="Google Shape;12385;p176"/>
          <p:cNvSpPr/>
          <p:nvPr/>
        </p:nvSpPr>
        <p:spPr>
          <a:xfrm>
            <a:off x="4415200" y="1419125"/>
            <a:ext cx="408300" cy="3756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6" name="Google Shape;12386;p176"/>
          <p:cNvSpPr/>
          <p:nvPr/>
        </p:nvSpPr>
        <p:spPr>
          <a:xfrm>
            <a:off x="5180750" y="1419125"/>
            <a:ext cx="408300" cy="3756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387" name="Google Shape;12387;p176"/>
          <p:cNvCxnSpPr/>
          <p:nvPr/>
        </p:nvCxnSpPr>
        <p:spPr>
          <a:xfrm rot="10800000" flipH="1">
            <a:off x="5842150" y="1932775"/>
            <a:ext cx="390000" cy="174600"/>
          </a:xfrm>
          <a:prstGeom prst="straightConnector1">
            <a:avLst/>
          </a:prstGeom>
          <a:noFill/>
          <a:ln w="9525" cap="flat" cmpd="sng">
            <a:solidFill>
              <a:schemeClr val="dk2"/>
            </a:solidFill>
            <a:prstDash val="solid"/>
            <a:round/>
            <a:headEnd type="none" w="med" len="med"/>
            <a:tailEnd type="triangle" w="med" len="med"/>
          </a:ln>
        </p:spPr>
      </p:cxnSp>
      <p:sp>
        <p:nvSpPr>
          <p:cNvPr id="12388" name="Google Shape;12388;p176"/>
          <p:cNvSpPr txBox="1"/>
          <p:nvPr/>
        </p:nvSpPr>
        <p:spPr>
          <a:xfrm rot="-1353214">
            <a:off x="6154892" y="1509419"/>
            <a:ext cx="797816" cy="542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Withdraw</a:t>
            </a:r>
            <a:r>
              <a:rPr lang="en-GB" sz="1300">
                <a:latin typeface="Times New Roman" panose="02020603050405020304"/>
                <a:ea typeface="Times New Roman" panose="02020603050405020304"/>
                <a:cs typeface="Times New Roman" panose="02020603050405020304"/>
                <a:sym typeface="Times New Roman" panose="02020603050405020304"/>
              </a:rPr>
              <a:t> </a:t>
            </a:r>
            <a:endParaRPr sz="13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hand</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389" name="Google Shape;12389;p176"/>
          <p:cNvCxnSpPr/>
          <p:nvPr/>
        </p:nvCxnSpPr>
        <p:spPr>
          <a:xfrm rot="10800000">
            <a:off x="2531088" y="2023625"/>
            <a:ext cx="807300" cy="154200"/>
          </a:xfrm>
          <a:prstGeom prst="straightConnector1">
            <a:avLst/>
          </a:prstGeom>
          <a:noFill/>
          <a:ln w="9525" cap="flat" cmpd="sng">
            <a:solidFill>
              <a:schemeClr val="dk2"/>
            </a:solidFill>
            <a:prstDash val="solid"/>
            <a:round/>
            <a:headEnd type="triangle" w="med" len="med"/>
            <a:tailEnd type="none" w="med" len="med"/>
          </a:ln>
        </p:spPr>
      </p:cxnSp>
      <p:sp>
        <p:nvSpPr>
          <p:cNvPr id="12390" name="Google Shape;12390;p176"/>
          <p:cNvSpPr txBox="1"/>
          <p:nvPr/>
        </p:nvSpPr>
        <p:spPr>
          <a:xfrm rot="706885">
            <a:off x="1890223" y="1675946"/>
            <a:ext cx="800769" cy="3848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Immerse</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hand</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394"/>
        <p:cNvGrpSpPr/>
        <p:nvPr/>
      </p:nvGrpSpPr>
      <p:grpSpPr>
        <a:xfrm>
          <a:off x="0" y="0"/>
          <a:ext cx="0" cy="0"/>
          <a:chOff x="0" y="0"/>
          <a:chExt cx="0" cy="0"/>
        </a:xfrm>
      </p:grpSpPr>
      <p:cxnSp>
        <p:nvCxnSpPr>
          <p:cNvPr id="12395" name="Google Shape;12395;p177"/>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12396" name="Google Shape;12396;p177"/>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397" name="Google Shape;12397;p177"/>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398" name="Google Shape;12398;p177"/>
          <p:cNvSpPr txBox="1"/>
          <p:nvPr/>
        </p:nvSpPr>
        <p:spPr>
          <a:xfrm>
            <a:off x="1964513" y="1421016"/>
            <a:ext cx="8874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399" name="Google Shape;12399;p177"/>
          <p:cNvSpPr txBox="1"/>
          <p:nvPr/>
        </p:nvSpPr>
        <p:spPr>
          <a:xfrm>
            <a:off x="3140760"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00" name="Google Shape;12400;p177"/>
          <p:cNvSpPr txBox="1"/>
          <p:nvPr/>
        </p:nvSpPr>
        <p:spPr>
          <a:xfrm>
            <a:off x="4356913" y="1428742"/>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3</a:t>
            </a:r>
            <a:endParaRPr sz="1000" b="1"/>
          </a:p>
        </p:txBody>
      </p:sp>
      <p:sp>
        <p:nvSpPr>
          <p:cNvPr id="12401" name="Google Shape;12401;p177"/>
          <p:cNvSpPr txBox="1"/>
          <p:nvPr/>
        </p:nvSpPr>
        <p:spPr>
          <a:xfrm>
            <a:off x="5560999"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a:t>
            </a:r>
            <a:r>
              <a:rPr lang="en-GB" sz="1000">
                <a:latin typeface="Times New Roman" panose="02020603050405020304"/>
                <a:ea typeface="Times New Roman" panose="02020603050405020304"/>
                <a:cs typeface="Times New Roman" panose="02020603050405020304"/>
                <a:sym typeface="Times New Roman" panose="02020603050405020304"/>
              </a:rPr>
              <a:t>-</a:t>
            </a:r>
            <a:r>
              <a:rPr lang="en-GB" sz="1000" b="1">
                <a:latin typeface="Times New Roman" panose="02020603050405020304"/>
                <a:ea typeface="Times New Roman" panose="02020603050405020304"/>
                <a:cs typeface="Times New Roman" panose="02020603050405020304"/>
                <a:sym typeface="Times New Roman" panose="02020603050405020304"/>
              </a:rPr>
              <a:t>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02" name="Google Shape;12402;p177"/>
          <p:cNvSpPr txBox="1"/>
          <p:nvPr/>
        </p:nvSpPr>
        <p:spPr>
          <a:xfrm>
            <a:off x="2131422"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No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03" name="Google Shape;12403;p177"/>
          <p:cNvSpPr txBox="1"/>
          <p:nvPr/>
        </p:nvSpPr>
        <p:spPr>
          <a:xfrm>
            <a:off x="7479625" y="2421150"/>
            <a:ext cx="531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Time</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2404" name="Google Shape;12404;p177"/>
          <p:cNvSpPr/>
          <p:nvPr/>
        </p:nvSpPr>
        <p:spPr>
          <a:xfrm>
            <a:off x="2142661" y="902336"/>
            <a:ext cx="531300" cy="535500"/>
          </a:xfrm>
          <a:prstGeom prst="smileyFace">
            <a:avLst>
              <a:gd name="adj" fmla="val 4653"/>
            </a:avLst>
          </a:prstGeom>
          <a:solidFill>
            <a:srgbClr val="FF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5" name="Google Shape;12405;p177"/>
          <p:cNvSpPr/>
          <p:nvPr/>
        </p:nvSpPr>
        <p:spPr>
          <a:xfrm>
            <a:off x="3321337" y="902336"/>
            <a:ext cx="531300" cy="526500"/>
          </a:xfrm>
          <a:prstGeom prst="smileyFace">
            <a:avLst>
              <a:gd name="adj" fmla="val -74"/>
            </a:avLst>
          </a:prstGeom>
          <a:solidFill>
            <a:srgbClr val="FFC8C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6" name="Google Shape;12406;p177"/>
          <p:cNvSpPr/>
          <p:nvPr/>
        </p:nvSpPr>
        <p:spPr>
          <a:xfrm>
            <a:off x="4536953" y="902337"/>
            <a:ext cx="531300" cy="526500"/>
          </a:xfrm>
          <a:prstGeom prst="smileyFace">
            <a:avLst>
              <a:gd name="adj" fmla="val -4653"/>
            </a:avLst>
          </a:prstGeom>
          <a:solidFill>
            <a:srgbClr val="FF707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7" name="Google Shape;12407;p177"/>
          <p:cNvSpPr/>
          <p:nvPr/>
        </p:nvSpPr>
        <p:spPr>
          <a:xfrm>
            <a:off x="5739132" y="902336"/>
            <a:ext cx="531300" cy="526500"/>
          </a:xfrm>
          <a:prstGeom prst="smileyFace">
            <a:avLst>
              <a:gd name="adj" fmla="val -4653"/>
            </a:avLst>
          </a:prstGeom>
          <a:solidFill>
            <a:srgbClr val="FF0E0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408" name="Google Shape;12408;p177"/>
          <p:cNvCxnSpPr>
            <a:endCxn id="12409" idx="0"/>
          </p:cNvCxnSpPr>
          <p:nvPr/>
        </p:nvCxnSpPr>
        <p:spPr>
          <a:xfrm flipH="1">
            <a:off x="3001048" y="2663040"/>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12409" name="Google Shape;12409;p177"/>
          <p:cNvSpPr txBox="1"/>
          <p:nvPr/>
        </p:nvSpPr>
        <p:spPr>
          <a:xfrm rot="2576">
            <a:off x="26006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Immerse</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410" name="Google Shape;12410;p177"/>
          <p:cNvCxnSpPr>
            <a:endCxn id="12411" idx="0"/>
          </p:cNvCxnSpPr>
          <p:nvPr/>
        </p:nvCxnSpPr>
        <p:spPr>
          <a:xfrm flipH="1">
            <a:off x="6617248" y="2663040"/>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12411" name="Google Shape;12411;p177"/>
          <p:cNvSpPr txBox="1"/>
          <p:nvPr/>
        </p:nvSpPr>
        <p:spPr>
          <a:xfrm rot="2576">
            <a:off x="62168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Withdraw</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412" name="Google Shape;12412;p177"/>
          <p:cNvSpPr/>
          <p:nvPr/>
        </p:nvSpPr>
        <p:spPr>
          <a:xfrm>
            <a:off x="307637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3" name="Google Shape;12413;p177"/>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4" name="Google Shape;12414;p177"/>
          <p:cNvSpPr/>
          <p:nvPr/>
        </p:nvSpPr>
        <p:spPr>
          <a:xfrm>
            <a:off x="324611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415" name="Google Shape;12415;p177"/>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16" name="Google Shape;12416;p177"/>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12417" name="Google Shape;12417;p177"/>
          <p:cNvSpPr txBox="1"/>
          <p:nvPr/>
        </p:nvSpPr>
        <p:spPr>
          <a:xfrm>
            <a:off x="3310998"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Low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18" name="Google Shape;12418;p177"/>
          <p:cNvSpPr txBox="1"/>
          <p:nvPr/>
        </p:nvSpPr>
        <p:spPr>
          <a:xfrm>
            <a:off x="5554008"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Intolerable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19" name="Google Shape;12419;p177"/>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rgbClr val="0000FF"/>
                </a:solidFill>
                <a:latin typeface="Times New Roman" panose="02020603050405020304"/>
                <a:ea typeface="Times New Roman" panose="02020603050405020304"/>
                <a:cs typeface="Times New Roman" panose="02020603050405020304"/>
                <a:sym typeface="Times New Roman" panose="02020603050405020304"/>
              </a:rPr>
              <a:t>…</a:t>
            </a:r>
            <a:endParaRPr sz="1700" b="1">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420" name="Google Shape;12420;p177"/>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0000FF"/>
                </a:solidFill>
                <a:latin typeface="Times New Roman" panose="02020603050405020304"/>
                <a:ea typeface="Times New Roman" panose="02020603050405020304"/>
                <a:cs typeface="Times New Roman" panose="02020603050405020304"/>
                <a:sym typeface="Times New Roman" panose="02020603050405020304"/>
              </a:rPr>
              <a:t>Sliding Window</a:t>
            </a:r>
            <a:endParaRPr sz="100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421" name="Google Shape;12421;p177"/>
          <p:cNvSpPr txBox="1"/>
          <p:nvPr/>
        </p:nvSpPr>
        <p:spPr>
          <a:xfrm>
            <a:off x="3238616" y="1720727"/>
            <a:ext cx="3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solidFill>
                  <a:srgbClr val="0000FF"/>
                </a:solidFill>
                <a:latin typeface="Times New Roman" panose="02020603050405020304"/>
                <a:ea typeface="Times New Roman" panose="02020603050405020304"/>
                <a:cs typeface="Times New Roman" panose="02020603050405020304"/>
                <a:sym typeface="Times New Roman" panose="02020603050405020304"/>
              </a:rPr>
              <a:t>5s</a:t>
            </a:r>
            <a:endParaRPr sz="90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422" name="Google Shape;12422;p177"/>
          <p:cNvSpPr/>
          <p:nvPr/>
        </p:nvSpPr>
        <p:spPr>
          <a:xfrm rot="-5400000">
            <a:off x="3387275" y="1820088"/>
            <a:ext cx="94800" cy="383700"/>
          </a:xfrm>
          <a:prstGeom prst="rightBrace">
            <a:avLst>
              <a:gd name="adj1" fmla="val 147736"/>
              <a:gd name="adj2" fmla="val 54176"/>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423" name="Google Shape;12423;p177"/>
          <p:cNvSpPr txBox="1"/>
          <p:nvPr/>
        </p:nvSpPr>
        <p:spPr>
          <a:xfrm>
            <a:off x="452715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High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424" name="Google Shape;12424;p177"/>
          <p:cNvCxnSpPr/>
          <p:nvPr/>
        </p:nvCxnSpPr>
        <p:spPr>
          <a:xfrm rot="10800000" flipH="1">
            <a:off x="5501525" y="2046813"/>
            <a:ext cx="163500" cy="118800"/>
          </a:xfrm>
          <a:prstGeom prst="straightConnector1">
            <a:avLst/>
          </a:prstGeom>
          <a:noFill/>
          <a:ln w="9525" cap="flat" cmpd="sng">
            <a:solidFill>
              <a:srgbClr val="0000FF"/>
            </a:solidFill>
            <a:prstDash val="solid"/>
            <a:round/>
            <a:headEnd type="none" w="med" len="med"/>
            <a:tailEnd type="stealth" w="med" len="med"/>
          </a:ln>
        </p:spPr>
      </p:cxnSp>
      <p:sp>
        <p:nvSpPr>
          <p:cNvPr id="12425" name="Google Shape;12425;p177"/>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0000FF"/>
                </a:solidFill>
                <a:latin typeface="Times New Roman" panose="02020603050405020304"/>
                <a:ea typeface="Times New Roman" panose="02020603050405020304"/>
                <a:cs typeface="Times New Roman" panose="02020603050405020304"/>
                <a:sym typeface="Times New Roman" panose="02020603050405020304"/>
              </a:rPr>
              <a:t>Event-Marker</a:t>
            </a:r>
            <a:endParaRPr sz="1000">
              <a:solidFill>
                <a:srgbClr val="0000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429"/>
        <p:cNvGrpSpPr/>
        <p:nvPr/>
      </p:nvGrpSpPr>
      <p:grpSpPr>
        <a:xfrm>
          <a:off x="0" y="0"/>
          <a:ext cx="0" cy="0"/>
          <a:chOff x="0" y="0"/>
          <a:chExt cx="0" cy="0"/>
        </a:xfrm>
      </p:grpSpPr>
      <p:cxnSp>
        <p:nvCxnSpPr>
          <p:cNvPr id="12430" name="Google Shape;12430;p178"/>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12431" name="Google Shape;12431;p178"/>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32" name="Google Shape;12432;p178"/>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33" name="Google Shape;12433;p178"/>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12434" name="Google Shape;12434;p178"/>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12435" name="Google Shape;12435;p178"/>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36" name="Google Shape;12436;p178"/>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37" name="Google Shape;12437;p178"/>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endParaRPr sz="1000" b="1"/>
          </a:p>
        </p:txBody>
      </p:sp>
      <p:sp>
        <p:nvSpPr>
          <p:cNvPr id="12438" name="Google Shape;12438;p178"/>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39" name="Google Shape;12439;p178"/>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No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40" name="Google Shape;12440;p178"/>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Low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41" name="Google Shape;12441;p178"/>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Medium Pain</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2442" name="Google Shape;12442;p178"/>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High Pain</a:t>
            </a:r>
            <a:endParaRPr sz="1200" b="1"/>
          </a:p>
        </p:txBody>
      </p:sp>
      <p:sp>
        <p:nvSpPr>
          <p:cNvPr id="12443" name="Google Shape;12443;p178"/>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Time</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444" name="Google Shape;12444;p178"/>
          <p:cNvSpPr/>
          <p:nvPr/>
        </p:nvSpPr>
        <p:spPr>
          <a:xfrm>
            <a:off x="2817000" y="1340525"/>
            <a:ext cx="477600" cy="4542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5" name="Google Shape;12445;p178"/>
          <p:cNvSpPr/>
          <p:nvPr/>
        </p:nvSpPr>
        <p:spPr>
          <a:xfrm>
            <a:off x="3601050" y="1340525"/>
            <a:ext cx="477600" cy="4542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6" name="Google Shape;12446;p178"/>
          <p:cNvSpPr/>
          <p:nvPr/>
        </p:nvSpPr>
        <p:spPr>
          <a:xfrm>
            <a:off x="4396750" y="1340525"/>
            <a:ext cx="477600" cy="4542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7" name="Google Shape;12447;p178"/>
          <p:cNvSpPr/>
          <p:nvPr/>
        </p:nvSpPr>
        <p:spPr>
          <a:xfrm>
            <a:off x="5146100" y="1340525"/>
            <a:ext cx="477600" cy="4542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448" name="Google Shape;12448;p178"/>
          <p:cNvCxnSpPr>
            <a:endCxn id="12449" idx="0"/>
          </p:cNvCxnSpPr>
          <p:nvPr/>
        </p:nvCxnSpPr>
        <p:spPr>
          <a:xfrm flipH="1">
            <a:off x="3445848" y="2613475"/>
            <a:ext cx="1500" cy="529500"/>
          </a:xfrm>
          <a:prstGeom prst="straightConnector1">
            <a:avLst/>
          </a:prstGeom>
          <a:noFill/>
          <a:ln w="9525" cap="flat" cmpd="sng">
            <a:solidFill>
              <a:schemeClr val="dk2"/>
            </a:solidFill>
            <a:prstDash val="solid"/>
            <a:round/>
            <a:headEnd type="triangle" w="med" len="med"/>
            <a:tailEnd type="none" w="med" len="med"/>
          </a:ln>
        </p:spPr>
      </p:cxnSp>
      <p:sp>
        <p:nvSpPr>
          <p:cNvPr id="12449" name="Google Shape;12449;p178"/>
          <p:cNvSpPr txBox="1"/>
          <p:nvPr/>
        </p:nvSpPr>
        <p:spPr>
          <a:xfrm rot="2576">
            <a:off x="30454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Immerse</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450" name="Google Shape;12450;p178"/>
          <p:cNvCxnSpPr>
            <a:endCxn id="12451" idx="0"/>
          </p:cNvCxnSpPr>
          <p:nvPr/>
        </p:nvCxnSpPr>
        <p:spPr>
          <a:xfrm flipH="1">
            <a:off x="5784348" y="2613475"/>
            <a:ext cx="1500" cy="529500"/>
          </a:xfrm>
          <a:prstGeom prst="straightConnector1">
            <a:avLst/>
          </a:prstGeom>
          <a:noFill/>
          <a:ln w="9525" cap="flat" cmpd="sng">
            <a:solidFill>
              <a:schemeClr val="dk2"/>
            </a:solidFill>
            <a:prstDash val="solid"/>
            <a:round/>
            <a:headEnd type="none" w="med" len="med"/>
            <a:tailEnd type="triangle" w="med" len="med"/>
          </a:ln>
        </p:spPr>
      </p:cxnSp>
      <p:sp>
        <p:nvSpPr>
          <p:cNvPr id="12451" name="Google Shape;12451;p178"/>
          <p:cNvSpPr txBox="1"/>
          <p:nvPr/>
        </p:nvSpPr>
        <p:spPr>
          <a:xfrm rot="2576">
            <a:off x="53839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Withdraw</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hand</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2452" name="Google Shape;12452;p178"/>
          <p:cNvSpPr/>
          <p:nvPr/>
        </p:nvSpPr>
        <p:spPr>
          <a:xfrm>
            <a:off x="3515825" y="2198588"/>
            <a:ext cx="309300" cy="3438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3" name="Google Shape;12453;p178"/>
          <p:cNvSpPr/>
          <p:nvPr/>
        </p:nvSpPr>
        <p:spPr>
          <a:xfrm>
            <a:off x="3586875" y="2201013"/>
            <a:ext cx="309300" cy="34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4" name="Google Shape;12454;p178"/>
          <p:cNvSpPr/>
          <p:nvPr/>
        </p:nvSpPr>
        <p:spPr>
          <a:xfrm>
            <a:off x="3646850" y="2201013"/>
            <a:ext cx="309300" cy="3438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9"/>
          <p:cNvSpPr txBox="1"/>
          <p:nvPr/>
        </p:nvSpPr>
        <p:spPr>
          <a:xfrm>
            <a:off x="2868600" y="273250"/>
            <a:ext cx="34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EEG-Based BCI的应用背景</a:t>
            </a:r>
            <a:endParaRPr sz="20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272" name="Google Shape;272;p29"/>
          <p:cNvPicPr preferRelativeResize="0"/>
          <p:nvPr/>
        </p:nvPicPr>
        <p:blipFill>
          <a:blip r:embed="rId1"/>
          <a:stretch>
            <a:fillRect/>
          </a:stretch>
        </p:blipFill>
        <p:spPr>
          <a:xfrm>
            <a:off x="716750" y="924425"/>
            <a:ext cx="5355275" cy="3733574"/>
          </a:xfrm>
          <a:prstGeom prst="rect">
            <a:avLst/>
          </a:prstGeom>
          <a:noFill/>
          <a:ln>
            <a:noFill/>
          </a:ln>
        </p:spPr>
      </p:pic>
      <p:sp>
        <p:nvSpPr>
          <p:cNvPr id="273" name="Google Shape;273;p29"/>
          <p:cNvSpPr txBox="1"/>
          <p:nvPr/>
        </p:nvSpPr>
        <p:spPr>
          <a:xfrm>
            <a:off x="6743050" y="1459700"/>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t>运动康复</a:t>
            </a:r>
            <a:endParaRPr b="1"/>
          </a:p>
        </p:txBody>
      </p:sp>
      <p:sp>
        <p:nvSpPr>
          <p:cNvPr id="274" name="Google Shape;274;p29"/>
          <p:cNvSpPr txBox="1"/>
          <p:nvPr/>
        </p:nvSpPr>
        <p:spPr>
          <a:xfrm>
            <a:off x="6743050" y="2213975"/>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t>情感识别</a:t>
            </a:r>
            <a:endParaRPr b="1"/>
          </a:p>
        </p:txBody>
      </p:sp>
      <p:sp>
        <p:nvSpPr>
          <p:cNvPr id="275" name="Google Shape;275;p29"/>
          <p:cNvSpPr txBox="1"/>
          <p:nvPr/>
        </p:nvSpPr>
        <p:spPr>
          <a:xfrm>
            <a:off x="6743050" y="2968250"/>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t>机器人</a:t>
            </a:r>
            <a:endParaRPr b="1"/>
          </a:p>
        </p:txBody>
      </p:sp>
      <p:sp>
        <p:nvSpPr>
          <p:cNvPr id="276" name="Google Shape;276;p29"/>
          <p:cNvSpPr txBox="1"/>
          <p:nvPr/>
        </p:nvSpPr>
        <p:spPr>
          <a:xfrm>
            <a:off x="6743050" y="3722525"/>
            <a:ext cx="133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t>脑控轮椅</a:t>
            </a:r>
            <a:endParaRPr b="1"/>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458"/>
        <p:cNvGrpSpPr/>
        <p:nvPr/>
      </p:nvGrpSpPr>
      <p:grpSpPr>
        <a:xfrm>
          <a:off x="0" y="0"/>
          <a:ext cx="0" cy="0"/>
          <a:chOff x="0" y="0"/>
          <a:chExt cx="0" cy="0"/>
        </a:xfrm>
      </p:grpSpPr>
      <p:pic>
        <p:nvPicPr>
          <p:cNvPr id="12459" name="Google Shape;12459;p179"/>
          <p:cNvPicPr preferRelativeResize="0"/>
          <p:nvPr/>
        </p:nvPicPr>
        <p:blipFill>
          <a:blip r:embed="rId1"/>
          <a:stretch>
            <a:fillRect/>
          </a:stretch>
        </p:blipFill>
        <p:spPr>
          <a:xfrm>
            <a:off x="474875" y="152400"/>
            <a:ext cx="8194254" cy="4838699"/>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463"/>
        <p:cNvGrpSpPr/>
        <p:nvPr/>
      </p:nvGrpSpPr>
      <p:grpSpPr>
        <a:xfrm>
          <a:off x="0" y="0"/>
          <a:ext cx="0" cy="0"/>
          <a:chOff x="0" y="0"/>
          <a:chExt cx="0" cy="0"/>
        </a:xfrm>
      </p:grpSpPr>
      <p:pic>
        <p:nvPicPr>
          <p:cNvPr id="12464" name="Google Shape;12464;p180"/>
          <p:cNvPicPr preferRelativeResize="0"/>
          <p:nvPr/>
        </p:nvPicPr>
        <p:blipFill>
          <a:blip r:embed="rId1"/>
          <a:stretch>
            <a:fillRect/>
          </a:stretch>
        </p:blipFill>
        <p:spPr>
          <a:xfrm>
            <a:off x="1357150" y="1166243"/>
            <a:ext cx="3434125" cy="2575607"/>
          </a:xfrm>
          <a:prstGeom prst="rect">
            <a:avLst/>
          </a:prstGeom>
          <a:noFill/>
          <a:ln>
            <a:noFill/>
          </a:ln>
        </p:spPr>
      </p:pic>
      <p:pic>
        <p:nvPicPr>
          <p:cNvPr id="12465" name="Google Shape;12465;p180"/>
          <p:cNvPicPr preferRelativeResize="0"/>
          <p:nvPr/>
        </p:nvPicPr>
        <p:blipFill>
          <a:blip r:embed="rId2"/>
          <a:stretch>
            <a:fillRect/>
          </a:stretch>
        </p:blipFill>
        <p:spPr>
          <a:xfrm>
            <a:off x="4953525" y="1166275"/>
            <a:ext cx="3434125" cy="2575550"/>
          </a:xfrm>
          <a:prstGeom prst="rect">
            <a:avLst/>
          </a:prstGeom>
          <a:noFill/>
          <a:ln>
            <a:noFill/>
          </a:ln>
        </p:spPr>
      </p:pic>
      <p:sp>
        <p:nvSpPr>
          <p:cNvPr id="12466" name="Google Shape;12466;p180"/>
          <p:cNvSpPr txBox="1"/>
          <p:nvPr/>
        </p:nvSpPr>
        <p:spPr>
          <a:xfrm>
            <a:off x="2884313" y="3650650"/>
            <a:ext cx="37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2467" name="Google Shape;12467;p180"/>
          <p:cNvSpPr txBox="1"/>
          <p:nvPr/>
        </p:nvSpPr>
        <p:spPr>
          <a:xfrm>
            <a:off x="6480675" y="3650650"/>
            <a:ext cx="37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a:t>
            </a:r>
            <a:endParaRPr sz="1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471"/>
        <p:cNvGrpSpPr/>
        <p:nvPr/>
      </p:nvGrpSpPr>
      <p:grpSpPr>
        <a:xfrm>
          <a:off x="0" y="0"/>
          <a:ext cx="0" cy="0"/>
          <a:chOff x="0" y="0"/>
          <a:chExt cx="0" cy="0"/>
        </a:xfrm>
      </p:grpSpPr>
      <p:pic>
        <p:nvPicPr>
          <p:cNvPr id="12472" name="Google Shape;12472;p181"/>
          <p:cNvPicPr preferRelativeResize="0"/>
          <p:nvPr/>
        </p:nvPicPr>
        <p:blipFill>
          <a:blip r:embed="rId1"/>
          <a:stretch>
            <a:fillRect/>
          </a:stretch>
        </p:blipFill>
        <p:spPr>
          <a:xfrm>
            <a:off x="649925" y="1100975"/>
            <a:ext cx="3922076" cy="2941550"/>
          </a:xfrm>
          <a:prstGeom prst="rect">
            <a:avLst/>
          </a:prstGeom>
          <a:noFill/>
          <a:ln>
            <a:noFill/>
          </a:ln>
        </p:spPr>
      </p:pic>
      <p:pic>
        <p:nvPicPr>
          <p:cNvPr id="12473" name="Google Shape;12473;p181"/>
          <p:cNvPicPr preferRelativeResize="0"/>
          <p:nvPr/>
        </p:nvPicPr>
        <p:blipFill>
          <a:blip r:embed="rId2"/>
          <a:stretch>
            <a:fillRect/>
          </a:stretch>
        </p:blipFill>
        <p:spPr>
          <a:xfrm>
            <a:off x="5172100" y="1306775"/>
            <a:ext cx="3373276" cy="2529950"/>
          </a:xfrm>
          <a:prstGeom prst="rect">
            <a:avLst/>
          </a:prstGeom>
          <a:noFill/>
          <a:ln>
            <a:noFill/>
          </a:ln>
        </p:spPr>
      </p:pic>
      <p:sp>
        <p:nvSpPr>
          <p:cNvPr id="12474" name="Google Shape;12474;p181"/>
          <p:cNvSpPr/>
          <p:nvPr/>
        </p:nvSpPr>
        <p:spPr>
          <a:xfrm>
            <a:off x="4571988" y="2368212"/>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latin typeface="Times New Roman" panose="02020603050405020304"/>
                <a:ea typeface="Times New Roman" panose="02020603050405020304"/>
                <a:cs typeface="Times New Roman" panose="02020603050405020304"/>
                <a:sym typeface="Times New Roman" panose="02020603050405020304"/>
              </a:rPr>
              <a:t>AEP</a:t>
            </a:r>
            <a:endParaRPr sz="1200" i="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478"/>
        <p:cNvGrpSpPr/>
        <p:nvPr/>
      </p:nvGrpSpPr>
      <p:grpSpPr>
        <a:xfrm>
          <a:off x="0" y="0"/>
          <a:ext cx="0" cy="0"/>
          <a:chOff x="0" y="0"/>
          <a:chExt cx="0" cy="0"/>
        </a:xfrm>
      </p:grpSpPr>
      <p:pic>
        <p:nvPicPr>
          <p:cNvPr id="12479" name="Google Shape;12479;p182"/>
          <p:cNvPicPr preferRelativeResize="0"/>
          <p:nvPr/>
        </p:nvPicPr>
        <p:blipFill>
          <a:blip r:embed="rId1"/>
          <a:stretch>
            <a:fillRect/>
          </a:stretch>
        </p:blipFill>
        <p:spPr>
          <a:xfrm>
            <a:off x="332250" y="1839150"/>
            <a:ext cx="5524802" cy="3262376"/>
          </a:xfrm>
          <a:prstGeom prst="rect">
            <a:avLst/>
          </a:prstGeom>
          <a:noFill/>
          <a:ln>
            <a:noFill/>
          </a:ln>
        </p:spPr>
      </p:pic>
      <p:sp>
        <p:nvSpPr>
          <p:cNvPr id="12480" name="Google Shape;12480;p182"/>
          <p:cNvSpPr/>
          <p:nvPr/>
        </p:nvSpPr>
        <p:spPr>
          <a:xfrm>
            <a:off x="348775" y="2981375"/>
            <a:ext cx="251400" cy="16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1" name="Google Shape;12481;p182"/>
          <p:cNvSpPr/>
          <p:nvPr/>
        </p:nvSpPr>
        <p:spPr>
          <a:xfrm>
            <a:off x="5812275" y="273275"/>
            <a:ext cx="411900" cy="4415700"/>
          </a:xfrm>
          <a:prstGeom prst="rightBrace">
            <a:avLst>
              <a:gd name="adj1" fmla="val 147736"/>
              <a:gd name="adj2" fmla="val 51791"/>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2" name="Google Shape;12482;p182"/>
          <p:cNvSpPr txBox="1"/>
          <p:nvPr/>
        </p:nvSpPr>
        <p:spPr>
          <a:xfrm>
            <a:off x="5310000" y="2877625"/>
            <a:ext cx="7272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i="1">
                <a:latin typeface="Times New Roman" panose="02020603050405020304"/>
                <a:ea typeface="Times New Roman" panose="02020603050405020304"/>
                <a:cs typeface="Times New Roman" panose="02020603050405020304"/>
                <a:sym typeface="Times New Roman" panose="02020603050405020304"/>
              </a:rPr>
              <a:t>FFT</a:t>
            </a:r>
            <a:endParaRPr sz="15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2483" name="Google Shape;12483;p182"/>
          <p:cNvSpPr txBox="1"/>
          <p:nvPr/>
        </p:nvSpPr>
        <p:spPr>
          <a:xfrm>
            <a:off x="626050" y="2812850"/>
            <a:ext cx="4716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2484" name="Google Shape;12484;p182"/>
          <p:cNvPicPr preferRelativeResize="0"/>
          <p:nvPr/>
        </p:nvPicPr>
        <p:blipFill>
          <a:blip r:embed="rId2"/>
          <a:stretch>
            <a:fillRect/>
          </a:stretch>
        </p:blipFill>
        <p:spPr>
          <a:xfrm>
            <a:off x="176650" y="84025"/>
            <a:ext cx="2557275" cy="1917925"/>
          </a:xfrm>
          <a:prstGeom prst="rect">
            <a:avLst/>
          </a:prstGeom>
          <a:noFill/>
          <a:ln>
            <a:noFill/>
          </a:ln>
        </p:spPr>
      </p:pic>
      <p:pic>
        <p:nvPicPr>
          <p:cNvPr id="12485" name="Google Shape;12485;p182"/>
          <p:cNvPicPr preferRelativeResize="0"/>
          <p:nvPr/>
        </p:nvPicPr>
        <p:blipFill>
          <a:blip r:embed="rId3"/>
          <a:stretch>
            <a:fillRect/>
          </a:stretch>
        </p:blipFill>
        <p:spPr>
          <a:xfrm>
            <a:off x="3358871" y="114825"/>
            <a:ext cx="2442741" cy="1832075"/>
          </a:xfrm>
          <a:prstGeom prst="rect">
            <a:avLst/>
          </a:prstGeom>
          <a:noFill/>
          <a:ln>
            <a:noFill/>
          </a:ln>
        </p:spPr>
      </p:pic>
      <p:sp>
        <p:nvSpPr>
          <p:cNvPr id="12486" name="Google Shape;12486;p182"/>
          <p:cNvSpPr/>
          <p:nvPr/>
        </p:nvSpPr>
        <p:spPr>
          <a:xfrm>
            <a:off x="2739488" y="854837"/>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latin typeface="Times New Roman" panose="02020603050405020304"/>
                <a:ea typeface="Times New Roman" panose="02020603050405020304"/>
                <a:cs typeface="Times New Roman" panose="02020603050405020304"/>
                <a:sym typeface="Times New Roman" panose="02020603050405020304"/>
              </a:rPr>
              <a:t>AEP</a:t>
            </a:r>
            <a:endParaRPr sz="12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2487" name="Google Shape;12487;p182"/>
          <p:cNvSpPr txBox="1"/>
          <p:nvPr/>
        </p:nvSpPr>
        <p:spPr>
          <a:xfrm>
            <a:off x="626050" y="276350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Delta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488" name="Google Shape;12488;p182"/>
          <p:cNvSpPr txBox="1"/>
          <p:nvPr/>
        </p:nvSpPr>
        <p:spPr>
          <a:xfrm>
            <a:off x="2247400"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Alpha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489" name="Google Shape;12489;p182"/>
          <p:cNvSpPr txBox="1"/>
          <p:nvPr/>
        </p:nvSpPr>
        <p:spPr>
          <a:xfrm>
            <a:off x="4050263"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Beta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490" name="Google Shape;12490;p182"/>
          <p:cNvSpPr/>
          <p:nvPr/>
        </p:nvSpPr>
        <p:spPr>
          <a:xfrm>
            <a:off x="6370950" y="2249424"/>
            <a:ext cx="851100" cy="6282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latin typeface="Times New Roman" panose="02020603050405020304"/>
                <a:ea typeface="Times New Roman" panose="02020603050405020304"/>
                <a:cs typeface="Times New Roman" panose="02020603050405020304"/>
                <a:sym typeface="Times New Roman" panose="02020603050405020304"/>
              </a:rPr>
              <a:t>Bicubic</a:t>
            </a:r>
            <a:endParaRPr sz="12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2491" name="Google Shape;12491;p182"/>
          <p:cNvSpPr txBox="1"/>
          <p:nvPr/>
        </p:nvSpPr>
        <p:spPr>
          <a:xfrm>
            <a:off x="7495849" y="3188363"/>
            <a:ext cx="11010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latin typeface="Times New Roman" panose="02020603050405020304"/>
                <a:ea typeface="Times New Roman" panose="02020603050405020304"/>
                <a:cs typeface="Times New Roman" panose="02020603050405020304"/>
                <a:sym typeface="Times New Roman" panose="02020603050405020304"/>
              </a:rPr>
              <a:t>EEG Image</a:t>
            </a:r>
            <a:endParaRPr sz="1200" i="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i="1">
                <a:latin typeface="Times New Roman" panose="02020603050405020304"/>
                <a:ea typeface="Times New Roman" panose="02020603050405020304"/>
                <a:cs typeface="Times New Roman" panose="02020603050405020304"/>
                <a:sym typeface="Times New Roman" panose="02020603050405020304"/>
              </a:rPr>
              <a:t>(32x32x3)</a:t>
            </a:r>
            <a:endParaRPr sz="1200" i="1">
              <a:latin typeface="Times New Roman" panose="02020603050405020304"/>
              <a:ea typeface="Times New Roman" panose="02020603050405020304"/>
              <a:cs typeface="Times New Roman" panose="02020603050405020304"/>
              <a:sym typeface="Times New Roman" panose="02020603050405020304"/>
            </a:endParaRPr>
          </a:p>
        </p:txBody>
      </p:sp>
      <p:pic>
        <p:nvPicPr>
          <p:cNvPr id="12492" name="Google Shape;12492;p182"/>
          <p:cNvPicPr preferRelativeResize="0"/>
          <p:nvPr/>
        </p:nvPicPr>
        <p:blipFill>
          <a:blip r:embed="rId4"/>
          <a:stretch>
            <a:fillRect/>
          </a:stretch>
        </p:blipFill>
        <p:spPr>
          <a:xfrm>
            <a:off x="7368825" y="1938663"/>
            <a:ext cx="1355025" cy="1249725"/>
          </a:xfrm>
          <a:prstGeom prst="rect">
            <a:avLst/>
          </a:prstGeom>
          <a:noFill/>
          <a:ln>
            <a:noFill/>
          </a:ln>
        </p:spPr>
      </p:pic>
      <p:sp>
        <p:nvSpPr>
          <p:cNvPr id="12493" name="Google Shape;12493;p182"/>
          <p:cNvSpPr/>
          <p:nvPr/>
        </p:nvSpPr>
        <p:spPr>
          <a:xfrm>
            <a:off x="540800" y="4653250"/>
            <a:ext cx="5006100" cy="22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4" name="Google Shape;12494;p182"/>
          <p:cNvSpPr txBox="1"/>
          <p:nvPr/>
        </p:nvSpPr>
        <p:spPr>
          <a:xfrm>
            <a:off x="503875" y="4595125"/>
            <a:ext cx="280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0</a:t>
            </a:r>
            <a:endParaRPr sz="400"/>
          </a:p>
        </p:txBody>
      </p:sp>
      <p:sp>
        <p:nvSpPr>
          <p:cNvPr id="12495" name="Google Shape;12495;p182"/>
          <p:cNvSpPr txBox="1"/>
          <p:nvPr/>
        </p:nvSpPr>
        <p:spPr>
          <a:xfrm>
            <a:off x="1170432" y="4602550"/>
            <a:ext cx="280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5</a:t>
            </a:r>
            <a:endParaRPr sz="400"/>
          </a:p>
        </p:txBody>
      </p:sp>
      <p:sp>
        <p:nvSpPr>
          <p:cNvPr id="12496" name="Google Shape;12496;p182"/>
          <p:cNvSpPr txBox="1"/>
          <p:nvPr/>
        </p:nvSpPr>
        <p:spPr>
          <a:xfrm>
            <a:off x="1828800"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10</a:t>
            </a:r>
            <a:endParaRPr sz="400"/>
          </a:p>
        </p:txBody>
      </p:sp>
      <p:sp>
        <p:nvSpPr>
          <p:cNvPr id="12497" name="Google Shape;12497;p182"/>
          <p:cNvSpPr txBox="1"/>
          <p:nvPr/>
        </p:nvSpPr>
        <p:spPr>
          <a:xfrm>
            <a:off x="2535238"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15</a:t>
            </a:r>
            <a:endParaRPr sz="400"/>
          </a:p>
        </p:txBody>
      </p:sp>
      <p:sp>
        <p:nvSpPr>
          <p:cNvPr id="12498" name="Google Shape;12498;p182"/>
          <p:cNvSpPr txBox="1"/>
          <p:nvPr/>
        </p:nvSpPr>
        <p:spPr>
          <a:xfrm>
            <a:off x="3227832"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20</a:t>
            </a:r>
            <a:endParaRPr sz="400"/>
          </a:p>
        </p:txBody>
      </p:sp>
      <p:sp>
        <p:nvSpPr>
          <p:cNvPr id="12499" name="Google Shape;12499;p182"/>
          <p:cNvSpPr txBox="1"/>
          <p:nvPr/>
        </p:nvSpPr>
        <p:spPr>
          <a:xfrm>
            <a:off x="3922776"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25</a:t>
            </a:r>
            <a:endParaRPr sz="400"/>
          </a:p>
        </p:txBody>
      </p:sp>
      <p:sp>
        <p:nvSpPr>
          <p:cNvPr id="12500" name="Google Shape;12500;p182"/>
          <p:cNvSpPr txBox="1"/>
          <p:nvPr/>
        </p:nvSpPr>
        <p:spPr>
          <a:xfrm>
            <a:off x="4606200"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30</a:t>
            </a:r>
            <a:endParaRPr sz="400"/>
          </a:p>
        </p:txBody>
      </p:sp>
      <p:sp>
        <p:nvSpPr>
          <p:cNvPr id="12501" name="Google Shape;12501;p182"/>
          <p:cNvSpPr txBox="1"/>
          <p:nvPr/>
        </p:nvSpPr>
        <p:spPr>
          <a:xfrm>
            <a:off x="5310000" y="4595125"/>
            <a:ext cx="32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35</a:t>
            </a:r>
            <a:endParaRPr sz="400"/>
          </a:p>
        </p:txBody>
      </p:sp>
      <p:sp>
        <p:nvSpPr>
          <p:cNvPr id="12502" name="Google Shape;12502;p182"/>
          <p:cNvSpPr txBox="1"/>
          <p:nvPr/>
        </p:nvSpPr>
        <p:spPr>
          <a:xfrm>
            <a:off x="2447100" y="4706625"/>
            <a:ext cx="129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Frequency (Hz)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2503" name="Google Shape;12503;p182"/>
          <p:cNvSpPr txBox="1"/>
          <p:nvPr/>
        </p:nvSpPr>
        <p:spPr>
          <a:xfrm>
            <a:off x="393939" y="4398837"/>
            <a:ext cx="331800" cy="3078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GB" sz="700"/>
              <a:t>-5</a:t>
            </a:r>
            <a:endParaRPr sz="400"/>
          </a:p>
        </p:txBody>
      </p:sp>
      <p:sp>
        <p:nvSpPr>
          <p:cNvPr id="12504" name="Google Shape;12504;p182"/>
          <p:cNvSpPr txBox="1"/>
          <p:nvPr/>
        </p:nvSpPr>
        <p:spPr>
          <a:xfrm>
            <a:off x="412839" y="4188762"/>
            <a:ext cx="29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0</a:t>
            </a:r>
            <a:endParaRPr sz="400"/>
          </a:p>
        </p:txBody>
      </p:sp>
      <p:sp>
        <p:nvSpPr>
          <p:cNvPr id="12505" name="Google Shape;12505;p182"/>
          <p:cNvSpPr txBox="1"/>
          <p:nvPr/>
        </p:nvSpPr>
        <p:spPr>
          <a:xfrm>
            <a:off x="412839" y="3989312"/>
            <a:ext cx="29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5</a:t>
            </a:r>
            <a:endParaRPr sz="400"/>
          </a:p>
        </p:txBody>
      </p:sp>
      <p:sp>
        <p:nvSpPr>
          <p:cNvPr id="12506" name="Google Shape;12506;p182"/>
          <p:cNvSpPr txBox="1"/>
          <p:nvPr/>
        </p:nvSpPr>
        <p:spPr>
          <a:xfrm>
            <a:off x="384339" y="3787814"/>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10</a:t>
            </a:r>
            <a:endParaRPr sz="400"/>
          </a:p>
        </p:txBody>
      </p:sp>
      <p:sp>
        <p:nvSpPr>
          <p:cNvPr id="12507" name="Google Shape;12507;p182"/>
          <p:cNvSpPr txBox="1"/>
          <p:nvPr/>
        </p:nvSpPr>
        <p:spPr>
          <a:xfrm>
            <a:off x="384339" y="3599259"/>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15</a:t>
            </a:r>
            <a:endParaRPr sz="400"/>
          </a:p>
        </p:txBody>
      </p:sp>
      <p:sp>
        <p:nvSpPr>
          <p:cNvPr id="12508" name="Google Shape;12508;p182"/>
          <p:cNvSpPr txBox="1"/>
          <p:nvPr/>
        </p:nvSpPr>
        <p:spPr>
          <a:xfrm>
            <a:off x="384339" y="3379803"/>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20</a:t>
            </a:r>
            <a:endParaRPr sz="400"/>
          </a:p>
        </p:txBody>
      </p:sp>
      <p:sp>
        <p:nvSpPr>
          <p:cNvPr id="12509" name="Google Shape;12509;p182"/>
          <p:cNvSpPr txBox="1"/>
          <p:nvPr/>
        </p:nvSpPr>
        <p:spPr>
          <a:xfrm>
            <a:off x="384339" y="3174428"/>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25</a:t>
            </a:r>
            <a:endParaRPr sz="400"/>
          </a:p>
        </p:txBody>
      </p:sp>
      <p:sp>
        <p:nvSpPr>
          <p:cNvPr id="12510" name="Google Shape;12510;p182"/>
          <p:cNvSpPr txBox="1"/>
          <p:nvPr/>
        </p:nvSpPr>
        <p:spPr>
          <a:xfrm>
            <a:off x="384198" y="2971800"/>
            <a:ext cx="3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30</a:t>
            </a:r>
            <a:endParaRPr sz="400"/>
          </a:p>
        </p:txBody>
      </p:sp>
      <p:sp>
        <p:nvSpPr>
          <p:cNvPr id="12511" name="Google Shape;12511;p182"/>
          <p:cNvSpPr txBox="1"/>
          <p:nvPr/>
        </p:nvSpPr>
        <p:spPr>
          <a:xfrm rot="-5400000">
            <a:off x="-383200" y="3678550"/>
            <a:ext cx="1524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Power Spectral Density</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12512" name="Google Shape;12512;p182"/>
          <p:cNvSpPr/>
          <p:nvPr/>
        </p:nvSpPr>
        <p:spPr>
          <a:xfrm>
            <a:off x="1175475" y="1990825"/>
            <a:ext cx="3820200" cy="9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3" name="Google Shape;12513;p182"/>
          <p:cNvSpPr txBox="1"/>
          <p:nvPr/>
        </p:nvSpPr>
        <p:spPr>
          <a:xfrm>
            <a:off x="2825496" y="1891125"/>
            <a:ext cx="411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t>11 Hz</a:t>
            </a:r>
            <a:endParaRPr sz="400"/>
          </a:p>
        </p:txBody>
      </p:sp>
      <p:sp>
        <p:nvSpPr>
          <p:cNvPr id="12514" name="Google Shape;12514;p182"/>
          <p:cNvSpPr txBox="1"/>
          <p:nvPr/>
        </p:nvSpPr>
        <p:spPr>
          <a:xfrm>
            <a:off x="1088136" y="1891675"/>
            <a:ext cx="411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t>1 Hz</a:t>
            </a:r>
            <a:endParaRPr sz="400"/>
          </a:p>
        </p:txBody>
      </p:sp>
      <p:sp>
        <p:nvSpPr>
          <p:cNvPr id="12515" name="Google Shape;12515;p182"/>
          <p:cNvSpPr txBox="1"/>
          <p:nvPr/>
        </p:nvSpPr>
        <p:spPr>
          <a:xfrm>
            <a:off x="4562876" y="1891675"/>
            <a:ext cx="471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t>28 Hz</a:t>
            </a:r>
            <a:endParaRPr sz="4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519"/>
        <p:cNvGrpSpPr/>
        <p:nvPr/>
      </p:nvGrpSpPr>
      <p:grpSpPr>
        <a:xfrm>
          <a:off x="0" y="0"/>
          <a:ext cx="0" cy="0"/>
          <a:chOff x="0" y="0"/>
          <a:chExt cx="0" cy="0"/>
        </a:xfrm>
      </p:grpSpPr>
      <p:sp>
        <p:nvSpPr>
          <p:cNvPr id="12520" name="Google Shape;12520;p183"/>
          <p:cNvSpPr/>
          <p:nvPr/>
        </p:nvSpPr>
        <p:spPr>
          <a:xfrm>
            <a:off x="5812275" y="454650"/>
            <a:ext cx="411900" cy="4234200"/>
          </a:xfrm>
          <a:prstGeom prst="rightBrace">
            <a:avLst>
              <a:gd name="adj1" fmla="val 147736"/>
              <a:gd name="adj2" fmla="val 51791"/>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521" name="Google Shape;12521;p183"/>
          <p:cNvPicPr preferRelativeResize="0"/>
          <p:nvPr/>
        </p:nvPicPr>
        <p:blipFill>
          <a:blip r:embed="rId1"/>
          <a:stretch>
            <a:fillRect/>
          </a:stretch>
        </p:blipFill>
        <p:spPr>
          <a:xfrm>
            <a:off x="332250" y="1839150"/>
            <a:ext cx="5524802" cy="3262376"/>
          </a:xfrm>
          <a:prstGeom prst="rect">
            <a:avLst/>
          </a:prstGeom>
          <a:noFill/>
          <a:ln>
            <a:noFill/>
          </a:ln>
        </p:spPr>
      </p:pic>
      <p:sp>
        <p:nvSpPr>
          <p:cNvPr id="12522" name="Google Shape;12522;p183"/>
          <p:cNvSpPr txBox="1"/>
          <p:nvPr/>
        </p:nvSpPr>
        <p:spPr>
          <a:xfrm>
            <a:off x="4995800" y="2981375"/>
            <a:ext cx="727200" cy="3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i="1">
                <a:latin typeface="Times New Roman" panose="02020603050405020304"/>
                <a:ea typeface="Times New Roman" panose="02020603050405020304"/>
                <a:cs typeface="Times New Roman" panose="02020603050405020304"/>
                <a:sym typeface="Times New Roman" panose="02020603050405020304"/>
              </a:rPr>
              <a:t>FFT</a:t>
            </a:r>
            <a:endParaRPr sz="15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2523" name="Google Shape;12523;p183"/>
          <p:cNvSpPr txBox="1"/>
          <p:nvPr/>
        </p:nvSpPr>
        <p:spPr>
          <a:xfrm>
            <a:off x="626050" y="2812850"/>
            <a:ext cx="4716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12524" name="Google Shape;12524;p183"/>
          <p:cNvPicPr preferRelativeResize="0"/>
          <p:nvPr/>
        </p:nvPicPr>
        <p:blipFill>
          <a:blip r:embed="rId2"/>
          <a:stretch>
            <a:fillRect/>
          </a:stretch>
        </p:blipFill>
        <p:spPr>
          <a:xfrm>
            <a:off x="348784" y="213113"/>
            <a:ext cx="2385142" cy="1788850"/>
          </a:xfrm>
          <a:prstGeom prst="rect">
            <a:avLst/>
          </a:prstGeom>
          <a:noFill/>
          <a:ln>
            <a:noFill/>
          </a:ln>
        </p:spPr>
      </p:pic>
      <p:pic>
        <p:nvPicPr>
          <p:cNvPr id="12525" name="Google Shape;12525;p183"/>
          <p:cNvPicPr preferRelativeResize="0"/>
          <p:nvPr/>
        </p:nvPicPr>
        <p:blipFill>
          <a:blip r:embed="rId3"/>
          <a:stretch>
            <a:fillRect/>
          </a:stretch>
        </p:blipFill>
        <p:spPr>
          <a:xfrm>
            <a:off x="3544475" y="268175"/>
            <a:ext cx="2238274" cy="1678724"/>
          </a:xfrm>
          <a:prstGeom prst="rect">
            <a:avLst/>
          </a:prstGeom>
          <a:noFill/>
          <a:ln>
            <a:noFill/>
          </a:ln>
        </p:spPr>
      </p:pic>
      <p:sp>
        <p:nvSpPr>
          <p:cNvPr id="12526" name="Google Shape;12526;p183"/>
          <p:cNvSpPr/>
          <p:nvPr/>
        </p:nvSpPr>
        <p:spPr>
          <a:xfrm>
            <a:off x="2834838" y="904000"/>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latin typeface="Times New Roman" panose="02020603050405020304"/>
                <a:ea typeface="Times New Roman" panose="02020603050405020304"/>
                <a:cs typeface="Times New Roman" panose="02020603050405020304"/>
                <a:sym typeface="Times New Roman" panose="02020603050405020304"/>
              </a:rPr>
              <a:t>AEP</a:t>
            </a:r>
            <a:endParaRPr sz="12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2527" name="Google Shape;12527;p183"/>
          <p:cNvSpPr txBox="1"/>
          <p:nvPr/>
        </p:nvSpPr>
        <p:spPr>
          <a:xfrm>
            <a:off x="626050" y="276350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Delta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528" name="Google Shape;12528;p183"/>
          <p:cNvSpPr txBox="1"/>
          <p:nvPr/>
        </p:nvSpPr>
        <p:spPr>
          <a:xfrm>
            <a:off x="2247400"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Alpha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529" name="Google Shape;12529;p183"/>
          <p:cNvSpPr txBox="1"/>
          <p:nvPr/>
        </p:nvSpPr>
        <p:spPr>
          <a:xfrm>
            <a:off x="4050263" y="2812850"/>
            <a:ext cx="653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Beta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530" name="Google Shape;12530;p183"/>
          <p:cNvSpPr/>
          <p:nvPr/>
        </p:nvSpPr>
        <p:spPr>
          <a:xfrm>
            <a:off x="6370950" y="2312700"/>
            <a:ext cx="851100" cy="6282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dirty="0">
                <a:latin typeface="Times New Roman" panose="02020603050405020304"/>
                <a:ea typeface="Times New Roman" panose="02020603050405020304"/>
                <a:cs typeface="Times New Roman" panose="02020603050405020304"/>
                <a:sym typeface="Times New Roman" panose="02020603050405020304"/>
              </a:rPr>
              <a:t>Bicubic</a:t>
            </a:r>
            <a:endParaRPr sz="1200" b="1" i="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12531" name="Google Shape;12531;p183"/>
          <p:cNvSpPr txBox="1"/>
          <p:nvPr/>
        </p:nvSpPr>
        <p:spPr>
          <a:xfrm>
            <a:off x="7495849" y="3266788"/>
            <a:ext cx="1101000" cy="40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latin typeface="Times New Roman" panose="02020603050405020304"/>
                <a:ea typeface="Times New Roman" panose="02020603050405020304"/>
                <a:cs typeface="Times New Roman" panose="02020603050405020304"/>
                <a:sym typeface="Times New Roman" panose="02020603050405020304"/>
              </a:rPr>
              <a:t>EEG Image</a:t>
            </a:r>
            <a:endParaRPr sz="1200" i="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i="1">
                <a:latin typeface="Times New Roman" panose="02020603050405020304"/>
                <a:ea typeface="Times New Roman" panose="02020603050405020304"/>
                <a:cs typeface="Times New Roman" panose="02020603050405020304"/>
                <a:sym typeface="Times New Roman" panose="02020603050405020304"/>
              </a:rPr>
              <a:t>(32x32x3)</a:t>
            </a:r>
            <a:endParaRPr sz="1200" i="1">
              <a:latin typeface="Times New Roman" panose="02020603050405020304"/>
              <a:ea typeface="Times New Roman" panose="02020603050405020304"/>
              <a:cs typeface="Times New Roman" panose="02020603050405020304"/>
              <a:sym typeface="Times New Roman" panose="02020603050405020304"/>
            </a:endParaRPr>
          </a:p>
        </p:txBody>
      </p:sp>
      <p:pic>
        <p:nvPicPr>
          <p:cNvPr id="12532" name="Google Shape;12532;p183"/>
          <p:cNvPicPr preferRelativeResize="0"/>
          <p:nvPr/>
        </p:nvPicPr>
        <p:blipFill>
          <a:blip r:embed="rId4"/>
          <a:stretch>
            <a:fillRect/>
          </a:stretch>
        </p:blipFill>
        <p:spPr>
          <a:xfrm>
            <a:off x="7368825" y="2001938"/>
            <a:ext cx="1355025" cy="1249725"/>
          </a:xfrm>
          <a:prstGeom prst="rect">
            <a:avLst/>
          </a:prstGeom>
          <a:noFill/>
          <a:ln>
            <a:noFill/>
          </a:ln>
        </p:spPr>
      </p:pic>
      <p:sp>
        <p:nvSpPr>
          <p:cNvPr id="12533" name="Google Shape;12533;p183"/>
          <p:cNvSpPr/>
          <p:nvPr/>
        </p:nvSpPr>
        <p:spPr>
          <a:xfrm>
            <a:off x="540800" y="4653250"/>
            <a:ext cx="5006100" cy="22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4" name="Google Shape;12534;p183"/>
          <p:cNvSpPr txBox="1"/>
          <p:nvPr/>
        </p:nvSpPr>
        <p:spPr>
          <a:xfrm>
            <a:off x="503875" y="4595125"/>
            <a:ext cx="2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0</a:t>
            </a:r>
            <a:endParaRPr sz="600"/>
          </a:p>
        </p:txBody>
      </p:sp>
      <p:sp>
        <p:nvSpPr>
          <p:cNvPr id="12535" name="Google Shape;12535;p183"/>
          <p:cNvSpPr txBox="1"/>
          <p:nvPr/>
        </p:nvSpPr>
        <p:spPr>
          <a:xfrm>
            <a:off x="1170432" y="4602550"/>
            <a:ext cx="280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5</a:t>
            </a:r>
            <a:endParaRPr sz="600"/>
          </a:p>
        </p:txBody>
      </p:sp>
      <p:sp>
        <p:nvSpPr>
          <p:cNvPr id="12536" name="Google Shape;12536;p183"/>
          <p:cNvSpPr txBox="1"/>
          <p:nvPr/>
        </p:nvSpPr>
        <p:spPr>
          <a:xfrm>
            <a:off x="1828800"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10</a:t>
            </a:r>
            <a:endParaRPr sz="600"/>
          </a:p>
        </p:txBody>
      </p:sp>
      <p:sp>
        <p:nvSpPr>
          <p:cNvPr id="12537" name="Google Shape;12537;p183"/>
          <p:cNvSpPr txBox="1"/>
          <p:nvPr/>
        </p:nvSpPr>
        <p:spPr>
          <a:xfrm>
            <a:off x="2535238"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15</a:t>
            </a:r>
            <a:endParaRPr sz="600"/>
          </a:p>
        </p:txBody>
      </p:sp>
      <p:sp>
        <p:nvSpPr>
          <p:cNvPr id="12538" name="Google Shape;12538;p183"/>
          <p:cNvSpPr txBox="1"/>
          <p:nvPr/>
        </p:nvSpPr>
        <p:spPr>
          <a:xfrm>
            <a:off x="3227832"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20</a:t>
            </a:r>
            <a:endParaRPr sz="600"/>
          </a:p>
        </p:txBody>
      </p:sp>
      <p:sp>
        <p:nvSpPr>
          <p:cNvPr id="12539" name="Google Shape;12539;p183"/>
          <p:cNvSpPr txBox="1"/>
          <p:nvPr/>
        </p:nvSpPr>
        <p:spPr>
          <a:xfrm>
            <a:off x="3922776"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25</a:t>
            </a:r>
            <a:endParaRPr sz="600"/>
          </a:p>
        </p:txBody>
      </p:sp>
      <p:sp>
        <p:nvSpPr>
          <p:cNvPr id="12540" name="Google Shape;12540;p183"/>
          <p:cNvSpPr txBox="1"/>
          <p:nvPr/>
        </p:nvSpPr>
        <p:spPr>
          <a:xfrm>
            <a:off x="4606200"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30</a:t>
            </a:r>
            <a:endParaRPr sz="600"/>
          </a:p>
        </p:txBody>
      </p:sp>
      <p:sp>
        <p:nvSpPr>
          <p:cNvPr id="12541" name="Google Shape;12541;p183"/>
          <p:cNvSpPr txBox="1"/>
          <p:nvPr/>
        </p:nvSpPr>
        <p:spPr>
          <a:xfrm>
            <a:off x="5310000" y="4595125"/>
            <a:ext cx="320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35</a:t>
            </a:r>
            <a:endParaRPr sz="600"/>
          </a:p>
        </p:txBody>
      </p:sp>
      <p:sp>
        <p:nvSpPr>
          <p:cNvPr id="12542" name="Google Shape;12542;p183"/>
          <p:cNvSpPr txBox="1"/>
          <p:nvPr/>
        </p:nvSpPr>
        <p:spPr>
          <a:xfrm>
            <a:off x="2491650" y="4747525"/>
            <a:ext cx="129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Frequency (Hz)</a:t>
            </a:r>
            <a:endParaRPr sz="10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546"/>
        <p:cNvGrpSpPr/>
        <p:nvPr/>
      </p:nvGrpSpPr>
      <p:grpSpPr>
        <a:xfrm>
          <a:off x="0" y="0"/>
          <a:ext cx="0" cy="0"/>
          <a:chOff x="0" y="0"/>
          <a:chExt cx="0" cy="0"/>
        </a:xfrm>
      </p:grpSpPr>
      <p:pic>
        <p:nvPicPr>
          <p:cNvPr id="12547" name="Google Shape;12547;p184"/>
          <p:cNvPicPr preferRelativeResize="0"/>
          <p:nvPr/>
        </p:nvPicPr>
        <p:blipFill>
          <a:blip r:embed="rId1"/>
          <a:stretch>
            <a:fillRect/>
          </a:stretch>
        </p:blipFill>
        <p:spPr>
          <a:xfrm>
            <a:off x="678525" y="2958687"/>
            <a:ext cx="1964925" cy="1400525"/>
          </a:xfrm>
          <a:prstGeom prst="rect">
            <a:avLst/>
          </a:prstGeom>
          <a:noFill/>
          <a:ln>
            <a:noFill/>
          </a:ln>
        </p:spPr>
      </p:pic>
      <p:sp>
        <p:nvSpPr>
          <p:cNvPr id="12548" name="Google Shape;12548;p184"/>
          <p:cNvSpPr/>
          <p:nvPr/>
        </p:nvSpPr>
        <p:spPr>
          <a:xfrm>
            <a:off x="2798224" y="3435150"/>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latin typeface="Times New Roman" panose="02020603050405020304"/>
                <a:ea typeface="Times New Roman" panose="02020603050405020304"/>
                <a:cs typeface="Times New Roman" panose="02020603050405020304"/>
                <a:sym typeface="Times New Roman" panose="02020603050405020304"/>
              </a:rPr>
              <a:t>FFT</a:t>
            </a:r>
            <a:endParaRPr sz="1200" i="1">
              <a:latin typeface="Times New Roman" panose="02020603050405020304"/>
              <a:ea typeface="Times New Roman" panose="02020603050405020304"/>
              <a:cs typeface="Times New Roman" panose="02020603050405020304"/>
              <a:sym typeface="Times New Roman" panose="02020603050405020304"/>
            </a:endParaRPr>
          </a:p>
        </p:txBody>
      </p:sp>
      <p:sp>
        <p:nvSpPr>
          <p:cNvPr id="12549" name="Google Shape;12549;p184"/>
          <p:cNvSpPr/>
          <p:nvPr/>
        </p:nvSpPr>
        <p:spPr>
          <a:xfrm>
            <a:off x="5342009" y="969200"/>
            <a:ext cx="411900" cy="3451500"/>
          </a:xfrm>
          <a:prstGeom prst="rightBrace">
            <a:avLst>
              <a:gd name="adj1" fmla="val 50000"/>
              <a:gd name="adj2" fmla="val 5156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0" name="Google Shape;12550;p184"/>
          <p:cNvSpPr txBox="1"/>
          <p:nvPr/>
        </p:nvSpPr>
        <p:spPr>
          <a:xfrm>
            <a:off x="4009288" y="2923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Times New Roman" panose="02020603050405020304"/>
                <a:ea typeface="Times New Roman" panose="02020603050405020304"/>
                <a:cs typeface="Times New Roman" panose="02020603050405020304"/>
                <a:sym typeface="Times New Roman" panose="02020603050405020304"/>
              </a:rPr>
              <a:t>PSD</a:t>
            </a:r>
            <a:endParaRPr sz="2100" i="1">
              <a:latin typeface="Times New Roman" panose="02020603050405020304"/>
              <a:ea typeface="Times New Roman" panose="02020603050405020304"/>
              <a:cs typeface="Times New Roman" panose="02020603050405020304"/>
              <a:sym typeface="Times New Roman" panose="02020603050405020304"/>
            </a:endParaRPr>
          </a:p>
        </p:txBody>
      </p:sp>
      <p:sp>
        <p:nvSpPr>
          <p:cNvPr id="12551" name="Google Shape;12551;p184"/>
          <p:cNvSpPr/>
          <p:nvPr/>
        </p:nvSpPr>
        <p:spPr>
          <a:xfrm>
            <a:off x="3561700" y="3276148"/>
            <a:ext cx="1746300" cy="79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Theta(4~8Hz)</a:t>
            </a:r>
            <a:endParaRPr sz="1800"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Clr>
                <a:schemeClr val="dk1"/>
              </a:buClr>
              <a:buSzPts val="1100"/>
              <a:buFont typeface="Arial" panose="020B060402020202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Alpha(8~13Hz)</a:t>
            </a:r>
            <a:endParaRPr sz="1800"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Clr>
                <a:schemeClr val="dk1"/>
              </a:buClr>
              <a:buSzPts val="1100"/>
              <a:buFont typeface="Arial" panose="020B060402020202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Beta(13~30Hz)</a:t>
            </a:r>
            <a:endParaRPr i="1">
              <a:latin typeface="Times New Roman" panose="02020603050405020304"/>
              <a:ea typeface="Times New Roman" panose="02020603050405020304"/>
              <a:cs typeface="Times New Roman" panose="02020603050405020304"/>
              <a:sym typeface="Times New Roman" panose="02020603050405020304"/>
            </a:endParaRPr>
          </a:p>
        </p:txBody>
      </p:sp>
      <p:sp>
        <p:nvSpPr>
          <p:cNvPr id="12552" name="Google Shape;12552;p184"/>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Image Generation</a:t>
            </a:r>
            <a:endParaRPr lang="en-GB"/>
          </a:p>
        </p:txBody>
      </p:sp>
      <p:pic>
        <p:nvPicPr>
          <p:cNvPr id="12553" name="Google Shape;12553;p184"/>
          <p:cNvPicPr preferRelativeResize="0"/>
          <p:nvPr/>
        </p:nvPicPr>
        <p:blipFill>
          <a:blip r:embed="rId2"/>
          <a:stretch>
            <a:fillRect/>
          </a:stretch>
        </p:blipFill>
        <p:spPr>
          <a:xfrm>
            <a:off x="374459" y="920738"/>
            <a:ext cx="2389951" cy="1792463"/>
          </a:xfrm>
          <a:prstGeom prst="rect">
            <a:avLst/>
          </a:prstGeom>
          <a:noFill/>
          <a:ln>
            <a:noFill/>
          </a:ln>
        </p:spPr>
      </p:pic>
      <p:pic>
        <p:nvPicPr>
          <p:cNvPr id="12554" name="Google Shape;12554;p184"/>
          <p:cNvPicPr preferRelativeResize="0"/>
          <p:nvPr/>
        </p:nvPicPr>
        <p:blipFill>
          <a:blip r:embed="rId3"/>
          <a:stretch>
            <a:fillRect/>
          </a:stretch>
        </p:blipFill>
        <p:spPr>
          <a:xfrm>
            <a:off x="3114809" y="920738"/>
            <a:ext cx="2389951" cy="1792463"/>
          </a:xfrm>
          <a:prstGeom prst="rect">
            <a:avLst/>
          </a:prstGeom>
          <a:noFill/>
          <a:ln>
            <a:noFill/>
          </a:ln>
        </p:spPr>
      </p:pic>
      <p:sp>
        <p:nvSpPr>
          <p:cNvPr id="12555" name="Google Shape;12555;p184"/>
          <p:cNvSpPr/>
          <p:nvPr/>
        </p:nvSpPr>
        <p:spPr>
          <a:xfrm>
            <a:off x="2643438" y="1613437"/>
            <a:ext cx="608700" cy="407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latin typeface="Times New Roman" panose="02020603050405020304"/>
                <a:ea typeface="Times New Roman" panose="02020603050405020304"/>
                <a:cs typeface="Times New Roman" panose="02020603050405020304"/>
                <a:sym typeface="Times New Roman" panose="02020603050405020304"/>
              </a:rPr>
              <a:t>AEP</a:t>
            </a:r>
            <a:endParaRPr sz="1200" i="1">
              <a:latin typeface="Times New Roman" panose="02020603050405020304"/>
              <a:ea typeface="Times New Roman" panose="02020603050405020304"/>
              <a:cs typeface="Times New Roman" panose="02020603050405020304"/>
              <a:sym typeface="Times New Roman" panose="02020603050405020304"/>
            </a:endParaRPr>
          </a:p>
        </p:txBody>
      </p:sp>
      <p:sp>
        <p:nvSpPr>
          <p:cNvPr id="12556" name="Google Shape;12556;p184"/>
          <p:cNvSpPr/>
          <p:nvPr/>
        </p:nvSpPr>
        <p:spPr>
          <a:xfrm>
            <a:off x="5855138" y="2439550"/>
            <a:ext cx="851100" cy="5781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i="1">
                <a:latin typeface="Times New Roman" panose="02020603050405020304"/>
                <a:ea typeface="Times New Roman" panose="02020603050405020304"/>
                <a:cs typeface="Times New Roman" panose="02020603050405020304"/>
                <a:sym typeface="Times New Roman" panose="02020603050405020304"/>
              </a:rPr>
              <a:t>Bicubic</a:t>
            </a:r>
            <a:endParaRPr sz="12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2557" name="Google Shape;12557;p184"/>
          <p:cNvSpPr txBox="1"/>
          <p:nvPr/>
        </p:nvSpPr>
        <p:spPr>
          <a:xfrm>
            <a:off x="6929875" y="33990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latin typeface="Times New Roman" panose="02020603050405020304"/>
                <a:ea typeface="Times New Roman" panose="02020603050405020304"/>
                <a:cs typeface="Times New Roman" panose="02020603050405020304"/>
                <a:sym typeface="Times New Roman" panose="02020603050405020304"/>
              </a:rPr>
              <a:t>Spectral Topography Map</a:t>
            </a:r>
            <a:endParaRPr sz="1200" i="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561"/>
        <p:cNvGrpSpPr/>
        <p:nvPr/>
      </p:nvGrpSpPr>
      <p:grpSpPr>
        <a:xfrm>
          <a:off x="0" y="0"/>
          <a:ext cx="0" cy="0"/>
          <a:chOff x="0" y="0"/>
          <a:chExt cx="0" cy="0"/>
        </a:xfrm>
      </p:grpSpPr>
      <p:sp>
        <p:nvSpPr>
          <p:cNvPr id="12562" name="Google Shape;12562;p185"/>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3" name="Google Shape;12563;p185"/>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4" name="Google Shape;12564;p185"/>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565" name="Google Shape;12565;p185"/>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66" name="Google Shape;12566;p185"/>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12567" name="Google Shape;12567;p185"/>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68" name="Google Shape;12568;p185"/>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12569" name="Google Shape;12569;p185"/>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70" name="Google Shape;12570;p185"/>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12571" name="Google Shape;12571;p185"/>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12572" name="Google Shape;12572;p185"/>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dirty="0" err="1"/>
              <a:t>Maxpool</a:t>
            </a:r>
            <a:endParaRPr sz="1500" b="1" dirty="0"/>
          </a:p>
          <a:p>
            <a:pPr marL="0" lvl="0" indent="0" algn="ctr" rtl="0">
              <a:spcBef>
                <a:spcPts val="0"/>
              </a:spcBef>
              <a:spcAft>
                <a:spcPts val="0"/>
              </a:spcAft>
              <a:buNone/>
            </a:pPr>
            <a:r>
              <a:rPr lang="en-GB" sz="1500" b="1" dirty="0"/>
              <a:t>(2x2)</a:t>
            </a:r>
            <a:endParaRPr sz="1500" b="1" dirty="0"/>
          </a:p>
        </p:txBody>
      </p:sp>
      <p:cxnSp>
        <p:nvCxnSpPr>
          <p:cNvPr id="12573" name="Google Shape;12573;p185"/>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12574" name="Google Shape;12574;p185"/>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a:t>
            </a:r>
            <a:endParaRPr sz="1500" b="1"/>
          </a:p>
          <a:p>
            <a:pPr marL="0" lvl="0" indent="0" algn="ctr" rtl="0">
              <a:spcBef>
                <a:spcPts val="0"/>
              </a:spcBef>
              <a:spcAft>
                <a:spcPts val="0"/>
              </a:spcAft>
              <a:buNone/>
            </a:pPr>
            <a:r>
              <a:rPr lang="en-GB" sz="1500" b="1"/>
              <a:t>128</a:t>
            </a:r>
            <a:endParaRPr sz="1500" b="1"/>
          </a:p>
        </p:txBody>
      </p:sp>
      <p:cxnSp>
        <p:nvCxnSpPr>
          <p:cNvPr id="12575" name="Google Shape;12575;p185"/>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12576" name="Google Shape;12576;p185"/>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12577" name="Google Shape;12577;p185"/>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12578" name="Google Shape;12578;p185"/>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12579" name="Google Shape;12579;p185"/>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12580" name="Google Shape;12580;p185"/>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12581" name="Google Shape;12581;p185"/>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p:txBody>
      </p:sp>
      <p:sp>
        <p:nvSpPr>
          <p:cNvPr id="12582" name="Google Shape;12582;p185"/>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
        <p:nvSpPr>
          <p:cNvPr id="12583" name="Google Shape;12583;p185"/>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p:txBody>
      </p:sp>
      <p:pic>
        <p:nvPicPr>
          <p:cNvPr id="12584" name="Google Shape;12584;p185"/>
          <p:cNvPicPr preferRelativeResize="0"/>
          <p:nvPr/>
        </p:nvPicPr>
        <p:blipFill>
          <a:blip r:embed="rId1"/>
          <a:stretch>
            <a:fillRect/>
          </a:stretch>
        </p:blipFill>
        <p:spPr>
          <a:xfrm>
            <a:off x="894613" y="452763"/>
            <a:ext cx="1355025" cy="1249725"/>
          </a:xfrm>
          <a:prstGeom prst="rect">
            <a:avLst/>
          </a:prstGeom>
          <a:noFill/>
          <a:ln>
            <a:noFill/>
          </a:ln>
        </p:spPr>
      </p:pic>
      <p:sp>
        <p:nvSpPr>
          <p:cNvPr id="12585" name="Google Shape;12585;p185"/>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589"/>
        <p:cNvGrpSpPr/>
        <p:nvPr/>
      </p:nvGrpSpPr>
      <p:grpSpPr>
        <a:xfrm>
          <a:off x="0" y="0"/>
          <a:ext cx="0" cy="0"/>
          <a:chOff x="0" y="0"/>
          <a:chExt cx="0" cy="0"/>
        </a:xfrm>
      </p:grpSpPr>
      <p:sp>
        <p:nvSpPr>
          <p:cNvPr id="12590" name="Google Shape;12590;p186"/>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2591" name="Google Shape;12591;p186"/>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2592" name="Google Shape;12592;p186"/>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2593" name="Google Shape;12593;p186"/>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594" name="Google Shape;12594;p186"/>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2595" name="Google Shape;12595;p186"/>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12596" name="Google Shape;12596;p186"/>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597" name="Google Shape;12597;p186"/>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598" name="Google Shape;12598;p186"/>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599" name="Google Shape;12599;p186"/>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2600" name="Google Shape;12600;p186"/>
          <p:cNvCxnSpPr>
            <a:stCxn id="12590" idx="0"/>
            <a:endCxn id="12592"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01" name="Google Shape;12601;p186"/>
          <p:cNvCxnSpPr>
            <a:stCxn id="12592" idx="0"/>
            <a:endCxn id="1259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2602" name="Google Shape;12602;p186"/>
          <p:cNvCxnSpPr>
            <a:stCxn id="12591" idx="0"/>
            <a:endCxn id="12594"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03" name="Google Shape;12603;p186"/>
          <p:cNvCxnSpPr>
            <a:stCxn id="12592" idx="0"/>
            <a:endCxn id="1259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2604" name="Google Shape;12604;p186"/>
          <p:cNvCxnSpPr>
            <a:stCxn id="12592" idx="0"/>
            <a:endCxn id="1259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2605" name="Google Shape;12605;p186"/>
          <p:cNvCxnSpPr>
            <a:stCxn id="12591" idx="2"/>
            <a:endCxn id="12592"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6" name="Google Shape;12606;p186"/>
          <p:cNvCxnSpPr>
            <a:stCxn id="12594" idx="0"/>
            <a:endCxn id="12593"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7" name="Google Shape;12607;p186"/>
          <p:cNvCxnSpPr>
            <a:stCxn id="12593" idx="0"/>
            <a:endCxn id="12597"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8" name="Google Shape;12608;p186"/>
          <p:cNvCxnSpPr>
            <a:stCxn id="12597" idx="0"/>
            <a:endCxn id="12598"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09" name="Google Shape;12609;p186"/>
          <p:cNvCxnSpPr>
            <a:stCxn id="12598" idx="0"/>
            <a:endCxn id="12599"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10" name="Google Shape;12610;p186"/>
          <p:cNvCxnSpPr>
            <a:stCxn id="12599" idx="0"/>
            <a:endCxn id="12595"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11" name="Google Shape;12611;p186"/>
          <p:cNvCxnSpPr>
            <a:stCxn id="12595" idx="0"/>
            <a:endCxn id="12596"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12612" name="Google Shape;12612;p186"/>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12613" name="Google Shape;12613;p186"/>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12614" name="Google Shape;12614;p186"/>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12615" name="Google Shape;12615;p186"/>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12616" name="Google Shape;12616;p186"/>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12617" name="Google Shape;12617;p186"/>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12618" name="Google Shape;12618;p186"/>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12619" name="Google Shape;12619;p186"/>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12620" name="Google Shape;12620;p186"/>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12621" name="Google Shape;12621;p186"/>
          <p:cNvCxnSpPr>
            <a:stCxn id="12612" idx="0"/>
            <a:endCxn id="12613"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2" name="Google Shape;12622;p186"/>
          <p:cNvCxnSpPr>
            <a:stCxn id="12613" idx="0"/>
            <a:endCxn id="12615"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3" name="Google Shape;12623;p186"/>
          <p:cNvCxnSpPr>
            <a:stCxn id="12615" idx="0"/>
            <a:endCxn id="1261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624" name="Google Shape;12624;p186"/>
          <p:cNvCxnSpPr>
            <a:stCxn id="12614" idx="0"/>
            <a:endCxn id="12616"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5" name="Google Shape;12625;p186"/>
          <p:cNvCxnSpPr>
            <a:stCxn id="12615" idx="0"/>
            <a:endCxn id="1261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626" name="Google Shape;12626;p186"/>
          <p:cNvCxnSpPr>
            <a:stCxn id="12615" idx="0"/>
            <a:endCxn id="1261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627" name="Google Shape;12627;p186"/>
          <p:cNvCxnSpPr>
            <a:stCxn id="12614" idx="2"/>
            <a:endCxn id="12615"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28" name="Google Shape;12628;p186"/>
          <p:cNvCxnSpPr>
            <a:stCxn id="12616" idx="0"/>
            <a:endCxn id="12629"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30" name="Google Shape;12630;p186"/>
          <p:cNvCxnSpPr>
            <a:stCxn id="12617" idx="0"/>
            <a:endCxn id="12620"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12631" name="Google Shape;12631;p186"/>
          <p:cNvCxnSpPr>
            <a:stCxn id="12620" idx="0"/>
            <a:endCxn id="12619"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12632" name="Google Shape;12632;p186"/>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12633" name="Google Shape;12633;p186"/>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12634" name="Google Shape;12634;p186"/>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12635" name="Google Shape;12635;p186"/>
          <p:cNvSpPr txBox="1"/>
          <p:nvPr/>
        </p:nvSpPr>
        <p:spPr>
          <a:xfrm rot="1478449">
            <a:off x="3050475" y="29809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12636" name="Google Shape;12636;p186"/>
          <p:cNvSpPr txBox="1"/>
          <p:nvPr/>
        </p:nvSpPr>
        <p:spPr>
          <a:xfrm rot="1478449">
            <a:off x="4790587" y="29809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12637" name="Google Shape;12637;p186"/>
          <p:cNvSpPr txBox="1"/>
          <p:nvPr/>
        </p:nvSpPr>
        <p:spPr>
          <a:xfrm rot="1478449">
            <a:off x="583930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12638" name="Google Shape;12638;p186"/>
          <p:cNvPicPr preferRelativeResize="0"/>
          <p:nvPr/>
        </p:nvPicPr>
        <p:blipFill>
          <a:blip r:embed="rId1"/>
          <a:stretch>
            <a:fillRect/>
          </a:stretch>
        </p:blipFill>
        <p:spPr>
          <a:xfrm>
            <a:off x="1737772" y="3319847"/>
            <a:ext cx="1020091" cy="940800"/>
          </a:xfrm>
          <a:prstGeom prst="rect">
            <a:avLst/>
          </a:prstGeom>
          <a:noFill/>
          <a:ln>
            <a:noFill/>
          </a:ln>
        </p:spPr>
      </p:pic>
      <p:sp>
        <p:nvSpPr>
          <p:cNvPr id="12639" name="Google Shape;12639;p186"/>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12640" name="Google Shape;12640;p186"/>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2641" name="Google Shape;12641;p186"/>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2642" name="Google Shape;12642;p186"/>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643" name="Google Shape;12643;p186"/>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12644" name="Google Shape;12644;p186"/>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645" name="Google Shape;12645;p186"/>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646" name="Google Shape;12646;p186"/>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2647" name="Google Shape;12647;p186"/>
          <p:cNvCxnSpPr>
            <a:stCxn id="12639" idx="0"/>
            <a:endCxn id="12640"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48" name="Google Shape;12648;p186"/>
          <p:cNvCxnSpPr>
            <a:stCxn id="12640" idx="0"/>
            <a:endCxn id="12641"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49" name="Google Shape;12649;p186"/>
          <p:cNvCxnSpPr>
            <a:stCxn id="12641" idx="0"/>
            <a:endCxn id="126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650" name="Google Shape;12650;p186"/>
          <p:cNvCxnSpPr>
            <a:stCxn id="12641" idx="0"/>
            <a:endCxn id="126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651" name="Google Shape;12651;p186"/>
          <p:cNvCxnSpPr>
            <a:stCxn id="12641" idx="0"/>
            <a:endCxn id="126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652" name="Google Shape;12652;p186"/>
          <p:cNvCxnSpPr>
            <a:stCxn id="12653" idx="2"/>
            <a:endCxn id="12641"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4" name="Google Shape;12654;p186"/>
          <p:cNvCxnSpPr>
            <a:stCxn id="12642" idx="0"/>
            <a:endCxn id="12644"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5" name="Google Shape;12655;p186"/>
          <p:cNvCxnSpPr>
            <a:stCxn id="12644" idx="0"/>
            <a:endCxn id="12645"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6" name="Google Shape;12656;p186"/>
          <p:cNvCxnSpPr>
            <a:stCxn id="12645" idx="0"/>
            <a:endCxn id="12646"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657" name="Google Shape;12657;p186"/>
          <p:cNvCxnSpPr>
            <a:stCxn id="12646" idx="0"/>
            <a:endCxn id="12643"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58" name="Google Shape;12658;p186"/>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12659" name="Google Shape;12659;p186"/>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12660" name="Google Shape;12660;p186"/>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12661" name="Google Shape;12661;p186"/>
          <p:cNvCxnSpPr>
            <a:endCxn id="12590"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662" name="Google Shape;12662;p186"/>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12663" name="Google Shape;12663;p186"/>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2664" name="Google Shape;12664;p186"/>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dk1"/>
                </a:solidFill>
              </a:rPr>
              <a:t>Output</a:t>
            </a:r>
            <a:endParaRPr sz="1200" dirty="0"/>
          </a:p>
        </p:txBody>
      </p:sp>
      <p:cxnSp>
        <p:nvCxnSpPr>
          <p:cNvPr id="12665" name="Google Shape;12665;p186"/>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2666" name="Google Shape;12666;p186"/>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667" name="Google Shape;12667;p186"/>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12668" name="Google Shape;12668;p186"/>
          <p:cNvSpPr txBox="1"/>
          <p:nvPr/>
        </p:nvSpPr>
        <p:spPr>
          <a:xfrm rot="1478449">
            <a:off x="653845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
        <p:nvSpPr>
          <p:cNvPr id="12669" name="Google Shape;12669;p186"/>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670" name="Google Shape;12670;p186"/>
          <p:cNvCxnSpPr>
            <a:stCxn id="12671" idx="0"/>
            <a:endCxn id="12669"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72" name="Google Shape;12672;p186"/>
          <p:cNvCxnSpPr>
            <a:stCxn id="12669"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73" name="Google Shape;12673;p186"/>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674" name="Google Shape;12674;p186"/>
          <p:cNvCxnSpPr>
            <a:stCxn id="12673"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75" name="Google Shape;12675;p186"/>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676" name="Google Shape;12676;p186"/>
          <p:cNvCxnSpPr>
            <a:stCxn id="12677" idx="0"/>
            <a:endCxn id="12675"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678" name="Google Shape;12678;p186"/>
          <p:cNvCxnSpPr>
            <a:stCxn id="12675"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79" name="Google Shape;12679;p186"/>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680" name="Google Shape;12680;p186"/>
          <p:cNvCxnSpPr>
            <a:stCxn id="12679"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81" name="Google Shape;12681;p186"/>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682" name="Google Shape;12682;p186"/>
          <p:cNvCxnSpPr>
            <a:stCxn id="12681"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83" name="Google Shape;12683;p186"/>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684" name="Google Shape;12684;p186"/>
          <p:cNvCxnSpPr>
            <a:stCxn id="12683"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685" name="Google Shape;12685;p186"/>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12686" name="Google Shape;12686;p186"/>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694"/>
        <p:cNvGrpSpPr/>
        <p:nvPr/>
      </p:nvGrpSpPr>
      <p:grpSpPr>
        <a:xfrm>
          <a:off x="0" y="0"/>
          <a:ext cx="0" cy="0"/>
          <a:chOff x="0" y="0"/>
          <a:chExt cx="0" cy="0"/>
        </a:xfrm>
      </p:grpSpPr>
      <p:sp>
        <p:nvSpPr>
          <p:cNvPr id="12695" name="Google Shape;12695;p188"/>
          <p:cNvSpPr/>
          <p:nvPr/>
        </p:nvSpPr>
        <p:spPr>
          <a:xfrm rot="5400000">
            <a:off x="1628038" y="365632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12696" name="Google Shape;12696;p188"/>
          <p:cNvSpPr/>
          <p:nvPr/>
        </p:nvSpPr>
        <p:spPr>
          <a:xfrm rot="5400000">
            <a:off x="232401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p:txBody>
      </p:sp>
      <p:sp>
        <p:nvSpPr>
          <p:cNvPr id="12697" name="Google Shape;12697;p188"/>
          <p:cNvSpPr/>
          <p:nvPr/>
        </p:nvSpPr>
        <p:spPr>
          <a:xfrm rot="5400000">
            <a:off x="19744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cxnSp>
        <p:nvCxnSpPr>
          <p:cNvPr id="12698" name="Google Shape;12698;p188"/>
          <p:cNvCxnSpPr>
            <a:stCxn id="12699" idx="0"/>
            <a:endCxn id="12700" idx="2"/>
          </p:cNvCxnSpPr>
          <p:nvPr/>
        </p:nvCxnSpPr>
        <p:spPr>
          <a:xfrm>
            <a:off x="5599363" y="379387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2701" name="Google Shape;12701;p188"/>
          <p:cNvCxnSpPr>
            <a:stCxn id="12697" idx="0"/>
            <a:endCxn id="12697"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12702" name="Google Shape;12702;p188"/>
          <p:cNvCxnSpPr>
            <a:stCxn id="12697" idx="0"/>
            <a:endCxn id="12697"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12703" name="Google Shape;12703;p188"/>
          <p:cNvCxnSpPr>
            <a:stCxn id="12697" idx="0"/>
            <a:endCxn id="12697"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12704" name="Google Shape;12704;p188"/>
          <p:cNvCxnSpPr>
            <a:stCxn id="12696" idx="2"/>
            <a:endCxn id="12697" idx="0"/>
          </p:cNvCxnSpPr>
          <p:nvPr/>
        </p:nvCxnSpPr>
        <p:spPr>
          <a:xfrm rot="10800000">
            <a:off x="2579463" y="3797024"/>
            <a:ext cx="74400" cy="0"/>
          </a:xfrm>
          <a:prstGeom prst="straightConnector1">
            <a:avLst/>
          </a:prstGeom>
          <a:noFill/>
          <a:ln w="9525" cap="flat" cmpd="sng">
            <a:solidFill>
              <a:schemeClr val="dk2"/>
            </a:solidFill>
            <a:prstDash val="solid"/>
            <a:round/>
            <a:headEnd type="none" w="med" len="med"/>
            <a:tailEnd type="none" w="med" len="med"/>
          </a:ln>
        </p:spPr>
      </p:cxnSp>
      <p:sp>
        <p:nvSpPr>
          <p:cNvPr id="12705" name="Google Shape;12705;p18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12706" name="Google Shape;12706;p18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12707" name="Google Shape;12707;p18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12708" name="Google Shape;12708;p18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12709" name="Google Shape;12709;p18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12710" name="Google Shape;12710;p18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12711" name="Google Shape;12711;p18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12712" name="Google Shape;12712;p18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12713" name="Google Shape;12713;p18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12714" name="Google Shape;12714;p188"/>
          <p:cNvCxnSpPr>
            <a:stCxn id="12705" idx="0"/>
            <a:endCxn id="1270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15" name="Google Shape;12715;p188"/>
          <p:cNvCxnSpPr>
            <a:stCxn id="12706" idx="0"/>
            <a:endCxn id="1270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16" name="Google Shape;12716;p188"/>
          <p:cNvCxnSpPr>
            <a:stCxn id="12708" idx="0"/>
            <a:endCxn id="1270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717" name="Google Shape;12717;p188"/>
          <p:cNvCxnSpPr>
            <a:stCxn id="12707" idx="0"/>
            <a:endCxn id="1270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18" name="Google Shape;12718;p188"/>
          <p:cNvCxnSpPr>
            <a:stCxn id="12708" idx="0"/>
            <a:endCxn id="1270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719" name="Google Shape;12719;p188"/>
          <p:cNvCxnSpPr>
            <a:stCxn id="12708" idx="0"/>
            <a:endCxn id="1270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2720" name="Google Shape;12720;p188"/>
          <p:cNvCxnSpPr>
            <a:stCxn id="12707" idx="2"/>
            <a:endCxn id="1270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21" name="Google Shape;12721;p188"/>
          <p:cNvCxnSpPr>
            <a:stCxn id="12709" idx="0"/>
            <a:endCxn id="1272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23" name="Google Shape;12723;p188"/>
          <p:cNvCxnSpPr>
            <a:stCxn id="12710" idx="0"/>
            <a:endCxn id="1271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12724" name="Google Shape;12724;p188"/>
          <p:cNvCxnSpPr>
            <a:stCxn id="12713" idx="0"/>
            <a:endCxn id="1271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12725" name="Google Shape;12725;p18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12726" name="Google Shape;12726;p18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12727" name="Google Shape;12727;p18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12728" name="Google Shape;12728;p18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12729" name="Google Shape;12729;p18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2730" name="Google Shape;12730;p18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2731" name="Google Shape;12731;p188"/>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732" name="Google Shape;12732;p188"/>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12733" name="Google Shape;12733;p188"/>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734" name="Google Shape;12734;p188"/>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735" name="Google Shape;12735;p188"/>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2736" name="Google Shape;12736;p188"/>
          <p:cNvCxnSpPr>
            <a:stCxn id="12728" idx="0"/>
            <a:endCxn id="12729"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37" name="Google Shape;12737;p188"/>
          <p:cNvCxnSpPr>
            <a:stCxn id="12729" idx="0"/>
            <a:endCxn id="127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738" name="Google Shape;12738;p188"/>
          <p:cNvCxnSpPr>
            <a:stCxn id="12730" idx="0"/>
            <a:endCxn id="127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739" name="Google Shape;12739;p188"/>
          <p:cNvCxnSpPr>
            <a:stCxn id="12730" idx="0"/>
            <a:endCxn id="127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740" name="Google Shape;12740;p188"/>
          <p:cNvCxnSpPr>
            <a:stCxn id="12730" idx="0"/>
            <a:endCxn id="127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741" name="Google Shape;12741;p188"/>
          <p:cNvCxnSpPr>
            <a:stCxn id="12742" idx="2"/>
            <a:endCxn id="12730"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3" name="Google Shape;12743;p188"/>
          <p:cNvCxnSpPr>
            <a:stCxn id="12731" idx="0"/>
            <a:endCxn id="12733"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4" name="Google Shape;12744;p188"/>
          <p:cNvCxnSpPr>
            <a:stCxn id="12733" idx="0"/>
            <a:endCxn id="12734"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5" name="Google Shape;12745;p188"/>
          <p:cNvCxnSpPr>
            <a:stCxn id="12734" idx="0"/>
            <a:endCxn id="12735"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46" name="Google Shape;12746;p188"/>
          <p:cNvCxnSpPr>
            <a:stCxn id="12735" idx="0"/>
            <a:endCxn id="12732"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47" name="Google Shape;12747;p18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12748" name="Google Shape;12748;p188"/>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12749" name="Google Shape;12749;p188"/>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12750" name="Google Shape;12750;p188"/>
          <p:cNvCxnSpPr/>
          <p:nvPr/>
        </p:nvCxnSpPr>
        <p:spPr>
          <a:xfrm rot="10800000" flipH="1">
            <a:off x="1259050" y="37940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751" name="Google Shape;12751;p188"/>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752" name="Google Shape;12752;p188"/>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12753" name="Google Shape;12753;p188"/>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754" name="Google Shape;12754;p188"/>
          <p:cNvCxnSpPr>
            <a:stCxn id="12755" idx="0"/>
            <a:endCxn id="12753"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756" name="Google Shape;12756;p188"/>
          <p:cNvCxnSpPr>
            <a:stCxn id="12753"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57" name="Google Shape;12757;p188"/>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758" name="Google Shape;12758;p188"/>
          <p:cNvCxnSpPr>
            <a:stCxn id="12757"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59" name="Google Shape;12759;p188"/>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760" name="Google Shape;12760;p188"/>
          <p:cNvCxnSpPr>
            <a:stCxn id="12761" idx="0"/>
            <a:endCxn id="12759"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762" name="Google Shape;12762;p188"/>
          <p:cNvCxnSpPr>
            <a:stCxn id="12759"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3" name="Google Shape;12763;p188"/>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764" name="Google Shape;12764;p188"/>
          <p:cNvCxnSpPr>
            <a:stCxn id="12763"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5" name="Google Shape;12765;p188"/>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766" name="Google Shape;12766;p188"/>
          <p:cNvCxnSpPr>
            <a:stCxn id="12765"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7" name="Google Shape;12767;p188"/>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768" name="Google Shape;12768;p188"/>
          <p:cNvCxnSpPr>
            <a:stCxn id="12767"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769" name="Google Shape;12769;p188"/>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12770" name="Google Shape;12770;p188"/>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771" name="Google Shape;12771;p188"/>
          <p:cNvCxnSpPr/>
          <p:nvPr/>
        </p:nvCxnSpPr>
        <p:spPr>
          <a:xfrm rot="10800000" flipH="1">
            <a:off x="2962925" y="324533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2772" name="Google Shape;12772;p188"/>
          <p:cNvCxnSpPr/>
          <p:nvPr/>
        </p:nvCxnSpPr>
        <p:spPr>
          <a:xfrm>
            <a:off x="2970125" y="385966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2773" name="Google Shape;12773;p188"/>
          <p:cNvSpPr/>
          <p:nvPr/>
        </p:nvSpPr>
        <p:spPr>
          <a:xfrm rot="5400000">
            <a:off x="3203375" y="312313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sp>
        <p:nvSpPr>
          <p:cNvPr id="12774" name="Google Shape;12774;p188"/>
          <p:cNvSpPr/>
          <p:nvPr/>
        </p:nvSpPr>
        <p:spPr>
          <a:xfrm rot="5400000">
            <a:off x="3192275" y="418951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Conv1-512</a:t>
            </a:r>
            <a:endParaRPr sz="1200"/>
          </a:p>
        </p:txBody>
      </p:sp>
      <p:cxnSp>
        <p:nvCxnSpPr>
          <p:cNvPr id="12775" name="Google Shape;12775;p188"/>
          <p:cNvCxnSpPr>
            <a:endCxn id="12773" idx="0"/>
          </p:cNvCxnSpPr>
          <p:nvPr/>
        </p:nvCxnSpPr>
        <p:spPr>
          <a:xfrm rot="10800000">
            <a:off x="3808325" y="3260687"/>
            <a:ext cx="85200" cy="0"/>
          </a:xfrm>
          <a:prstGeom prst="straightConnector1">
            <a:avLst/>
          </a:prstGeom>
          <a:noFill/>
          <a:ln w="9525" cap="flat" cmpd="sng">
            <a:solidFill>
              <a:schemeClr val="dk2"/>
            </a:solidFill>
            <a:prstDash val="solid"/>
            <a:round/>
            <a:headEnd type="none" w="med" len="med"/>
            <a:tailEnd type="none" w="med" len="med"/>
          </a:ln>
        </p:spPr>
      </p:cxnSp>
      <p:cxnSp>
        <p:nvCxnSpPr>
          <p:cNvPr id="12776" name="Google Shape;12776;p188"/>
          <p:cNvCxnSpPr/>
          <p:nvPr/>
        </p:nvCxnSpPr>
        <p:spPr>
          <a:xfrm rot="10800000">
            <a:off x="3797238" y="4327062"/>
            <a:ext cx="74400" cy="0"/>
          </a:xfrm>
          <a:prstGeom prst="straightConnector1">
            <a:avLst/>
          </a:prstGeom>
          <a:noFill/>
          <a:ln w="9525" cap="flat" cmpd="sng">
            <a:solidFill>
              <a:schemeClr val="dk2"/>
            </a:solidFill>
            <a:prstDash val="solid"/>
            <a:round/>
            <a:headEnd type="none" w="med" len="med"/>
            <a:tailEnd type="none" w="med" len="med"/>
          </a:ln>
        </p:spPr>
      </p:cxnSp>
      <p:sp>
        <p:nvSpPr>
          <p:cNvPr id="12777" name="Google Shape;12777;p188"/>
          <p:cNvSpPr/>
          <p:nvPr/>
        </p:nvSpPr>
        <p:spPr>
          <a:xfrm rot="5400000">
            <a:off x="3719185" y="295678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Pafs</a:t>
            </a:r>
            <a:endParaRPr sz="1200"/>
          </a:p>
        </p:txBody>
      </p:sp>
      <p:sp>
        <p:nvSpPr>
          <p:cNvPr id="12778" name="Google Shape;12778;p188"/>
          <p:cNvSpPr/>
          <p:nvPr/>
        </p:nvSpPr>
        <p:spPr>
          <a:xfrm rot="5400000">
            <a:off x="3716635" y="402316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a:t>
            </a:r>
            <a:endParaRPr sz="1200"/>
          </a:p>
          <a:p>
            <a:pPr marL="0" lvl="0" indent="0" algn="ctr" rtl="0">
              <a:spcBef>
                <a:spcPts val="0"/>
              </a:spcBef>
              <a:spcAft>
                <a:spcPts val="0"/>
              </a:spcAft>
              <a:buNone/>
            </a:pPr>
            <a:r>
              <a:rPr lang="en-GB" sz="1200"/>
              <a:t>Number Keypoints</a:t>
            </a:r>
            <a:endParaRPr sz="1200"/>
          </a:p>
        </p:txBody>
      </p:sp>
      <p:sp>
        <p:nvSpPr>
          <p:cNvPr id="12779" name="Google Shape;12779;p188"/>
          <p:cNvSpPr/>
          <p:nvPr/>
        </p:nvSpPr>
        <p:spPr>
          <a:xfrm>
            <a:off x="4762133" y="365107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2780" name="Google Shape;12780;p188"/>
          <p:cNvCxnSpPr>
            <a:endCxn id="12779" idx="0"/>
          </p:cNvCxnSpPr>
          <p:nvPr/>
        </p:nvCxnSpPr>
        <p:spPr>
          <a:xfrm>
            <a:off x="4490483" y="324547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12781" name="Google Shape;12781;p188"/>
          <p:cNvCxnSpPr>
            <a:stCxn id="12778" idx="0"/>
            <a:endCxn id="12779" idx="4"/>
          </p:cNvCxnSpPr>
          <p:nvPr/>
        </p:nvCxnSpPr>
        <p:spPr>
          <a:xfrm rot="10800000" flipH="1">
            <a:off x="4487935" y="394306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2699" name="Google Shape;12699;p188"/>
          <p:cNvSpPr/>
          <p:nvPr/>
        </p:nvSpPr>
        <p:spPr>
          <a:xfrm rot="5400000">
            <a:off x="4994413" y="36563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12700" name="Google Shape;12700;p188"/>
          <p:cNvSpPr/>
          <p:nvPr/>
        </p:nvSpPr>
        <p:spPr>
          <a:xfrm rot="5400000">
            <a:off x="54587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Conv1-128</a:t>
            </a:r>
            <a:endParaRPr sz="1200"/>
          </a:p>
        </p:txBody>
      </p:sp>
      <p:sp>
        <p:nvSpPr>
          <p:cNvPr id="12782" name="Google Shape;12782;p188"/>
          <p:cNvSpPr/>
          <p:nvPr/>
        </p:nvSpPr>
        <p:spPr>
          <a:xfrm rot="5400000">
            <a:off x="6077558" y="356992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Conv3-128</a:t>
            </a:r>
            <a:endParaRPr sz="1200"/>
          </a:p>
          <a:p>
            <a:pPr marL="0" lvl="0" indent="0" algn="ctr" rtl="0">
              <a:spcBef>
                <a:spcPts val="0"/>
              </a:spcBef>
              <a:spcAft>
                <a:spcPts val="0"/>
              </a:spcAft>
              <a:buNone/>
            </a:pPr>
            <a:r>
              <a:rPr lang="en-GB" sz="1200"/>
              <a:t>dia=2</a:t>
            </a:r>
            <a:endParaRPr sz="1200"/>
          </a:p>
        </p:txBody>
      </p:sp>
      <p:cxnSp>
        <p:nvCxnSpPr>
          <p:cNvPr id="12783" name="Google Shape;12783;p188"/>
          <p:cNvCxnSpPr>
            <a:endCxn id="12782" idx="2"/>
          </p:cNvCxnSpPr>
          <p:nvPr/>
        </p:nvCxnSpPr>
        <p:spPr>
          <a:xfrm>
            <a:off x="6063758" y="379372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12784" name="Google Shape;12784;p188"/>
          <p:cNvCxnSpPr/>
          <p:nvPr/>
        </p:nvCxnSpPr>
        <p:spPr>
          <a:xfrm rot="10800000">
            <a:off x="5458233" y="302091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12785" name="Google Shape;12785;p188"/>
          <p:cNvCxnSpPr/>
          <p:nvPr/>
        </p:nvCxnSpPr>
        <p:spPr>
          <a:xfrm>
            <a:off x="5458968" y="301732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12786" name="Google Shape;12786;p188"/>
          <p:cNvCxnSpPr/>
          <p:nvPr/>
        </p:nvCxnSpPr>
        <p:spPr>
          <a:xfrm rot="-5400000">
            <a:off x="5802633" y="338924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12787" name="Google Shape;12787;p188"/>
          <p:cNvCxnSpPr>
            <a:stCxn id="12779" idx="6"/>
            <a:endCxn id="12699" idx="2"/>
          </p:cNvCxnSpPr>
          <p:nvPr/>
        </p:nvCxnSpPr>
        <p:spPr>
          <a:xfrm rot="10800000" flipH="1">
            <a:off x="5046233" y="3793726"/>
            <a:ext cx="278100" cy="3300"/>
          </a:xfrm>
          <a:prstGeom prst="straightConnector1">
            <a:avLst/>
          </a:prstGeom>
          <a:noFill/>
          <a:ln w="9525" cap="flat" cmpd="sng">
            <a:solidFill>
              <a:schemeClr val="dk1"/>
            </a:solidFill>
            <a:prstDash val="solid"/>
            <a:round/>
            <a:headEnd type="none" w="med" len="med"/>
            <a:tailEnd type="triangle" w="med" len="med"/>
          </a:ln>
        </p:spPr>
      </p:cxnSp>
      <p:cxnSp>
        <p:nvCxnSpPr>
          <p:cNvPr id="12788" name="Google Shape;12788;p188"/>
          <p:cNvCxnSpPr/>
          <p:nvPr/>
        </p:nvCxnSpPr>
        <p:spPr>
          <a:xfrm rot="10800000" flipH="1">
            <a:off x="6806133" y="3792226"/>
            <a:ext cx="278100" cy="3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792"/>
        <p:cNvGrpSpPr/>
        <p:nvPr/>
      </p:nvGrpSpPr>
      <p:grpSpPr>
        <a:xfrm>
          <a:off x="0" y="0"/>
          <a:ext cx="0" cy="0"/>
          <a:chOff x="0" y="0"/>
          <a:chExt cx="0" cy="0"/>
        </a:xfrm>
      </p:grpSpPr>
      <p:sp>
        <p:nvSpPr>
          <p:cNvPr id="12793" name="Google Shape;12793;p189"/>
          <p:cNvSpPr/>
          <p:nvPr/>
        </p:nvSpPr>
        <p:spPr>
          <a:xfrm rot="5400000">
            <a:off x="642452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12794" name="Google Shape;12794;p189"/>
          <p:cNvSpPr/>
          <p:nvPr/>
        </p:nvSpPr>
        <p:spPr>
          <a:xfrm rot="5400000">
            <a:off x="598277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cxnSp>
        <p:nvCxnSpPr>
          <p:cNvPr id="12795" name="Google Shape;12795;p189"/>
          <p:cNvCxnSpPr>
            <a:stCxn id="12796" idx="0"/>
            <a:endCxn id="12794" idx="2"/>
          </p:cNvCxnSpPr>
          <p:nvPr/>
        </p:nvCxnSpPr>
        <p:spPr>
          <a:xfrm>
            <a:off x="6203575" y="893888"/>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12797" name="Google Shape;12797;p189"/>
          <p:cNvCxnSpPr>
            <a:stCxn id="12794" idx="0"/>
            <a:endCxn id="12793" idx="2"/>
          </p:cNvCxnSpPr>
          <p:nvPr/>
        </p:nvCxnSpPr>
        <p:spPr>
          <a:xfrm>
            <a:off x="6645325" y="893888"/>
            <a:ext cx="166800" cy="0"/>
          </a:xfrm>
          <a:prstGeom prst="straightConnector1">
            <a:avLst/>
          </a:prstGeom>
          <a:noFill/>
          <a:ln w="9525" cap="flat" cmpd="sng">
            <a:solidFill>
              <a:schemeClr val="dk2"/>
            </a:solidFill>
            <a:prstDash val="solid"/>
            <a:round/>
            <a:headEnd type="triangle" w="med" len="med"/>
            <a:tailEnd type="none" w="med" len="med"/>
          </a:ln>
        </p:spPr>
      </p:cxnSp>
      <p:sp>
        <p:nvSpPr>
          <p:cNvPr id="12796" name="Google Shape;12796;p189"/>
          <p:cNvSpPr/>
          <p:nvPr/>
        </p:nvSpPr>
        <p:spPr>
          <a:xfrm rot="5400000">
            <a:off x="554102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sp>
        <p:nvSpPr>
          <p:cNvPr id="12798" name="Google Shape;12798;p189"/>
          <p:cNvSpPr/>
          <p:nvPr/>
        </p:nvSpPr>
        <p:spPr>
          <a:xfrm rot="5400000">
            <a:off x="50992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1</a:t>
            </a:r>
            <a:endParaRPr sz="1100"/>
          </a:p>
        </p:txBody>
      </p:sp>
      <p:sp>
        <p:nvSpPr>
          <p:cNvPr id="12799" name="Google Shape;12799;p189"/>
          <p:cNvSpPr/>
          <p:nvPr/>
        </p:nvSpPr>
        <p:spPr>
          <a:xfrm rot="5400000">
            <a:off x="44908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12800" name="Google Shape;12800;p189"/>
          <p:cNvSpPr/>
          <p:nvPr/>
        </p:nvSpPr>
        <p:spPr>
          <a:xfrm rot="5400000">
            <a:off x="266567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12801" name="Google Shape;12801;p189"/>
          <p:cNvSpPr/>
          <p:nvPr/>
        </p:nvSpPr>
        <p:spPr>
          <a:xfrm rot="5400000">
            <a:off x="222392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12802" name="Google Shape;12802;p189"/>
          <p:cNvSpPr/>
          <p:nvPr/>
        </p:nvSpPr>
        <p:spPr>
          <a:xfrm rot="5400000">
            <a:off x="178217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12803" name="Google Shape;12803;p189"/>
          <p:cNvSpPr/>
          <p:nvPr/>
        </p:nvSpPr>
        <p:spPr>
          <a:xfrm rot="5400000">
            <a:off x="134042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12804" name="Google Shape;12804;p189"/>
          <p:cNvSpPr/>
          <p:nvPr/>
        </p:nvSpPr>
        <p:spPr>
          <a:xfrm rot="5400000">
            <a:off x="89867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Output</a:t>
            </a:r>
            <a:endParaRPr sz="1100"/>
          </a:p>
        </p:txBody>
      </p:sp>
      <p:cxnSp>
        <p:nvCxnSpPr>
          <p:cNvPr id="12805" name="Google Shape;12805;p189"/>
          <p:cNvCxnSpPr>
            <a:stCxn id="12796" idx="2"/>
            <a:endCxn id="12798" idx="0"/>
          </p:cNvCxnSpPr>
          <p:nvPr/>
        </p:nvCxnSpPr>
        <p:spPr>
          <a:xfrm rot="10800000">
            <a:off x="57619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06" name="Google Shape;12806;p189"/>
          <p:cNvCxnSpPr>
            <a:stCxn id="12798" idx="2"/>
            <a:endCxn id="12799" idx="0"/>
          </p:cNvCxnSpPr>
          <p:nvPr/>
        </p:nvCxnSpPr>
        <p:spPr>
          <a:xfrm rot="10800000">
            <a:off x="51534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12807" name="Google Shape;12807;p189"/>
          <p:cNvCxnSpPr>
            <a:stCxn id="12808" idx="2"/>
            <a:endCxn id="12800" idx="0"/>
          </p:cNvCxnSpPr>
          <p:nvPr/>
        </p:nvCxnSpPr>
        <p:spPr>
          <a:xfrm rot="10800000">
            <a:off x="33282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12809" name="Google Shape;12809;p189"/>
          <p:cNvCxnSpPr>
            <a:stCxn id="12800" idx="2"/>
            <a:endCxn id="12801" idx="0"/>
          </p:cNvCxnSpPr>
          <p:nvPr/>
        </p:nvCxnSpPr>
        <p:spPr>
          <a:xfrm rot="10800000">
            <a:off x="28866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10" name="Google Shape;12810;p189"/>
          <p:cNvCxnSpPr>
            <a:stCxn id="12801" idx="2"/>
            <a:endCxn id="12802" idx="0"/>
          </p:cNvCxnSpPr>
          <p:nvPr/>
        </p:nvCxnSpPr>
        <p:spPr>
          <a:xfrm rot="10800000">
            <a:off x="24448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11" name="Google Shape;12811;p189"/>
          <p:cNvCxnSpPr>
            <a:stCxn id="12802" idx="2"/>
            <a:endCxn id="12803" idx="0"/>
          </p:cNvCxnSpPr>
          <p:nvPr/>
        </p:nvCxnSpPr>
        <p:spPr>
          <a:xfrm rot="10800000">
            <a:off x="20031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12812" name="Google Shape;12812;p189"/>
          <p:cNvCxnSpPr>
            <a:stCxn id="12803" idx="2"/>
            <a:endCxn id="12804" idx="0"/>
          </p:cNvCxnSpPr>
          <p:nvPr/>
        </p:nvCxnSpPr>
        <p:spPr>
          <a:xfrm rot="10800000">
            <a:off x="1561375" y="893888"/>
            <a:ext cx="166500" cy="0"/>
          </a:xfrm>
          <a:prstGeom prst="straightConnector1">
            <a:avLst/>
          </a:prstGeom>
          <a:noFill/>
          <a:ln w="9525" cap="flat" cmpd="sng">
            <a:solidFill>
              <a:schemeClr val="dk2"/>
            </a:solidFill>
            <a:prstDash val="solid"/>
            <a:round/>
            <a:headEnd type="none" w="med" len="med"/>
            <a:tailEnd type="triangle" w="med" len="med"/>
          </a:ln>
        </p:spPr>
      </p:cxnSp>
      <p:sp>
        <p:nvSpPr>
          <p:cNvPr id="12813" name="Google Shape;12813;p189"/>
          <p:cNvSpPr/>
          <p:nvPr/>
        </p:nvSpPr>
        <p:spPr>
          <a:xfrm rot="5400000">
            <a:off x="38824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12808" name="Google Shape;12808;p189"/>
          <p:cNvSpPr/>
          <p:nvPr/>
        </p:nvSpPr>
        <p:spPr>
          <a:xfrm rot="5400000">
            <a:off x="32740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cxnSp>
        <p:nvCxnSpPr>
          <p:cNvPr id="12814" name="Google Shape;12814;p189"/>
          <p:cNvCxnSpPr>
            <a:stCxn id="12799" idx="2"/>
            <a:endCxn id="12813" idx="0"/>
          </p:cNvCxnSpPr>
          <p:nvPr/>
        </p:nvCxnSpPr>
        <p:spPr>
          <a:xfrm rot="10800000">
            <a:off x="45450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12815" name="Google Shape;12815;p189"/>
          <p:cNvCxnSpPr>
            <a:stCxn id="12813" idx="2"/>
            <a:endCxn id="12808" idx="0"/>
          </p:cNvCxnSpPr>
          <p:nvPr/>
        </p:nvCxnSpPr>
        <p:spPr>
          <a:xfrm rot="10800000">
            <a:off x="3936625" y="893887"/>
            <a:ext cx="333300" cy="0"/>
          </a:xfrm>
          <a:prstGeom prst="straightConnector1">
            <a:avLst/>
          </a:prstGeom>
          <a:noFill/>
          <a:ln w="9525" cap="flat" cmpd="sng">
            <a:solidFill>
              <a:schemeClr val="dk2"/>
            </a:solidFill>
            <a:prstDash val="solid"/>
            <a:round/>
            <a:headEnd type="none" w="med" len="med"/>
            <a:tailEnd type="triangle" w="med" len="med"/>
          </a:ln>
        </p:spPr>
      </p:cxnSp>
      <p:sp>
        <p:nvSpPr>
          <p:cNvPr id="12816" name="Google Shape;12816;p189"/>
          <p:cNvSpPr/>
          <p:nvPr/>
        </p:nvSpPr>
        <p:spPr>
          <a:xfrm>
            <a:off x="414262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12817" name="Google Shape;12817;p189"/>
          <p:cNvSpPr/>
          <p:nvPr/>
        </p:nvSpPr>
        <p:spPr>
          <a:xfrm>
            <a:off x="4769900"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12818" name="Google Shape;12818;p189"/>
          <p:cNvSpPr/>
          <p:nvPr/>
        </p:nvSpPr>
        <p:spPr>
          <a:xfrm>
            <a:off x="349887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12819" name="Google Shape;12819;p189"/>
          <p:cNvSpPr/>
          <p:nvPr/>
        </p:nvSpPr>
        <p:spPr>
          <a:xfrm rot="5400000">
            <a:off x="898675" y="237618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2820" name="Google Shape;12820;p189"/>
          <p:cNvSpPr/>
          <p:nvPr/>
        </p:nvSpPr>
        <p:spPr>
          <a:xfrm>
            <a:off x="3924890" y="3163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12821" name="Google Shape;12821;p189"/>
          <p:cNvCxnSpPr>
            <a:endCxn id="12820" idx="0"/>
          </p:cNvCxnSpPr>
          <p:nvPr/>
        </p:nvCxnSpPr>
        <p:spPr>
          <a:xfrm>
            <a:off x="4475090" y="2807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12822" name="Google Shape;12822;p189"/>
          <p:cNvSpPr/>
          <p:nvPr/>
        </p:nvSpPr>
        <p:spPr>
          <a:xfrm>
            <a:off x="3895329" y="2412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12823" name="Google Shape;12823;p189"/>
          <p:cNvSpPr txBox="1"/>
          <p:nvPr/>
        </p:nvSpPr>
        <p:spPr>
          <a:xfrm>
            <a:off x="4228837" y="277541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12824" name="Google Shape;12824;p189"/>
          <p:cNvSpPr txBox="1"/>
          <p:nvPr/>
        </p:nvSpPr>
        <p:spPr>
          <a:xfrm>
            <a:off x="3498879" y="315641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12825" name="Google Shape;12825;p189"/>
          <p:cNvCxnSpPr/>
          <p:nvPr/>
        </p:nvCxnSpPr>
        <p:spPr>
          <a:xfrm flipH="1">
            <a:off x="4473879" y="3562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12826" name="Google Shape;12826;p189"/>
          <p:cNvSpPr txBox="1"/>
          <p:nvPr/>
        </p:nvSpPr>
        <p:spPr>
          <a:xfrm>
            <a:off x="4025229" y="409115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12827" name="Google Shape;12827;p189"/>
          <p:cNvSpPr/>
          <p:nvPr/>
        </p:nvSpPr>
        <p:spPr>
          <a:xfrm>
            <a:off x="4354713" y="3723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828" name="Google Shape;12828;p189"/>
          <p:cNvCxnSpPr/>
          <p:nvPr/>
        </p:nvCxnSpPr>
        <p:spPr>
          <a:xfrm>
            <a:off x="4488638" y="2960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12829" name="Google Shape;12829;p189"/>
          <p:cNvCxnSpPr/>
          <p:nvPr/>
        </p:nvCxnSpPr>
        <p:spPr>
          <a:xfrm>
            <a:off x="5356929" y="2953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12830" name="Google Shape;12830;p189"/>
          <p:cNvCxnSpPr/>
          <p:nvPr/>
        </p:nvCxnSpPr>
        <p:spPr>
          <a:xfrm>
            <a:off x="4606713" y="3856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12831" name="Google Shape;12831;p189"/>
          <p:cNvSpPr txBox="1"/>
          <p:nvPr/>
        </p:nvSpPr>
        <p:spPr>
          <a:xfrm>
            <a:off x="5300292" y="317925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12832" name="Google Shape;12832;p189"/>
          <p:cNvCxnSpPr>
            <a:stCxn id="12827" idx="4"/>
          </p:cNvCxnSpPr>
          <p:nvPr/>
        </p:nvCxnSpPr>
        <p:spPr>
          <a:xfrm>
            <a:off x="4480713" y="3975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12833" name="Google Shape;12833;p189"/>
          <p:cNvSpPr txBox="1"/>
          <p:nvPr/>
        </p:nvSpPr>
        <p:spPr>
          <a:xfrm>
            <a:off x="4196901" y="366648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BCI的应用挑战</a:t>
            </a:r>
            <a:endParaRPr sz="20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282" name="Google Shape;282;p30"/>
          <p:cNvPicPr preferRelativeResize="0"/>
          <p:nvPr/>
        </p:nvPicPr>
        <p:blipFill>
          <a:blip r:embed="rId1"/>
          <a:stretch>
            <a:fillRect/>
          </a:stretch>
        </p:blipFill>
        <p:spPr>
          <a:xfrm>
            <a:off x="55475" y="1516021"/>
            <a:ext cx="3150575" cy="2111475"/>
          </a:xfrm>
          <a:prstGeom prst="rect">
            <a:avLst/>
          </a:prstGeom>
          <a:noFill/>
          <a:ln>
            <a:noFill/>
          </a:ln>
        </p:spPr>
      </p:pic>
      <p:sp>
        <p:nvSpPr>
          <p:cNvPr id="283" name="Google Shape;283;p30"/>
          <p:cNvSpPr/>
          <p:nvPr/>
        </p:nvSpPr>
        <p:spPr>
          <a:xfrm>
            <a:off x="348875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0"/>
          <p:cNvSpPr txBox="1"/>
          <p:nvPr/>
        </p:nvSpPr>
        <p:spPr>
          <a:xfrm>
            <a:off x="4180400"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t>High Variation</a:t>
            </a:r>
            <a:endParaRPr sz="2100" b="1"/>
          </a:p>
        </p:txBody>
      </p:sp>
      <p:cxnSp>
        <p:nvCxnSpPr>
          <p:cNvPr id="285" name="Google Shape;285;p30"/>
          <p:cNvCxnSpPr/>
          <p:nvPr/>
        </p:nvCxnSpPr>
        <p:spPr>
          <a:xfrm flipH="1">
            <a:off x="4453000" y="2833450"/>
            <a:ext cx="499800" cy="672600"/>
          </a:xfrm>
          <a:prstGeom prst="straightConnector1">
            <a:avLst/>
          </a:prstGeom>
          <a:noFill/>
          <a:ln w="19050" cap="flat" cmpd="sng">
            <a:solidFill>
              <a:schemeClr val="dk1"/>
            </a:solidFill>
            <a:prstDash val="solid"/>
            <a:round/>
            <a:headEnd type="none" w="med" len="med"/>
            <a:tailEnd type="triangle" w="med" len="med"/>
          </a:ln>
        </p:spPr>
      </p:cxnSp>
      <p:cxnSp>
        <p:nvCxnSpPr>
          <p:cNvPr id="286" name="Google Shape;286;p30"/>
          <p:cNvCxnSpPr/>
          <p:nvPr/>
        </p:nvCxnSpPr>
        <p:spPr>
          <a:xfrm>
            <a:off x="5234575" y="2823850"/>
            <a:ext cx="654300" cy="691800"/>
          </a:xfrm>
          <a:prstGeom prst="straightConnector1">
            <a:avLst/>
          </a:prstGeom>
          <a:noFill/>
          <a:ln w="19050" cap="flat" cmpd="sng">
            <a:solidFill>
              <a:schemeClr val="dk1"/>
            </a:solidFill>
            <a:prstDash val="solid"/>
            <a:round/>
            <a:headEnd type="none" w="med" len="med"/>
            <a:tailEnd type="triangle" w="med" len="med"/>
          </a:ln>
        </p:spPr>
      </p:cxnSp>
      <p:sp>
        <p:nvSpPr>
          <p:cNvPr id="287" name="Google Shape;287;p30"/>
          <p:cNvSpPr txBox="1"/>
          <p:nvPr/>
        </p:nvSpPr>
        <p:spPr>
          <a:xfrm>
            <a:off x="3807800" y="3606475"/>
            <a:ext cx="1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288" name="Google Shape;288;p30"/>
          <p:cNvSpPr txBox="1"/>
          <p:nvPr/>
        </p:nvSpPr>
        <p:spPr>
          <a:xfrm>
            <a:off x="35387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Intra-Subject</a:t>
            </a:r>
            <a:endParaRPr sz="1500" b="1"/>
          </a:p>
        </p:txBody>
      </p:sp>
      <p:sp>
        <p:nvSpPr>
          <p:cNvPr id="289" name="Google Shape;289;p30"/>
          <p:cNvSpPr txBox="1"/>
          <p:nvPr/>
        </p:nvSpPr>
        <p:spPr>
          <a:xfrm>
            <a:off x="53072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Inter-Subject</a:t>
            </a:r>
            <a:endParaRPr sz="1500" b="1"/>
          </a:p>
        </p:txBody>
      </p:sp>
      <p:sp>
        <p:nvSpPr>
          <p:cNvPr id="290" name="Google Shape;290;p30"/>
          <p:cNvSpPr/>
          <p:nvPr/>
        </p:nvSpPr>
        <p:spPr>
          <a:xfrm>
            <a:off x="607070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0"/>
          <p:cNvSpPr txBox="1"/>
          <p:nvPr/>
        </p:nvSpPr>
        <p:spPr>
          <a:xfrm>
            <a:off x="6875825"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solidFill>
                  <a:srgbClr val="FF0000"/>
                </a:solidFill>
              </a:rPr>
              <a:t>Subject-</a:t>
            </a:r>
            <a:endParaRPr sz="2100" b="1">
              <a:solidFill>
                <a:srgbClr val="FF0000"/>
              </a:solidFill>
            </a:endParaRPr>
          </a:p>
          <a:p>
            <a:pPr marL="0" lvl="0" indent="0" algn="ctr" rtl="0">
              <a:spcBef>
                <a:spcPts val="0"/>
              </a:spcBef>
              <a:spcAft>
                <a:spcPts val="0"/>
              </a:spcAft>
              <a:buNone/>
            </a:pPr>
            <a:r>
              <a:rPr lang="en-GB" sz="2100" b="1">
                <a:solidFill>
                  <a:srgbClr val="FF0000"/>
                </a:solidFill>
              </a:rPr>
              <a:t>Independent</a:t>
            </a:r>
            <a:endParaRPr sz="21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10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837"/>
        <p:cNvGrpSpPr/>
        <p:nvPr/>
      </p:nvGrpSpPr>
      <p:grpSpPr>
        <a:xfrm>
          <a:off x="0" y="0"/>
          <a:ext cx="0" cy="0"/>
          <a:chOff x="0" y="0"/>
          <a:chExt cx="0" cy="0"/>
        </a:xfrm>
      </p:grpSpPr>
      <p:pic>
        <p:nvPicPr>
          <p:cNvPr id="12838" name="Google Shape;12838;p190"/>
          <p:cNvPicPr preferRelativeResize="0"/>
          <p:nvPr/>
        </p:nvPicPr>
        <p:blipFill>
          <a:blip r:embed="rId1"/>
          <a:stretch>
            <a:fillRect/>
          </a:stretch>
        </p:blipFill>
        <p:spPr>
          <a:xfrm>
            <a:off x="1737772" y="3319847"/>
            <a:ext cx="1020091" cy="940800"/>
          </a:xfrm>
          <a:prstGeom prst="rect">
            <a:avLst/>
          </a:prstGeom>
          <a:noFill/>
          <a:ln>
            <a:noFill/>
          </a:ln>
        </p:spPr>
      </p:pic>
      <p:sp>
        <p:nvSpPr>
          <p:cNvPr id="12839" name="Google Shape;12839;p190"/>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12840" name="Google Shape;12840;p190"/>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2841" name="Google Shape;12841;p190"/>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2842" name="Google Shape;12842;p190"/>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843" name="Google Shape;12843;p190"/>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12844" name="Google Shape;12844;p190"/>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845" name="Google Shape;12845;p190"/>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846" name="Google Shape;12846;p190"/>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2847" name="Google Shape;12847;p190"/>
          <p:cNvCxnSpPr>
            <a:stCxn id="12839" idx="0"/>
            <a:endCxn id="12840"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48" name="Google Shape;12848;p190"/>
          <p:cNvCxnSpPr>
            <a:stCxn id="12840" idx="0"/>
            <a:endCxn id="12841"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49" name="Google Shape;12849;p190"/>
          <p:cNvCxnSpPr>
            <a:stCxn id="12841" idx="0"/>
            <a:endCxn id="128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850" name="Google Shape;12850;p190"/>
          <p:cNvCxnSpPr>
            <a:stCxn id="12841" idx="0"/>
            <a:endCxn id="128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851" name="Google Shape;12851;p190"/>
          <p:cNvCxnSpPr>
            <a:stCxn id="12841" idx="0"/>
            <a:endCxn id="12841"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2852" name="Google Shape;12852;p190"/>
          <p:cNvCxnSpPr>
            <a:stCxn id="12853" idx="2"/>
            <a:endCxn id="12841"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4" name="Google Shape;12854;p190"/>
          <p:cNvCxnSpPr>
            <a:stCxn id="12842" idx="0"/>
            <a:endCxn id="12844"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5" name="Google Shape;12855;p190"/>
          <p:cNvCxnSpPr>
            <a:stCxn id="12844" idx="0"/>
            <a:endCxn id="12845"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6" name="Google Shape;12856;p190"/>
          <p:cNvCxnSpPr>
            <a:stCxn id="12845" idx="0"/>
            <a:endCxn id="12846"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57" name="Google Shape;12857;p190"/>
          <p:cNvCxnSpPr>
            <a:stCxn id="12846" idx="0"/>
            <a:endCxn id="12843"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58" name="Google Shape;12858;p190"/>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12859" name="Google Shape;12859;p190"/>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12860" name="Google Shape;12860;p190"/>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12861" name="Google Shape;12861;p190"/>
          <p:cNvCxnSpPr>
            <a:endCxn id="12862"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863" name="Google Shape;12863;p190"/>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864" name="Google Shape;12864;p190"/>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12865" name="Google Shape;12865;p190"/>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866" name="Google Shape;12866;p190"/>
          <p:cNvCxnSpPr>
            <a:stCxn id="12867" idx="0"/>
            <a:endCxn id="12865"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68" name="Google Shape;12868;p190"/>
          <p:cNvCxnSpPr>
            <a:stCxn id="12865"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69" name="Google Shape;12869;p190"/>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870" name="Google Shape;12870;p190"/>
          <p:cNvCxnSpPr>
            <a:stCxn id="12869"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1" name="Google Shape;12871;p190"/>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872" name="Google Shape;12872;p190"/>
          <p:cNvCxnSpPr>
            <a:stCxn id="12873" idx="0"/>
            <a:endCxn id="12871"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74" name="Google Shape;12874;p190"/>
          <p:cNvCxnSpPr>
            <a:stCxn id="12871"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5" name="Google Shape;12875;p190"/>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876" name="Google Shape;12876;p190"/>
          <p:cNvCxnSpPr>
            <a:stCxn id="12875"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7" name="Google Shape;12877;p190"/>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878" name="Google Shape;12878;p190"/>
          <p:cNvCxnSpPr>
            <a:stCxn id="12877"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79" name="Google Shape;12879;p190"/>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880" name="Google Shape;12880;p190"/>
          <p:cNvCxnSpPr>
            <a:stCxn id="12879"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2881" name="Google Shape;12881;p190"/>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12882" name="Google Shape;12882;p190"/>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12883" name="Google Shape;12883;p190"/>
          <p:cNvSpPr/>
          <p:nvPr/>
        </p:nvSpPr>
        <p:spPr>
          <a:xfrm rot="5400000">
            <a:off x="3112725" y="36740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2884" name="Google Shape;12884;p190"/>
          <p:cNvSpPr/>
          <p:nvPr/>
        </p:nvSpPr>
        <p:spPr>
          <a:xfrm rot="5400000">
            <a:off x="3459150" y="36771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2885" name="Google Shape;12885;p190"/>
          <p:cNvSpPr/>
          <p:nvPr/>
        </p:nvSpPr>
        <p:spPr>
          <a:xfrm rot="5400000">
            <a:off x="3811088"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886" name="Google Shape;12886;p190"/>
          <p:cNvSpPr/>
          <p:nvPr/>
        </p:nvSpPr>
        <p:spPr>
          <a:xfrm rot="5400000">
            <a:off x="520938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12887" name="Google Shape;12887;p190"/>
          <p:cNvSpPr/>
          <p:nvPr/>
        </p:nvSpPr>
        <p:spPr>
          <a:xfrm rot="5400000">
            <a:off x="41606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888" name="Google Shape;12888;p190"/>
          <p:cNvSpPr/>
          <p:nvPr/>
        </p:nvSpPr>
        <p:spPr>
          <a:xfrm rot="5400000">
            <a:off x="4510238" y="36802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889" name="Google Shape;12889;p190"/>
          <p:cNvSpPr/>
          <p:nvPr/>
        </p:nvSpPr>
        <p:spPr>
          <a:xfrm rot="5400000">
            <a:off x="4859813"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2890" name="Google Shape;12890;p190"/>
          <p:cNvCxnSpPr>
            <a:stCxn id="12883" idx="0"/>
            <a:endCxn id="12884" idx="2"/>
          </p:cNvCxnSpPr>
          <p:nvPr/>
        </p:nvCxnSpPr>
        <p:spPr>
          <a:xfrm>
            <a:off x="3714525" y="38116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891" name="Google Shape;12891;p190"/>
          <p:cNvCxnSpPr>
            <a:stCxn id="12884" idx="0"/>
            <a:endCxn id="12884"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12892" name="Google Shape;12892;p190"/>
          <p:cNvCxnSpPr>
            <a:stCxn id="12884" idx="0"/>
            <a:endCxn id="12884"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12893" name="Google Shape;12893;p190"/>
          <p:cNvCxnSpPr>
            <a:stCxn id="12884" idx="0"/>
            <a:endCxn id="12884"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12894" name="Google Shape;12894;p190"/>
          <p:cNvCxnSpPr>
            <a:endCxn id="12884" idx="0"/>
          </p:cNvCxnSpPr>
          <p:nvPr/>
        </p:nvCxnSpPr>
        <p:spPr>
          <a:xfrm rot="10800000">
            <a:off x="4064100" y="3814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5" name="Google Shape;12895;p190"/>
          <p:cNvCxnSpPr>
            <a:stCxn id="12885" idx="0"/>
            <a:endCxn id="12887" idx="2"/>
          </p:cNvCxnSpPr>
          <p:nvPr/>
        </p:nvCxnSpPr>
        <p:spPr>
          <a:xfrm>
            <a:off x="4419038"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6" name="Google Shape;12896;p190"/>
          <p:cNvCxnSpPr>
            <a:stCxn id="12887" idx="0"/>
            <a:endCxn id="12888" idx="2"/>
          </p:cNvCxnSpPr>
          <p:nvPr/>
        </p:nvCxnSpPr>
        <p:spPr>
          <a:xfrm>
            <a:off x="4768613"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7" name="Google Shape;12897;p190"/>
          <p:cNvCxnSpPr>
            <a:stCxn id="12888" idx="0"/>
            <a:endCxn id="12889" idx="2"/>
          </p:cNvCxnSpPr>
          <p:nvPr/>
        </p:nvCxnSpPr>
        <p:spPr>
          <a:xfrm>
            <a:off x="5118188" y="38177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898" name="Google Shape;12898;p190"/>
          <p:cNvCxnSpPr>
            <a:stCxn id="12889" idx="0"/>
            <a:endCxn id="12886" idx="2"/>
          </p:cNvCxnSpPr>
          <p:nvPr/>
        </p:nvCxnSpPr>
        <p:spPr>
          <a:xfrm>
            <a:off x="546776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899" name="Google Shape;12899;p190"/>
          <p:cNvSpPr txBox="1"/>
          <p:nvPr/>
        </p:nvSpPr>
        <p:spPr>
          <a:xfrm rot="1478449">
            <a:off x="3050025" y="30232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12900" name="Google Shape;12900;p190"/>
          <p:cNvSpPr txBox="1"/>
          <p:nvPr/>
        </p:nvSpPr>
        <p:spPr>
          <a:xfrm rot="1478449">
            <a:off x="4108837" y="30507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12901" name="Google Shape;12901;p190"/>
          <p:cNvSpPr txBox="1"/>
          <p:nvPr/>
        </p:nvSpPr>
        <p:spPr>
          <a:xfrm rot="1478449">
            <a:off x="5148132" y="30501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12902" name="Google Shape;12902;p190"/>
          <p:cNvSpPr/>
          <p:nvPr/>
        </p:nvSpPr>
        <p:spPr>
          <a:xfrm rot="5400000">
            <a:off x="6618650"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903" name="Google Shape;12903;p190"/>
          <p:cNvSpPr txBox="1"/>
          <p:nvPr/>
        </p:nvSpPr>
        <p:spPr>
          <a:xfrm>
            <a:off x="4429725" y="439972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12904" name="Google Shape;12904;p190"/>
          <p:cNvSpPr/>
          <p:nvPr/>
        </p:nvSpPr>
        <p:spPr>
          <a:xfrm rot="5400000">
            <a:off x="55617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905" name="Google Shape;12905;p190"/>
          <p:cNvCxnSpPr>
            <a:endCxn id="12904" idx="2"/>
          </p:cNvCxnSpPr>
          <p:nvPr/>
        </p:nvCxnSpPr>
        <p:spPr>
          <a:xfrm>
            <a:off x="5820188"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906" name="Google Shape;12906;p190"/>
          <p:cNvCxnSpPr>
            <a:stCxn id="12904" idx="0"/>
          </p:cNvCxnSpPr>
          <p:nvPr/>
        </p:nvCxnSpPr>
        <p:spPr>
          <a:xfrm>
            <a:off x="61696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07" name="Google Shape;12907;p190"/>
          <p:cNvSpPr/>
          <p:nvPr/>
        </p:nvSpPr>
        <p:spPr>
          <a:xfrm rot="5400000">
            <a:off x="59168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908" name="Google Shape;12908;p190"/>
          <p:cNvCxnSpPr>
            <a:stCxn id="12907" idx="0"/>
          </p:cNvCxnSpPr>
          <p:nvPr/>
        </p:nvCxnSpPr>
        <p:spPr>
          <a:xfrm>
            <a:off x="65247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09" name="Google Shape;12909;p190"/>
          <p:cNvSpPr/>
          <p:nvPr/>
        </p:nvSpPr>
        <p:spPr>
          <a:xfrm rot="5400000">
            <a:off x="55589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910" name="Google Shape;12910;p190"/>
          <p:cNvCxnSpPr>
            <a:endCxn id="12909" idx="2"/>
          </p:cNvCxnSpPr>
          <p:nvPr/>
        </p:nvCxnSpPr>
        <p:spPr>
          <a:xfrm>
            <a:off x="5817425"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2911" name="Google Shape;12911;p190"/>
          <p:cNvCxnSpPr>
            <a:stCxn id="12909" idx="0"/>
          </p:cNvCxnSpPr>
          <p:nvPr/>
        </p:nvCxnSpPr>
        <p:spPr>
          <a:xfrm>
            <a:off x="61669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2" name="Google Shape;12912;p190"/>
          <p:cNvSpPr/>
          <p:nvPr/>
        </p:nvSpPr>
        <p:spPr>
          <a:xfrm rot="5400000">
            <a:off x="59140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913" name="Google Shape;12913;p190"/>
          <p:cNvCxnSpPr>
            <a:stCxn id="12912" idx="0"/>
          </p:cNvCxnSpPr>
          <p:nvPr/>
        </p:nvCxnSpPr>
        <p:spPr>
          <a:xfrm>
            <a:off x="65220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4" name="Google Shape;12914;p190"/>
          <p:cNvSpPr/>
          <p:nvPr/>
        </p:nvSpPr>
        <p:spPr>
          <a:xfrm rot="5400000">
            <a:off x="62663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915" name="Google Shape;12915;p190"/>
          <p:cNvCxnSpPr>
            <a:stCxn id="12914" idx="0"/>
          </p:cNvCxnSpPr>
          <p:nvPr/>
        </p:nvCxnSpPr>
        <p:spPr>
          <a:xfrm>
            <a:off x="687431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6" name="Google Shape;12916;p190"/>
          <p:cNvSpPr/>
          <p:nvPr/>
        </p:nvSpPr>
        <p:spPr>
          <a:xfrm rot="5400000">
            <a:off x="6263600"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cxnSp>
        <p:nvCxnSpPr>
          <p:cNvPr id="12917" name="Google Shape;12917;p190"/>
          <p:cNvCxnSpPr>
            <a:stCxn id="12916" idx="0"/>
          </p:cNvCxnSpPr>
          <p:nvPr/>
        </p:nvCxnSpPr>
        <p:spPr>
          <a:xfrm>
            <a:off x="6871550"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12918" name="Google Shape;12918;p190"/>
          <p:cNvSpPr/>
          <p:nvPr/>
        </p:nvSpPr>
        <p:spPr>
          <a:xfrm rot="5400000">
            <a:off x="6971000" y="3674049"/>
            <a:ext cx="940800" cy="275100"/>
          </a:xfrm>
          <a:prstGeom prst="rect">
            <a:avLst/>
          </a:prstGeom>
          <a:solidFill>
            <a:srgbClr val="A7F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12919" name="Google Shape;12919;p190"/>
          <p:cNvCxnSpPr/>
          <p:nvPr/>
        </p:nvCxnSpPr>
        <p:spPr>
          <a:xfrm>
            <a:off x="7229363" y="3811599"/>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923"/>
        <p:cNvGrpSpPr/>
        <p:nvPr/>
      </p:nvGrpSpPr>
      <p:grpSpPr>
        <a:xfrm>
          <a:off x="0" y="0"/>
          <a:ext cx="0" cy="0"/>
          <a:chOff x="0" y="0"/>
          <a:chExt cx="0" cy="0"/>
        </a:xfrm>
      </p:grpSpPr>
      <p:sp>
        <p:nvSpPr>
          <p:cNvPr id="12924" name="Google Shape;12924;p191"/>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2925" name="Google Shape;12925;p191"/>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2926" name="Google Shape;12926;p191"/>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2927" name="Google Shape;12927;p191"/>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928" name="Google Shape;12928;p191"/>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2929" name="Google Shape;12929;p191"/>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12930" name="Google Shape;12930;p191"/>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2931" name="Google Shape;12931;p191"/>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932" name="Google Shape;12932;p191"/>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2933" name="Google Shape;12933;p191"/>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2934" name="Google Shape;12934;p191"/>
          <p:cNvCxnSpPr>
            <a:stCxn id="12926" idx="0"/>
            <a:endCxn id="12926"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12935" name="Google Shape;12935;p191"/>
          <p:cNvCxnSpPr>
            <a:stCxn id="12926" idx="0"/>
            <a:endCxn id="12926"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12936" name="Google Shape;12936;p191"/>
          <p:cNvCxnSpPr>
            <a:stCxn id="12926" idx="0"/>
            <a:endCxn id="12926"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12937" name="Google Shape;12937;p191"/>
          <p:cNvCxnSpPr>
            <a:endCxn id="12927"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12938" name="Google Shape;12938;p191"/>
          <p:cNvCxnSpPr>
            <a:stCxn id="12927" idx="0"/>
            <a:endCxn id="12931"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39" name="Google Shape;12939;p191"/>
          <p:cNvCxnSpPr>
            <a:stCxn id="12931" idx="0"/>
            <a:endCxn id="12932"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40" name="Google Shape;12940;p191"/>
          <p:cNvCxnSpPr>
            <a:stCxn id="12932" idx="0"/>
            <a:endCxn id="12933"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41" name="Google Shape;12941;p191"/>
          <p:cNvCxnSpPr>
            <a:stCxn id="12933" idx="0"/>
            <a:endCxn id="12929"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12942" name="Google Shape;12942;p191"/>
          <p:cNvCxnSpPr>
            <a:stCxn id="12929" idx="0"/>
            <a:endCxn id="12930"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12943" name="Google Shape;12943;p191"/>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12944" name="Google Shape;12944;p191"/>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12945" name="Google Shape;12945;p191"/>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12946" name="Google Shape;12946;p191"/>
          <p:cNvPicPr preferRelativeResize="0"/>
          <p:nvPr/>
        </p:nvPicPr>
        <p:blipFill>
          <a:blip r:embed="rId1"/>
          <a:stretch>
            <a:fillRect/>
          </a:stretch>
        </p:blipFill>
        <p:spPr>
          <a:xfrm>
            <a:off x="1720947" y="2314609"/>
            <a:ext cx="1020091" cy="940800"/>
          </a:xfrm>
          <a:prstGeom prst="rect">
            <a:avLst/>
          </a:prstGeom>
          <a:noFill/>
          <a:ln>
            <a:noFill/>
          </a:ln>
        </p:spPr>
      </p:pic>
      <p:cxnSp>
        <p:nvCxnSpPr>
          <p:cNvPr id="12947" name="Google Shape;12947;p191"/>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2948" name="Google Shape;12948;p191"/>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12949" name="Google Shape;12949;p191"/>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12950" name="Google Shape;12950;p191"/>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12951" name="Google Shape;12951;p191"/>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12952" name="Google Shape;12952;p191"/>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956"/>
        <p:cNvGrpSpPr/>
        <p:nvPr/>
      </p:nvGrpSpPr>
      <p:grpSpPr>
        <a:xfrm>
          <a:off x="0" y="0"/>
          <a:ext cx="0" cy="0"/>
          <a:chOff x="0" y="0"/>
          <a:chExt cx="0" cy="0"/>
        </a:xfrm>
      </p:grpSpPr>
      <p:sp>
        <p:nvSpPr>
          <p:cNvPr id="12957" name="Google Shape;12957;p192"/>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958" name="Google Shape;12958;p192"/>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12959" name="Google Shape;12959;p192"/>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a:t>
            </a:r>
            <a:r>
              <a:rPr lang="en-GB"/>
              <a:t> 1</a:t>
            </a:r>
            <a:endParaRPr lang="en-GB"/>
          </a:p>
        </p:txBody>
      </p:sp>
      <p:sp>
        <p:nvSpPr>
          <p:cNvPr id="12960" name="Google Shape;12960;p192"/>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961" name="Google Shape;12961;p192"/>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962" name="Google Shape;12962;p192"/>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4</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963" name="Google Shape;12963;p192"/>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12964" name="Google Shape;12964;p192"/>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12965" name="Google Shape;12965;p192"/>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12966" name="Google Shape;12966;p192"/>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12967" name="Google Shape;12967;p192"/>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968" name="Google Shape;12968;p192"/>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5</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12969" name="Google Shape;12969;p192"/>
          <p:cNvPicPr preferRelativeResize="0"/>
          <p:nvPr/>
        </p:nvPicPr>
        <p:blipFill>
          <a:blip r:embed="rId1"/>
          <a:stretch>
            <a:fillRect/>
          </a:stretch>
        </p:blipFill>
        <p:spPr>
          <a:xfrm>
            <a:off x="5352400" y="739987"/>
            <a:ext cx="2686076" cy="3300526"/>
          </a:xfrm>
          <a:prstGeom prst="rect">
            <a:avLst/>
          </a:prstGeom>
          <a:noFill/>
          <a:ln>
            <a:noFill/>
          </a:ln>
        </p:spPr>
      </p:pic>
      <p:sp>
        <p:nvSpPr>
          <p:cNvPr id="12970" name="Google Shape;12970;p192"/>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 Pain</a:t>
            </a:r>
            <a:endParaRPr sz="1300"/>
          </a:p>
        </p:txBody>
      </p:sp>
      <p:sp>
        <p:nvSpPr>
          <p:cNvPr id="12971" name="Google Shape;12971;p192"/>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LowPain</a:t>
            </a:r>
            <a:endParaRPr sz="1300"/>
          </a:p>
        </p:txBody>
      </p:sp>
      <p:sp>
        <p:nvSpPr>
          <p:cNvPr id="12972" name="Google Shape;12972;p192"/>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MediumPain</a:t>
            </a:r>
            <a:endParaRPr sz="1300"/>
          </a:p>
        </p:txBody>
      </p:sp>
      <p:sp>
        <p:nvSpPr>
          <p:cNvPr id="12973" name="Google Shape;12973;p192"/>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sz="1300"/>
          </a:p>
        </p:txBody>
      </p:sp>
      <p:sp>
        <p:nvSpPr>
          <p:cNvPr id="12974" name="Google Shape;12974;p192"/>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Unbearable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975" name="Google Shape;12975;p192"/>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a:t>
            </a:r>
            <a:endParaRPr lang="en-GB"/>
          </a:p>
        </p:txBody>
      </p:sp>
      <p:sp>
        <p:nvSpPr>
          <p:cNvPr id="12976" name="Google Shape;12976;p192"/>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t>
            </a:r>
            <a:endParaRPr lang="en-GB"/>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980"/>
        <p:cNvGrpSpPr/>
        <p:nvPr/>
      </p:nvGrpSpPr>
      <p:grpSpPr>
        <a:xfrm>
          <a:off x="0" y="0"/>
          <a:ext cx="0" cy="0"/>
          <a:chOff x="0" y="0"/>
          <a:chExt cx="0" cy="0"/>
        </a:xfrm>
      </p:grpSpPr>
      <p:sp>
        <p:nvSpPr>
          <p:cNvPr id="12981" name="Google Shape;12981;p193"/>
          <p:cNvSpPr/>
          <p:nvPr/>
        </p:nvSpPr>
        <p:spPr>
          <a:xfrm>
            <a:off x="291156" y="2098069"/>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982" name="Google Shape;12982;p193"/>
          <p:cNvCxnSpPr/>
          <p:nvPr/>
        </p:nvCxnSpPr>
        <p:spPr>
          <a:xfrm rot="-5400000" flipH="1">
            <a:off x="3372794" y="2495544"/>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12983" name="Google Shape;12983;p193"/>
          <p:cNvSpPr txBox="1"/>
          <p:nvPr/>
        </p:nvSpPr>
        <p:spPr>
          <a:xfrm rot="5400000">
            <a:off x="3153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a:t>
            </a:r>
            <a:r>
              <a:rPr lang="en-GB"/>
              <a:t> 1</a:t>
            </a:r>
            <a:endParaRPr lang="en-GB"/>
          </a:p>
        </p:txBody>
      </p:sp>
      <p:sp>
        <p:nvSpPr>
          <p:cNvPr id="12984" name="Google Shape;12984;p193"/>
          <p:cNvSpPr txBox="1"/>
          <p:nvPr/>
        </p:nvSpPr>
        <p:spPr>
          <a:xfrm rot="5400000">
            <a:off x="1140606"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985" name="Google Shape;12985;p193"/>
          <p:cNvSpPr txBox="1"/>
          <p:nvPr/>
        </p:nvSpPr>
        <p:spPr>
          <a:xfrm rot="5400000">
            <a:off x="19657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986" name="Google Shape;12986;p193"/>
          <p:cNvSpPr txBox="1"/>
          <p:nvPr/>
        </p:nvSpPr>
        <p:spPr>
          <a:xfrm rot="5400000">
            <a:off x="2846469"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4</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987" name="Google Shape;12987;p193"/>
          <p:cNvCxnSpPr/>
          <p:nvPr/>
        </p:nvCxnSpPr>
        <p:spPr>
          <a:xfrm rot="10800000" flipH="1">
            <a:off x="291156" y="2975894"/>
            <a:ext cx="4779900" cy="3300"/>
          </a:xfrm>
          <a:prstGeom prst="straightConnector1">
            <a:avLst/>
          </a:prstGeom>
          <a:noFill/>
          <a:ln w="38100" cap="flat" cmpd="sng">
            <a:solidFill>
              <a:srgbClr val="3D7DC4"/>
            </a:solidFill>
            <a:prstDash val="solid"/>
            <a:round/>
            <a:headEnd type="none" w="med" len="med"/>
            <a:tailEnd type="triangle" w="med" len="med"/>
          </a:ln>
        </p:spPr>
      </p:cxnSp>
      <p:cxnSp>
        <p:nvCxnSpPr>
          <p:cNvPr id="12988" name="Google Shape;12988;p193"/>
          <p:cNvCxnSpPr/>
          <p:nvPr/>
        </p:nvCxnSpPr>
        <p:spPr>
          <a:xfrm rot="-5400000" flipH="1">
            <a:off x="2499969" y="2495094"/>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12989" name="Google Shape;12989;p193"/>
          <p:cNvCxnSpPr/>
          <p:nvPr/>
        </p:nvCxnSpPr>
        <p:spPr>
          <a:xfrm rot="-5400000" flipH="1">
            <a:off x="1630719" y="2498444"/>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12990" name="Google Shape;12990;p193"/>
          <p:cNvCxnSpPr/>
          <p:nvPr/>
        </p:nvCxnSpPr>
        <p:spPr>
          <a:xfrm rot="-5400000" flipH="1">
            <a:off x="787794" y="2497694"/>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12991" name="Google Shape;12991;p193"/>
          <p:cNvSpPr txBox="1"/>
          <p:nvPr/>
        </p:nvSpPr>
        <p:spPr>
          <a:xfrm>
            <a:off x="4189644" y="1443269"/>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992" name="Google Shape;12992;p193"/>
          <p:cNvSpPr txBox="1"/>
          <p:nvPr/>
        </p:nvSpPr>
        <p:spPr>
          <a:xfrm rot="5400000">
            <a:off x="3616194"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5</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993" name="Google Shape;12993;p193"/>
          <p:cNvSpPr txBox="1"/>
          <p:nvPr/>
        </p:nvSpPr>
        <p:spPr>
          <a:xfrm rot="5400000">
            <a:off x="5129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 Pain</a:t>
            </a:r>
            <a:endParaRPr sz="1300"/>
          </a:p>
        </p:txBody>
      </p:sp>
      <p:sp>
        <p:nvSpPr>
          <p:cNvPr id="12994" name="Google Shape;12994;p193"/>
          <p:cNvSpPr txBox="1"/>
          <p:nvPr/>
        </p:nvSpPr>
        <p:spPr>
          <a:xfrm rot="5400000">
            <a:off x="13381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LowPain</a:t>
            </a:r>
            <a:endParaRPr sz="1300"/>
          </a:p>
        </p:txBody>
      </p:sp>
      <p:sp>
        <p:nvSpPr>
          <p:cNvPr id="12995" name="Google Shape;12995;p193"/>
          <p:cNvSpPr txBox="1"/>
          <p:nvPr/>
        </p:nvSpPr>
        <p:spPr>
          <a:xfrm rot="5400000">
            <a:off x="2093294" y="3206244"/>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MediumPain</a:t>
            </a:r>
            <a:endParaRPr sz="1300"/>
          </a:p>
        </p:txBody>
      </p:sp>
      <p:sp>
        <p:nvSpPr>
          <p:cNvPr id="12996" name="Google Shape;12996;p193"/>
          <p:cNvSpPr txBox="1"/>
          <p:nvPr/>
        </p:nvSpPr>
        <p:spPr>
          <a:xfrm rot="5400000">
            <a:off x="2918369" y="3206244"/>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sz="1300"/>
          </a:p>
        </p:txBody>
      </p:sp>
      <p:sp>
        <p:nvSpPr>
          <p:cNvPr id="12997" name="Google Shape;12997;p193"/>
          <p:cNvSpPr txBox="1"/>
          <p:nvPr/>
        </p:nvSpPr>
        <p:spPr>
          <a:xfrm rot="5400000">
            <a:off x="3591794" y="3206244"/>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Unbearable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998" name="Google Shape;12998;p193"/>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a:t>
            </a:r>
            <a:endParaRPr lang="en-GB"/>
          </a:p>
        </p:txBody>
      </p:sp>
      <p:sp>
        <p:nvSpPr>
          <p:cNvPr id="12999" name="Google Shape;12999;p193"/>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t>
            </a:r>
            <a:endParaRPr lang="en-GB"/>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003"/>
        <p:cNvGrpSpPr/>
        <p:nvPr/>
      </p:nvGrpSpPr>
      <p:grpSpPr>
        <a:xfrm>
          <a:off x="0" y="0"/>
          <a:ext cx="0" cy="0"/>
          <a:chOff x="0" y="0"/>
          <a:chExt cx="0" cy="0"/>
        </a:xfrm>
      </p:grpSpPr>
      <p:pic>
        <p:nvPicPr>
          <p:cNvPr id="13004" name="Google Shape;13004;p194"/>
          <p:cNvPicPr preferRelativeResize="0"/>
          <p:nvPr/>
        </p:nvPicPr>
        <p:blipFill>
          <a:blip r:embed="rId1"/>
          <a:stretch>
            <a:fillRect/>
          </a:stretch>
        </p:blipFill>
        <p:spPr>
          <a:xfrm>
            <a:off x="1702400" y="20315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008"/>
        <p:cNvGrpSpPr/>
        <p:nvPr/>
      </p:nvGrpSpPr>
      <p:grpSpPr>
        <a:xfrm>
          <a:off x="0" y="0"/>
          <a:ext cx="0" cy="0"/>
          <a:chOff x="0" y="0"/>
          <a:chExt cx="0" cy="0"/>
        </a:xfrm>
      </p:grpSpPr>
      <p:pic>
        <p:nvPicPr>
          <p:cNvPr id="13009" name="Google Shape;13009;p195"/>
          <p:cNvPicPr preferRelativeResize="0"/>
          <p:nvPr/>
        </p:nvPicPr>
        <p:blipFill>
          <a:blip r:embed="rId1"/>
          <a:stretch>
            <a:fillRect/>
          </a:stretch>
        </p:blipFill>
        <p:spPr>
          <a:xfrm>
            <a:off x="1047400" y="152400"/>
            <a:ext cx="3799715" cy="4838700"/>
          </a:xfrm>
          <a:prstGeom prst="rect">
            <a:avLst/>
          </a:prstGeom>
          <a:noFill/>
          <a:ln>
            <a:noFill/>
          </a:ln>
        </p:spPr>
      </p:pic>
      <p:sp>
        <p:nvSpPr>
          <p:cNvPr id="13010" name="Google Shape;13010;p195"/>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1" name="Google Shape;13011;p195"/>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2" name="Google Shape;13012;p195"/>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3" name="Google Shape;13013;p195"/>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4" name="Google Shape;13014;p195"/>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015" name="Google Shape;13015;p195"/>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016" name="Google Shape;13016;p195"/>
          <p:cNvPicPr preferRelativeResize="0"/>
          <p:nvPr/>
        </p:nvPicPr>
        <p:blipFill>
          <a:blip r:embed="rId2"/>
          <a:stretch>
            <a:fillRect/>
          </a:stretch>
        </p:blipFill>
        <p:spPr>
          <a:xfrm>
            <a:off x="5496090" y="1090650"/>
            <a:ext cx="3491609" cy="3260304"/>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3020"/>
        <p:cNvGrpSpPr/>
        <p:nvPr/>
      </p:nvGrpSpPr>
      <p:grpSpPr>
        <a:xfrm>
          <a:off x="0" y="0"/>
          <a:ext cx="0" cy="0"/>
          <a:chOff x="0" y="0"/>
          <a:chExt cx="0" cy="0"/>
        </a:xfrm>
      </p:grpSpPr>
      <p:sp>
        <p:nvSpPr>
          <p:cNvPr id="13021" name="Google Shape;13021;p19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Miscellaneous</a:t>
            </a:r>
            <a:endParaRPr>
              <a:solidFill>
                <a:srgbClr val="FFFFFF"/>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025"/>
        <p:cNvGrpSpPr/>
        <p:nvPr/>
      </p:nvGrpSpPr>
      <p:grpSpPr>
        <a:xfrm>
          <a:off x="0" y="0"/>
          <a:ext cx="0" cy="0"/>
          <a:chOff x="0" y="0"/>
          <a:chExt cx="0" cy="0"/>
        </a:xfrm>
      </p:grpSpPr>
      <p:sp>
        <p:nvSpPr>
          <p:cNvPr id="13026" name="Google Shape;13026;p19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7" name="Google Shape;13027;p19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8" name="Google Shape;13028;p19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9" name="Google Shape;13029;p19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0" name="Google Shape;13030;p19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1" name="Google Shape;13031;p19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2" name="Google Shape;13032;p19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3" name="Google Shape;13033;p19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4" name="Google Shape;13034;p19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5" name="Google Shape;13035;p19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6" name="Google Shape;13036;p19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7" name="Google Shape;13037;p19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8" name="Google Shape;13038;p19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9" name="Google Shape;13039;p19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0" name="Google Shape;13040;p19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1" name="Google Shape;13041;p19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2" name="Google Shape;13042;p19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3" name="Google Shape;13043;p19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4" name="Google Shape;13044;p19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5" name="Google Shape;13045;p19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6" name="Google Shape;13046;p19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7" name="Google Shape;13047;p19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8" name="Google Shape;13048;p19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9" name="Google Shape;13049;p19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0" name="Google Shape;13050;p19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1" name="Google Shape;13051;p19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2" name="Google Shape;13052;p19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3" name="Google Shape;13053;p19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4" name="Google Shape;13054;p19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5" name="Google Shape;13055;p19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6" name="Google Shape;13056;p19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7" name="Google Shape;13057;p19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8" name="Google Shape;13058;p19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9" name="Google Shape;13059;p19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0" name="Google Shape;13060;p19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1" name="Google Shape;13061;p19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2" name="Google Shape;13062;p19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3" name="Google Shape;13063;p19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4" name="Google Shape;13064;p19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5" name="Google Shape;13065;p19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6" name="Google Shape;13066;p19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7" name="Google Shape;13067;p19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8" name="Google Shape;13068;p19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9" name="Google Shape;13069;p19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0" name="Google Shape;13070;p19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1" name="Google Shape;13071;p19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2" name="Google Shape;13072;p19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3" name="Google Shape;13073;p19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4" name="Google Shape;13074;p19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5" name="Google Shape;13075;p19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6" name="Google Shape;13076;p19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7" name="Google Shape;13077;p19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8" name="Google Shape;13078;p19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9" name="Google Shape;13079;p19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0" name="Google Shape;13080;p19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1" name="Google Shape;13081;p19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2" name="Google Shape;13082;p19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3" name="Google Shape;13083;p19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4" name="Google Shape;13084;p19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085" name="Google Shape;13085;p19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13086" name="Google Shape;13086;p19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13087" name="Google Shape;13087;p19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13088" name="Google Shape;13088;p19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13089" name="Google Shape;13089;p19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434343"/>
                </a:solidFill>
                <a:latin typeface="Roboto" panose="02000000000000000000"/>
                <a:ea typeface="Roboto" panose="02000000000000000000"/>
                <a:cs typeface="Roboto" panose="02000000000000000000"/>
                <a:sym typeface="Roboto" panose="02000000000000000000"/>
              </a:rPr>
              <a:t>3</a:t>
            </a:r>
            <a:endParaRPr sz="9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0" name="Google Shape;13090;p19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1" name="Google Shape;13091;p19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2" name="Google Shape;13092;p19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3" name="Google Shape;13093;p19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4" name="Google Shape;13094;p19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5" name="Google Shape;13095;p19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6" name="Google Shape;13096;p19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7" name="Google Shape;13097;p19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8" name="Google Shape;13098;p19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solidFill>
                  <a:srgbClr val="434343"/>
                </a:solidFill>
                <a:latin typeface="Roboto" panose="02000000000000000000"/>
                <a:ea typeface="Roboto" panose="02000000000000000000"/>
                <a:cs typeface="Roboto" panose="02000000000000000000"/>
                <a:sym typeface="Roboto" panose="02000000000000000000"/>
              </a:rPr>
              <a:t>256</a:t>
            </a:r>
            <a:endParaRPr sz="1000" dirty="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099" name="Google Shape;13099;p19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0" name="Google Shape;13100;p19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128+256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1" name="Google Shape;13101;p19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128</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2" name="Google Shape;13102;p19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3" name="Google Shape;13103;p197"/>
          <p:cNvSpPr txBox="1"/>
          <p:nvPr/>
        </p:nvSpPr>
        <p:spPr>
          <a:xfrm>
            <a:off x="5234524" y="3073665"/>
            <a:ext cx="712771" cy="2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solidFill>
                  <a:srgbClr val="434343"/>
                </a:solidFill>
                <a:latin typeface="Roboto" panose="02000000000000000000"/>
                <a:ea typeface="Roboto" panose="02000000000000000000"/>
                <a:cs typeface="Roboto" panose="02000000000000000000"/>
                <a:sym typeface="Roboto" panose="02000000000000000000"/>
              </a:rPr>
              <a:t>64+128</a:t>
            </a:r>
            <a:endParaRPr sz="1000" dirty="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4" name="Google Shape;13104;p19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5" name="Google Shape;13105;p19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32+64</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6" name="Google Shape;13106;p19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7" name="Google Shape;13107;p19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16+32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8" name="Google Shape;13108;p19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09" name="Google Shape;13109;p19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16</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10" name="Google Shape;13110;p197"/>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1" name="Google Shape;13111;p19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2" name="Google Shape;13112;p19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113" name="Google Shape;13113;p19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13114" name="Google Shape;13114;p19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5" name="Google Shape;13115;p19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6" name="Google Shape;13116;p19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7" name="Google Shape;13117;p19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8" name="Google Shape;13118;p19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9" name="Google Shape;13119;p19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0" name="Google Shape;13120;p19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1" name="Google Shape;13121;p19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2" name="Google Shape;13122;p19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3" name="Google Shape;13123;p19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4" name="Google Shape;13124;p19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5" name="Google Shape;13125;p19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6" name="Google Shape;13126;p19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7" name="Google Shape;13127;p19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8" name="Google Shape;13128;p19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9" name="Google Shape;13129;p19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3x3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30" name="Google Shape;13130;p19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Max Pooling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31" name="Google Shape;13131;p19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Convolution 1x1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32" name="Google Shape;13132;p19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Skip connection</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33" name="Google Shape;13133;p19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Up Sampling 2x2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34" name="Google Shape;13134;p19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solidFill>
                  <a:srgbClr val="434343"/>
                </a:solidFill>
                <a:latin typeface="Roboto" panose="02000000000000000000"/>
                <a:ea typeface="Roboto" panose="02000000000000000000"/>
                <a:cs typeface="Roboto" panose="02000000000000000000"/>
                <a:sym typeface="Roboto" panose="02000000000000000000"/>
              </a:rPr>
              <a:t>Block copied</a:t>
            </a:r>
            <a:endParaRPr sz="1000" dirty="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35" name="Google Shape;13135;p19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0.1</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36" name="Google Shape;13136;p19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0.2</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37" name="Google Shape;13137;p19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00000000000000000"/>
                <a:ea typeface="Roboto" panose="02000000000000000000"/>
                <a:cs typeface="Roboto" panose="02000000000000000000"/>
                <a:sym typeface="Roboto" panose="02000000000000000000"/>
              </a:rPr>
              <a:t>Dropout 0.3</a:t>
            </a:r>
            <a:endParaRPr sz="1000">
              <a:solidFill>
                <a:srgbClr val="434343"/>
              </a:solidFill>
              <a:latin typeface="Roboto" panose="02000000000000000000"/>
              <a:ea typeface="Roboto" panose="02000000000000000000"/>
              <a:cs typeface="Roboto" panose="02000000000000000000"/>
              <a:sym typeface="Roboto" panose="02000000000000000000"/>
            </a:endParaRPr>
          </a:p>
        </p:txBody>
      </p:sp>
      <p:sp>
        <p:nvSpPr>
          <p:cNvPr id="13138" name="Google Shape;13138;p19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9" name="Google Shape;13139;p19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0" name="Google Shape;13140;p19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1" name="Google Shape;13141;p19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2" name="Google Shape;13142;p19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3" name="Google Shape;13143;p19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4" name="Google Shape;13144;p19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5" name="Google Shape;13145;p19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149"/>
        <p:cNvGrpSpPr/>
        <p:nvPr/>
      </p:nvGrpSpPr>
      <p:grpSpPr>
        <a:xfrm>
          <a:off x="0" y="0"/>
          <a:ext cx="0" cy="0"/>
          <a:chOff x="0" y="0"/>
          <a:chExt cx="0" cy="0"/>
        </a:xfrm>
      </p:grpSpPr>
      <p:sp>
        <p:nvSpPr>
          <p:cNvPr id="13150" name="Google Shape;13150;p198"/>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3151" name="Google Shape;13151;p198"/>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3152" name="Google Shape;13152;p198"/>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13153" name="Google Shape;13153;p198"/>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13154" name="Google Shape;13154;p198"/>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13155" name="Google Shape;13155;p198"/>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Conv3-128</a:t>
            </a:r>
            <a:endParaRPr sz="1200"/>
          </a:p>
        </p:txBody>
      </p:sp>
      <p:sp>
        <p:nvSpPr>
          <p:cNvPr id="13156" name="Google Shape;13156;p198"/>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13157" name="Google Shape;13157;p198"/>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3158" name="Google Shape;13158;p198"/>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3159" name="Google Shape;13159;p198"/>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3160" name="Google Shape;13160;p198"/>
          <p:cNvCxnSpPr>
            <a:stCxn id="13150" idx="0"/>
            <a:endCxn id="13152"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161" name="Google Shape;13161;p198"/>
          <p:cNvCxnSpPr>
            <a:stCxn id="13152" idx="0"/>
            <a:endCxn id="1315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3162" name="Google Shape;13162;p198"/>
          <p:cNvCxnSpPr>
            <a:stCxn id="13151" idx="0"/>
            <a:endCxn id="13154"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163" name="Google Shape;13163;p198"/>
          <p:cNvCxnSpPr>
            <a:stCxn id="13152" idx="0"/>
            <a:endCxn id="1315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3164" name="Google Shape;13164;p198"/>
          <p:cNvCxnSpPr>
            <a:stCxn id="13152" idx="0"/>
            <a:endCxn id="13152"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13165" name="Google Shape;13165;p198"/>
          <p:cNvCxnSpPr>
            <a:stCxn id="13151" idx="2"/>
            <a:endCxn id="13152"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6" name="Google Shape;13166;p198"/>
          <p:cNvCxnSpPr>
            <a:stCxn id="13154" idx="0"/>
            <a:endCxn id="13153"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7" name="Google Shape;13167;p198"/>
          <p:cNvCxnSpPr>
            <a:stCxn id="13153" idx="0"/>
            <a:endCxn id="13157"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8" name="Google Shape;13168;p198"/>
          <p:cNvCxnSpPr>
            <a:stCxn id="13157" idx="0"/>
            <a:endCxn id="13158"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69" name="Google Shape;13169;p198"/>
          <p:cNvCxnSpPr>
            <a:stCxn id="13158" idx="0"/>
            <a:endCxn id="13159"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70" name="Google Shape;13170;p198"/>
          <p:cNvCxnSpPr>
            <a:stCxn id="13159" idx="0"/>
            <a:endCxn id="13155"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71" name="Google Shape;13171;p198"/>
          <p:cNvCxnSpPr>
            <a:stCxn id="13155" idx="0"/>
            <a:endCxn id="13156"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13172" name="Google Shape;13172;p19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13173" name="Google Shape;13173;p19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13174" name="Google Shape;13174;p19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13175" name="Google Shape;13175;p19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13176" name="Google Shape;13176;p19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13177" name="Google Shape;13177;p19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13178" name="Google Shape;13178;p19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13179" name="Google Shape;13179;p19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13180" name="Google Shape;13180;p19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13181" name="Google Shape;13181;p198"/>
          <p:cNvCxnSpPr>
            <a:stCxn id="13172" idx="0"/>
            <a:endCxn id="13173"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2" name="Google Shape;13182;p198"/>
          <p:cNvCxnSpPr>
            <a:stCxn id="13173" idx="0"/>
            <a:endCxn id="13175"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3" name="Google Shape;13183;p198"/>
          <p:cNvCxnSpPr>
            <a:stCxn id="13175" idx="0"/>
            <a:endCxn id="1317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3184" name="Google Shape;13184;p198"/>
          <p:cNvCxnSpPr>
            <a:stCxn id="13174" idx="0"/>
            <a:endCxn id="13176"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5" name="Google Shape;13185;p198"/>
          <p:cNvCxnSpPr>
            <a:stCxn id="13175" idx="0"/>
            <a:endCxn id="1317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3186" name="Google Shape;13186;p198"/>
          <p:cNvCxnSpPr>
            <a:stCxn id="13175" idx="0"/>
            <a:endCxn id="13175"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13187" name="Google Shape;13187;p198"/>
          <p:cNvCxnSpPr>
            <a:stCxn id="13174" idx="2"/>
            <a:endCxn id="13175"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88" name="Google Shape;13188;p198"/>
          <p:cNvCxnSpPr>
            <a:stCxn id="13176" idx="0"/>
            <a:endCxn id="13189"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190" name="Google Shape;13190;p198"/>
          <p:cNvCxnSpPr>
            <a:stCxn id="13177" idx="0"/>
            <a:endCxn id="13180"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13191" name="Google Shape;13191;p198"/>
          <p:cNvCxnSpPr>
            <a:stCxn id="13180" idx="0"/>
            <a:endCxn id="13179"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13192" name="Google Shape;13192;p19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13193" name="Google Shape;13193;p19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13194" name="Google Shape;13194;p19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13195" name="Google Shape;13195;p198"/>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13196" name="Google Shape;13196;p198"/>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13197" name="Google Shape;13197;p198"/>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13198" name="Google Shape;13198;p198"/>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pic>
        <p:nvPicPr>
          <p:cNvPr id="13199" name="Google Shape;13199;p198"/>
          <p:cNvPicPr preferRelativeResize="0"/>
          <p:nvPr/>
        </p:nvPicPr>
        <p:blipFill>
          <a:blip r:embed="rId1"/>
          <a:stretch>
            <a:fillRect/>
          </a:stretch>
        </p:blipFill>
        <p:spPr>
          <a:xfrm>
            <a:off x="1737772" y="3319847"/>
            <a:ext cx="1020091" cy="940800"/>
          </a:xfrm>
          <a:prstGeom prst="rect">
            <a:avLst/>
          </a:prstGeom>
          <a:noFill/>
          <a:ln>
            <a:noFill/>
          </a:ln>
        </p:spPr>
      </p:pic>
      <p:sp>
        <p:nvSpPr>
          <p:cNvPr id="13200" name="Google Shape;13200;p19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13201" name="Google Shape;13201;p19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3202" name="Google Shape;13202;p198"/>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13203" name="Google Shape;13203;p19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3204" name="Google Shape;13204;p198"/>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3205" name="Google Shape;13205;p198"/>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13206" name="Google Shape;13206;p198"/>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13207" name="Google Shape;13207;p198"/>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3208" name="Google Shape;13208;p198"/>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13209" name="Google Shape;13209;p198"/>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3210" name="Google Shape;13210;p198"/>
          <p:cNvCxnSpPr>
            <a:stCxn id="13200" idx="0"/>
            <a:endCxn id="13201"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1" name="Google Shape;13211;p198"/>
          <p:cNvCxnSpPr>
            <a:stCxn id="13201" idx="0"/>
            <a:endCxn id="13203"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212" name="Google Shape;13212;p198"/>
          <p:cNvCxnSpPr>
            <a:stCxn id="13203" idx="0"/>
            <a:endCxn id="1320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3213" name="Google Shape;13213;p198"/>
          <p:cNvCxnSpPr>
            <a:stCxn id="13202" idx="0"/>
            <a:endCxn id="13205"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13214" name="Google Shape;13214;p198"/>
          <p:cNvCxnSpPr>
            <a:stCxn id="13203" idx="0"/>
            <a:endCxn id="1320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3215" name="Google Shape;13215;p198"/>
          <p:cNvCxnSpPr>
            <a:stCxn id="13203" idx="0"/>
            <a:endCxn id="13203"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13216" name="Google Shape;13216;p198"/>
          <p:cNvCxnSpPr>
            <a:stCxn id="13202" idx="2"/>
            <a:endCxn id="13203"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7" name="Google Shape;13217;p198"/>
          <p:cNvCxnSpPr>
            <a:stCxn id="13205" idx="0"/>
            <a:endCxn id="13204"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8" name="Google Shape;13218;p198"/>
          <p:cNvCxnSpPr>
            <a:stCxn id="13204" idx="0"/>
            <a:endCxn id="13207"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19" name="Google Shape;13219;p198"/>
          <p:cNvCxnSpPr>
            <a:stCxn id="13207" idx="0"/>
            <a:endCxn id="13208"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20" name="Google Shape;13220;p198"/>
          <p:cNvCxnSpPr>
            <a:stCxn id="13208" idx="0"/>
            <a:endCxn id="13209"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21" name="Google Shape;13221;p198"/>
          <p:cNvCxnSpPr>
            <a:stCxn id="13209" idx="0"/>
            <a:endCxn id="13206"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3222" name="Google Shape;13222;p198"/>
          <p:cNvCxnSpPr>
            <a:stCxn id="13206" idx="0"/>
            <a:endCxn id="13223"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13224" name="Google Shape;13224;p19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13225" name="Google Shape;13225;p198"/>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13226" name="Google Shape;13226;p198"/>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13227" name="Google Shape;13227;p198"/>
          <p:cNvCxnSpPr>
            <a:endCxn id="13150"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3228" name="Google Shape;13228;p198"/>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a:t>
            </a:r>
            <a:endParaRPr lang="en-GB"/>
          </a:p>
          <a:p>
            <a:pPr marL="0" lvl="0" indent="0" algn="l" rtl="0">
              <a:spcBef>
                <a:spcPts val="0"/>
              </a:spcBef>
              <a:spcAft>
                <a:spcPts val="0"/>
              </a:spcAft>
              <a:buNone/>
            </a:pPr>
            <a:r>
              <a:rPr lang="en-GB"/>
              <a:t>Vector</a:t>
            </a:r>
            <a:endParaRPr lang="en-GB"/>
          </a:p>
        </p:txBody>
      </p:sp>
      <p:sp>
        <p:nvSpPr>
          <p:cNvPr id="13229" name="Google Shape;13229;p198"/>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13230" name="Google Shape;13230;p198"/>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3231" name="Google Shape;13231;p198"/>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13232" name="Google Shape;13232;p198"/>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13233" name="Google Shape;13233;p198"/>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13234" name="Google Shape;13234;p198"/>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13235" name="Google Shape;13235;p198"/>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13236" name="Google Shape;13236;p198"/>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13237" name="Google Shape;13237;p198"/>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13238" name="Google Shape;13238;p198"/>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242"/>
        <p:cNvGrpSpPr/>
        <p:nvPr/>
      </p:nvGrpSpPr>
      <p:grpSpPr>
        <a:xfrm>
          <a:off x="0" y="0"/>
          <a:ext cx="0" cy="0"/>
          <a:chOff x="0" y="0"/>
          <a:chExt cx="0" cy="0"/>
        </a:xfrm>
      </p:grpSpPr>
      <p:sp>
        <p:nvSpPr>
          <p:cNvPr id="13243" name="Google Shape;13243;p199"/>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Previous layer</a:t>
            </a:r>
            <a:endParaRPr sz="1000" dirty="0"/>
          </a:p>
        </p:txBody>
      </p:sp>
      <p:sp>
        <p:nvSpPr>
          <p:cNvPr id="13244" name="Google Shape;13244;p199"/>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13245" name="Google Shape;13245;p199"/>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13246" name="Google Shape;13246;p199"/>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13247" name="Google Shape;13247;p199"/>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13248" name="Google Shape;13248;p199"/>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13249" name="Google Shape;13249;p199"/>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13250" name="Google Shape;13250;p199"/>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13251" name="Google Shape;13251;p199"/>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13252" name="Google Shape;13252;p199"/>
          <p:cNvCxnSpPr>
            <a:stCxn id="13243" idx="0"/>
            <a:endCxn id="13245"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53" name="Google Shape;13253;p199"/>
          <p:cNvCxnSpPr>
            <a:stCxn id="13243" idx="0"/>
            <a:endCxn id="13244"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13254" name="Google Shape;13254;p199"/>
          <p:cNvCxnSpPr>
            <a:stCxn id="13243" idx="0"/>
            <a:endCxn id="13247"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55" name="Google Shape;13255;p199"/>
          <p:cNvCxnSpPr>
            <a:stCxn id="13243" idx="0"/>
            <a:endCxn id="13249"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56" name="Google Shape;13256;p199"/>
          <p:cNvCxnSpPr>
            <a:stCxn id="13245" idx="0"/>
            <a:endCxn id="13246"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57" name="Google Shape;13257;p199"/>
          <p:cNvCxnSpPr>
            <a:stCxn id="13247" idx="0"/>
            <a:endCxn id="13248"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58" name="Google Shape;13258;p199"/>
          <p:cNvCxnSpPr>
            <a:stCxn id="13249" idx="0"/>
            <a:endCxn id="13250"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59" name="Google Shape;13259;p199"/>
          <p:cNvCxnSpPr>
            <a:stCxn id="13244" idx="0"/>
            <a:endCxn id="13251"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13260" name="Google Shape;13260;p199"/>
          <p:cNvCxnSpPr>
            <a:stCxn id="13246" idx="0"/>
            <a:endCxn id="13251"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61" name="Google Shape;13261;p199"/>
          <p:cNvCxnSpPr>
            <a:stCxn id="13248" idx="0"/>
            <a:endCxn id="13251"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62" name="Google Shape;13262;p199"/>
          <p:cNvCxnSpPr>
            <a:stCxn id="13250" idx="0"/>
            <a:endCxn id="13251"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1"/>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latin typeface="Times New Roman" panose="02020603050405020304"/>
                <a:ea typeface="Times New Roman" panose="02020603050405020304"/>
                <a:cs typeface="Times New Roman" panose="02020603050405020304"/>
                <a:sym typeface="Times New Roman" panose="02020603050405020304"/>
              </a:rPr>
              <a:t>BCI的应用挑战</a:t>
            </a:r>
            <a:endParaRPr sz="2000" b="1">
              <a:latin typeface="Times New Roman" panose="02020603050405020304"/>
              <a:ea typeface="Times New Roman" panose="02020603050405020304"/>
              <a:cs typeface="Times New Roman" panose="02020603050405020304"/>
              <a:sym typeface="Times New Roman" panose="02020603050405020304"/>
            </a:endParaRPr>
          </a:p>
        </p:txBody>
      </p:sp>
      <p:sp>
        <p:nvSpPr>
          <p:cNvPr id="297" name="Google Shape;297;p31"/>
          <p:cNvSpPr/>
          <p:nvPr/>
        </p:nvSpPr>
        <p:spPr>
          <a:xfrm>
            <a:off x="1617725" y="945700"/>
            <a:ext cx="5643300" cy="404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266"/>
        <p:cNvGrpSpPr/>
        <p:nvPr/>
      </p:nvGrpSpPr>
      <p:grpSpPr>
        <a:xfrm>
          <a:off x="0" y="0"/>
          <a:ext cx="0" cy="0"/>
          <a:chOff x="0" y="0"/>
          <a:chExt cx="0" cy="0"/>
        </a:xfrm>
      </p:grpSpPr>
      <p:sp>
        <p:nvSpPr>
          <p:cNvPr id="13267" name="Google Shape;13267;p20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13268" name="Google Shape;13268;p20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13269" name="Google Shape;13269;p20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13270" name="Google Shape;13270;p20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13271" name="Google Shape;13271;p20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13272" name="Google Shape;13272;p20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13273" name="Google Shape;13273;p20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13274" name="Google Shape;13274;p20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13275" name="Google Shape;13275;p20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13276" name="Google Shape;13276;p200"/>
          <p:cNvCxnSpPr>
            <a:stCxn id="13267" idx="0"/>
            <a:endCxn id="13269"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77" name="Google Shape;13277;p200"/>
          <p:cNvCxnSpPr>
            <a:stCxn id="13267" idx="0"/>
            <a:endCxn id="13268"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13278" name="Google Shape;13278;p200"/>
          <p:cNvCxnSpPr>
            <a:stCxn id="13267" idx="0"/>
            <a:endCxn id="13271"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79" name="Google Shape;13279;p200"/>
          <p:cNvCxnSpPr>
            <a:stCxn id="13267" idx="0"/>
            <a:endCxn id="13273"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280" name="Google Shape;13280;p200"/>
          <p:cNvCxnSpPr>
            <a:stCxn id="13269" idx="0"/>
            <a:endCxn id="13270"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81" name="Google Shape;13281;p200"/>
          <p:cNvCxnSpPr>
            <a:stCxn id="13271" idx="0"/>
            <a:endCxn id="13272"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82" name="Google Shape;13282;p200"/>
          <p:cNvCxnSpPr>
            <a:stCxn id="13273" idx="0"/>
            <a:endCxn id="13274"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283" name="Google Shape;13283;p200"/>
          <p:cNvCxnSpPr>
            <a:stCxn id="13268" idx="0"/>
            <a:endCxn id="13275"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13284" name="Google Shape;13284;p200"/>
          <p:cNvCxnSpPr>
            <a:stCxn id="13270" idx="0"/>
            <a:endCxn id="13275"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85" name="Google Shape;13285;p200"/>
          <p:cNvCxnSpPr>
            <a:stCxn id="13272" idx="0"/>
            <a:endCxn id="13275"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13286" name="Google Shape;13286;p200"/>
          <p:cNvCxnSpPr>
            <a:stCxn id="13274" idx="0"/>
            <a:endCxn id="13275"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290"/>
        <p:cNvGrpSpPr/>
        <p:nvPr/>
      </p:nvGrpSpPr>
      <p:grpSpPr>
        <a:xfrm>
          <a:off x="0" y="0"/>
          <a:ext cx="0" cy="0"/>
          <a:chOff x="0" y="0"/>
          <a:chExt cx="0" cy="0"/>
        </a:xfrm>
      </p:grpSpPr>
      <p:sp>
        <p:nvSpPr>
          <p:cNvPr id="13291" name="Google Shape;13291;p201"/>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13292" name="Google Shape;13292;p201"/>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 </a:t>
            </a:r>
            <a:endParaRPr sz="1000"/>
          </a:p>
          <a:p>
            <a:pPr marL="0" lvl="0" indent="0" algn="ctr" rtl="0">
              <a:spcBef>
                <a:spcPts val="0"/>
              </a:spcBef>
              <a:spcAft>
                <a:spcPts val="0"/>
              </a:spcAft>
              <a:buNone/>
            </a:pPr>
            <a:r>
              <a:rPr lang="en-GB" sz="1000"/>
              <a:t>1 padding</a:t>
            </a:r>
            <a:endParaRPr sz="1000"/>
          </a:p>
        </p:txBody>
      </p:sp>
      <p:sp>
        <p:nvSpPr>
          <p:cNvPr id="13293" name="Google Shape;13293;p201"/>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1x5 conv,</a:t>
            </a:r>
            <a:endParaRPr sz="1000"/>
          </a:p>
          <a:p>
            <a:pPr marL="0" lvl="0" indent="0" algn="ctr" rtl="0">
              <a:spcBef>
                <a:spcPts val="0"/>
              </a:spcBef>
              <a:spcAft>
                <a:spcPts val="0"/>
              </a:spcAft>
              <a:buNone/>
            </a:pPr>
            <a:r>
              <a:rPr lang="en-GB" sz="1000"/>
              <a:t>2 padding</a:t>
            </a:r>
            <a:endParaRPr sz="1000"/>
          </a:p>
        </p:txBody>
      </p:sp>
      <p:sp>
        <p:nvSpPr>
          <p:cNvPr id="13294" name="Google Shape;13294;p201"/>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13295" name="Google Shape;13295;p201"/>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1x7 conv,</a:t>
            </a:r>
            <a:endParaRPr sz="1000"/>
          </a:p>
          <a:p>
            <a:pPr marL="0" lvl="0" indent="0" algn="ctr" rtl="0">
              <a:spcBef>
                <a:spcPts val="0"/>
              </a:spcBef>
              <a:spcAft>
                <a:spcPts val="0"/>
              </a:spcAft>
              <a:buNone/>
            </a:pPr>
            <a:r>
              <a:rPr lang="en-GB" sz="1000"/>
              <a:t>3 padding</a:t>
            </a:r>
            <a:endParaRPr sz="1000"/>
          </a:p>
        </p:txBody>
      </p:sp>
      <p:sp>
        <p:nvSpPr>
          <p:cNvPr id="13296" name="Google Shape;13296;p201"/>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13297" name="Google Shape;13297;p201"/>
          <p:cNvCxnSpPr>
            <a:stCxn id="13296" idx="0"/>
            <a:endCxn id="13298"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13299" name="Google Shape;13299;p201"/>
          <p:cNvCxnSpPr>
            <a:stCxn id="13296" idx="0"/>
            <a:endCxn id="13295"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13300" name="Google Shape;13300;p201"/>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13298" name="Google Shape;13298;p201"/>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cxnSp>
        <p:nvCxnSpPr>
          <p:cNvPr id="13301" name="Google Shape;13301;p201"/>
          <p:cNvCxnSpPr>
            <a:stCxn id="13292" idx="2"/>
            <a:endCxn id="13300"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13302" name="Google Shape;13302;p201"/>
          <p:cNvCxnSpPr>
            <a:stCxn id="13300" idx="2"/>
            <a:endCxn id="13298"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13303" name="Google Shape;13303;p201"/>
          <p:cNvCxnSpPr>
            <a:stCxn id="13294" idx="2"/>
            <a:endCxn id="13293"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13304" name="Google Shape;13304;p201"/>
          <p:cNvCxnSpPr>
            <a:stCxn id="13293" idx="2"/>
            <a:endCxn id="13296"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13305" name="Google Shape;13305;p201"/>
          <p:cNvCxnSpPr>
            <a:stCxn id="13291" idx="2"/>
            <a:endCxn id="13292"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13306" name="Google Shape;13306;p201"/>
          <p:cNvCxnSpPr>
            <a:stCxn id="13291" idx="2"/>
            <a:endCxn id="13294"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13307" name="Google Shape;13307;p201"/>
          <p:cNvCxnSpPr>
            <a:stCxn id="13291" idx="2"/>
            <a:endCxn id="13295"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311"/>
        <p:cNvGrpSpPr/>
        <p:nvPr/>
      </p:nvGrpSpPr>
      <p:grpSpPr>
        <a:xfrm>
          <a:off x="0" y="0"/>
          <a:ext cx="0" cy="0"/>
          <a:chOff x="0" y="0"/>
          <a:chExt cx="0" cy="0"/>
        </a:xfrm>
      </p:grpSpPr>
      <p:sp>
        <p:nvSpPr>
          <p:cNvPr id="13312" name="Google Shape;13312;p202"/>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13313" name="Google Shape;13313;p202"/>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13314" name="Google Shape;13314;p202"/>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3315" name="Google Shape;13315;p202"/>
          <p:cNvCxnSpPr>
            <a:stCxn id="13312" idx="0"/>
            <a:endCxn id="13313"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16" name="Google Shape;13316;p202"/>
          <p:cNvCxnSpPr>
            <a:stCxn id="13314" idx="0"/>
            <a:endCxn id="13314"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17" name="Google Shape;13317;p202"/>
          <p:cNvCxnSpPr>
            <a:stCxn id="13314" idx="0"/>
            <a:endCxn id="13314"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18" name="Google Shape;13318;p202"/>
          <p:cNvCxnSpPr>
            <a:stCxn id="13314" idx="0"/>
            <a:endCxn id="13314"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13319" name="Google Shape;13319;p202"/>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3320" name="Google Shape;13320;p202"/>
          <p:cNvCxnSpPr>
            <a:stCxn id="13319" idx="0"/>
            <a:endCxn id="13319"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1" name="Google Shape;13321;p202"/>
          <p:cNvCxnSpPr>
            <a:stCxn id="13319" idx="0"/>
            <a:endCxn id="13319"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2" name="Google Shape;13322;p202"/>
          <p:cNvCxnSpPr>
            <a:stCxn id="13319" idx="0"/>
            <a:endCxn id="13319"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13323" name="Google Shape;13323;p202"/>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3324" name="Google Shape;13324;p202"/>
          <p:cNvCxnSpPr>
            <a:stCxn id="13323" idx="0"/>
            <a:endCxn id="13323"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5" name="Google Shape;13325;p202"/>
          <p:cNvCxnSpPr>
            <a:stCxn id="13323" idx="0"/>
            <a:endCxn id="13323"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26" name="Google Shape;13326;p202"/>
          <p:cNvCxnSpPr>
            <a:stCxn id="13323" idx="0"/>
            <a:endCxn id="13323"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13327" name="Google Shape;13327;p202"/>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13328" name="Google Shape;13328;p202"/>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13329" name="Google Shape;13329;p202"/>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3330" name="Google Shape;13330;p202"/>
          <p:cNvCxnSpPr>
            <a:stCxn id="13329" idx="0"/>
            <a:endCxn id="13329"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1" name="Google Shape;13331;p202"/>
          <p:cNvCxnSpPr>
            <a:stCxn id="13329" idx="0"/>
            <a:endCxn id="13329"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2" name="Google Shape;13332;p202"/>
          <p:cNvCxnSpPr>
            <a:stCxn id="13329" idx="0"/>
            <a:endCxn id="13329"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3" name="Google Shape;13333;p20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4" name="Google Shape;13334;p20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5" name="Google Shape;13335;p20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6" name="Google Shape;13336;p20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37" name="Google Shape;13337;p202"/>
          <p:cNvCxnSpPr>
            <a:stCxn id="13338" idx="0"/>
            <a:endCxn id="13319"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39" name="Google Shape;13339;p202"/>
          <p:cNvCxnSpPr>
            <a:stCxn id="13319" idx="0"/>
            <a:endCxn id="13327"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0" name="Google Shape;13340;p202"/>
          <p:cNvCxnSpPr>
            <a:stCxn id="13327" idx="0"/>
            <a:endCxn id="13328"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1" name="Google Shape;13341;p202"/>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2" name="Google Shape;13342;p202"/>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43" name="Google Shape;13343;p20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44" name="Google Shape;13344;p202"/>
          <p:cNvCxnSpPr>
            <a:stCxn id="13314" idx="2"/>
            <a:endCxn id="13345"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46" name="Google Shape;13346;p202"/>
          <p:cNvCxnSpPr>
            <a:stCxn id="13345" idx="2"/>
            <a:endCxn id="13313"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13347" name="Google Shape;13347;p202"/>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13348" name="Google Shape;13348;p202"/>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13349" name="Google Shape;13349;p202"/>
          <p:cNvCxnSpPr>
            <a:stCxn id="13348" idx="0"/>
            <a:endCxn id="13348"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0" name="Google Shape;13350;p202"/>
          <p:cNvCxnSpPr>
            <a:stCxn id="13348" idx="0"/>
            <a:endCxn id="13348"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1" name="Google Shape;13351;p202"/>
          <p:cNvCxnSpPr>
            <a:stCxn id="13348" idx="0"/>
            <a:endCxn id="13348"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2" name="Google Shape;13352;p20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3" name="Google Shape;13353;p202"/>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4" name="Google Shape;13354;p20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13355" name="Google Shape;13355;p202"/>
          <p:cNvCxnSpPr>
            <a:stCxn id="13348"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56" name="Google Shape;13356;p202"/>
          <p:cNvCxnSpPr>
            <a:endCxn id="13347"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13357" name="Google Shape;13357;p202"/>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13358" name="Google Shape;13358;p202"/>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13359" name="Google Shape;13359;p202"/>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13360" name="Google Shape;13360;p202"/>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13361" name="Google Shape;13361;p202"/>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13362" name="Google Shape;13362;p202"/>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13363" name="Google Shape;13363;p20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13364" name="Google Shape;13364;p20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13365" name="Google Shape;13365;p20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13366" name="Google Shape;13366;p202"/>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13367" name="Google Shape;13367;p202"/>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13368" name="Google Shape;13368;p202"/>
          <p:cNvCxnSpPr>
            <a:stCxn id="13369" idx="0"/>
            <a:endCxn id="13366"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370" name="Google Shape;13370;p202"/>
          <p:cNvCxnSpPr>
            <a:stCxn id="13366" idx="0"/>
            <a:endCxn id="13367"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13371" name="Google Shape;13371;p202"/>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13372" name="Google Shape;13372;p202"/>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13373" name="Google Shape;13373;p202"/>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13374" name="Google Shape;13374;p202"/>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cxnSp>
        <p:nvCxnSpPr>
          <p:cNvPr id="13375" name="Google Shape;13375;p202"/>
          <p:cNvCxnSpPr>
            <a:stCxn id="13373" idx="0"/>
            <a:endCxn id="13374"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13376" name="Google Shape;13376;p202"/>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13377" name="Google Shape;13377;p202"/>
          <p:cNvCxnSpPr>
            <a:stCxn id="13359" idx="3"/>
            <a:endCxn id="13371"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13378" name="Google Shape;13378;p202"/>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13379" name="Google Shape;13379;p202"/>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13380" name="Google Shape;13380;p202"/>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13381" name="Google Shape;13381;p202"/>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sp>
        <p:nvSpPr>
          <p:cNvPr id="13382" name="Google Shape;13382;p202"/>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13383" name="Google Shape;13383;p202"/>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13384" name="Google Shape;13384;p202"/>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13385" name="Google Shape;13385;p202"/>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13386" name="Google Shape;13386;p202"/>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13387" name="Google Shape;13387;p202"/>
          <p:cNvCxnSpPr>
            <a:stCxn id="13362" idx="1"/>
            <a:endCxn id="13382"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13388" name="Google Shape;13388;p202"/>
          <p:cNvCxnSpPr>
            <a:stCxn id="13347" idx="2"/>
            <a:endCxn id="13314"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13389" name="Google Shape;13389;p202"/>
          <p:cNvCxnSpPr>
            <a:stCxn id="13357" idx="2"/>
            <a:endCxn id="13348"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13390" name="Google Shape;13390;p202"/>
          <p:cNvCxnSpPr>
            <a:stCxn id="13328" idx="0"/>
            <a:endCxn id="13323"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1" name="Google Shape;13391;p202"/>
          <p:cNvCxnSpPr>
            <a:stCxn id="13323" idx="0"/>
            <a:endCxn id="13358"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13392" name="Google Shape;13392;p202"/>
          <p:cNvCxnSpPr>
            <a:stCxn id="13358" idx="0"/>
            <a:endCxn id="13359"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3" name="Google Shape;13393;p202"/>
          <p:cNvCxnSpPr>
            <a:stCxn id="13359" idx="0"/>
            <a:endCxn id="13360"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4" name="Google Shape;13394;p202"/>
          <p:cNvCxnSpPr>
            <a:stCxn id="13360" idx="0"/>
            <a:endCxn id="13361"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5" name="Google Shape;13395;p202"/>
          <p:cNvCxnSpPr>
            <a:stCxn id="13361" idx="0"/>
            <a:endCxn id="13362"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13396" name="Google Shape;13396;p202"/>
          <p:cNvCxnSpPr>
            <a:stCxn id="13367" idx="0"/>
            <a:endCxn id="13378"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13397" name="Google Shape;13397;p202"/>
          <p:cNvCxnSpPr>
            <a:stCxn id="13382" idx="0"/>
            <a:endCxn id="13383"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13398" name="Google Shape;13398;p202"/>
          <p:cNvCxnSpPr>
            <a:stCxn id="13383" idx="0"/>
            <a:endCxn id="13384"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13399" name="Google Shape;13399;p202"/>
          <p:cNvCxnSpPr>
            <a:stCxn id="13384" idx="0"/>
            <a:endCxn id="13385"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13400" name="Google Shape;13400;p202"/>
          <p:cNvCxnSpPr>
            <a:stCxn id="13385" idx="0"/>
            <a:endCxn id="13386"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13401" name="Google Shape;13401;p202"/>
          <p:cNvCxnSpPr>
            <a:stCxn id="13378" idx="0"/>
            <a:endCxn id="13379"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13402" name="Google Shape;13402;p202"/>
          <p:cNvCxnSpPr>
            <a:stCxn id="13379" idx="0"/>
            <a:endCxn id="13380"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13403" name="Google Shape;13403;p202"/>
          <p:cNvCxnSpPr>
            <a:stCxn id="13380" idx="0"/>
            <a:endCxn id="13381"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13404" name="Google Shape;13404;p202"/>
          <p:cNvCxnSpPr>
            <a:stCxn id="13371" idx="0"/>
            <a:endCxn id="13372"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13405" name="Google Shape;13405;p202"/>
          <p:cNvCxnSpPr>
            <a:stCxn id="13372" idx="0"/>
            <a:endCxn id="13373"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13406" name="Google Shape;13406;p202"/>
          <p:cNvCxnSpPr>
            <a:stCxn id="13374" idx="0"/>
            <a:endCxn id="13376"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13407" name="Google Shape;13407;p202"/>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13408" name="Google Shape;13408;p202"/>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13409" name="Google Shape;13409;p202"/>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13410" name="Google Shape;13410;p202"/>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414"/>
        <p:cNvGrpSpPr/>
        <p:nvPr/>
      </p:nvGrpSpPr>
      <p:grpSpPr>
        <a:xfrm>
          <a:off x="0" y="0"/>
          <a:ext cx="0" cy="0"/>
          <a:chOff x="0" y="0"/>
          <a:chExt cx="0" cy="0"/>
        </a:xfrm>
      </p:grpSpPr>
      <p:sp>
        <p:nvSpPr>
          <p:cNvPr id="13415" name="Google Shape;13415;p203"/>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13416" name="Google Shape;13416;p203"/>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13417" name="Google Shape;13417;p203"/>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13418" name="Google Shape;13418;p203"/>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13419" name="Google Shape;13419;p203"/>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13420" name="Google Shape;13420;p203"/>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13421" name="Google Shape;13421;p203"/>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13422" name="Google Shape;13422;p203"/>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13423" name="Google Shape;13423;p203"/>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13424" name="Google Shape;13424;p203"/>
          <p:cNvCxnSpPr>
            <a:stCxn id="13415" idx="0"/>
            <a:endCxn id="13417"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13425" name="Google Shape;13425;p203"/>
          <p:cNvCxnSpPr>
            <a:stCxn id="13415" idx="0"/>
            <a:endCxn id="13416"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13426" name="Google Shape;13426;p203"/>
          <p:cNvCxnSpPr>
            <a:stCxn id="13415" idx="0"/>
            <a:endCxn id="13419"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13427" name="Google Shape;13427;p203"/>
          <p:cNvCxnSpPr>
            <a:stCxn id="13415" idx="0"/>
            <a:endCxn id="13421"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13428" name="Google Shape;13428;p203"/>
          <p:cNvCxnSpPr>
            <a:stCxn id="13417" idx="0"/>
            <a:endCxn id="13418"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3429" name="Google Shape;13429;p203"/>
          <p:cNvCxnSpPr>
            <a:stCxn id="13419" idx="0"/>
            <a:endCxn id="13420"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13430" name="Google Shape;13430;p203"/>
          <p:cNvCxnSpPr>
            <a:stCxn id="13421" idx="0"/>
            <a:endCxn id="13422"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13431" name="Google Shape;13431;p203"/>
          <p:cNvCxnSpPr>
            <a:stCxn id="13416" idx="0"/>
            <a:endCxn id="13423"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13432" name="Google Shape;13432;p203"/>
          <p:cNvCxnSpPr>
            <a:stCxn id="13418" idx="0"/>
            <a:endCxn id="13423"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433" name="Google Shape;13433;p203"/>
          <p:cNvCxnSpPr>
            <a:stCxn id="13420" idx="0"/>
            <a:endCxn id="13434"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13435" name="Google Shape;13435;p203"/>
          <p:cNvCxnSpPr>
            <a:stCxn id="13422" idx="0"/>
            <a:endCxn id="13423"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13434" name="Google Shape;13434;p203"/>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cxnSp>
        <p:nvCxnSpPr>
          <p:cNvPr id="13436" name="Google Shape;13436;p203"/>
          <p:cNvCxnSpPr>
            <a:stCxn id="13434" idx="0"/>
            <a:endCxn id="13423"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13437" name="Google Shape;13437;p203"/>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13438" name="Google Shape;13438;p203"/>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13439" name="Google Shape;13439;p203"/>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13440" name="Google Shape;13440;p203"/>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13441" name="Google Shape;13441;p203"/>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13442" name="Google Shape;13442;p203"/>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13443" name="Google Shape;13443;p203"/>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13444" name="Google Shape;13444;p203"/>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13445" name="Google Shape;13445;p203"/>
          <p:cNvCxnSpPr>
            <a:stCxn id="13437" idx="0"/>
            <a:endCxn id="13439"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13446" name="Google Shape;13446;p203"/>
          <p:cNvCxnSpPr>
            <a:stCxn id="13437" idx="0"/>
            <a:endCxn id="13438"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13447" name="Google Shape;13447;p203"/>
          <p:cNvCxnSpPr>
            <a:stCxn id="13437" idx="0"/>
            <a:endCxn id="13440"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13448" name="Google Shape;13448;p203"/>
          <p:cNvCxnSpPr>
            <a:stCxn id="13437" idx="0"/>
            <a:endCxn id="13442"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13449" name="Google Shape;13449;p203"/>
          <p:cNvCxnSpPr>
            <a:stCxn id="13439" idx="0"/>
            <a:endCxn id="13450"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13451" name="Google Shape;13451;p203"/>
          <p:cNvCxnSpPr>
            <a:stCxn id="13440" idx="0"/>
            <a:endCxn id="13441"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13452" name="Google Shape;13452;p203"/>
          <p:cNvCxnSpPr>
            <a:stCxn id="13442" idx="0"/>
            <a:endCxn id="13443"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13453" name="Google Shape;13453;p203"/>
          <p:cNvCxnSpPr>
            <a:stCxn id="13438" idx="0"/>
            <a:endCxn id="13444"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13454" name="Google Shape;13454;p203"/>
          <p:cNvCxnSpPr>
            <a:stCxn id="13441" idx="0"/>
            <a:endCxn id="13455"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13456" name="Google Shape;13456;p203"/>
          <p:cNvCxnSpPr>
            <a:stCxn id="13443" idx="0"/>
            <a:endCxn id="13444"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13455" name="Google Shape;13455;p203"/>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cxnSp>
        <p:nvCxnSpPr>
          <p:cNvPr id="13457" name="Google Shape;13457;p203"/>
          <p:cNvCxnSpPr>
            <a:stCxn id="13455" idx="0"/>
            <a:endCxn id="13444"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13458" name="Google Shape;13458;p203"/>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sp>
        <p:nvSpPr>
          <p:cNvPr id="13459" name="Google Shape;13459;p203"/>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sp>
        <p:nvSpPr>
          <p:cNvPr id="13450" name="Google Shape;13450;p203"/>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cxnSp>
        <p:nvCxnSpPr>
          <p:cNvPr id="13460" name="Google Shape;13460;p203"/>
          <p:cNvCxnSpPr>
            <a:stCxn id="13439" idx="0"/>
            <a:endCxn id="13459"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13461" name="Google Shape;13461;p203"/>
          <p:cNvCxnSpPr>
            <a:stCxn id="13459"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462" name="Google Shape;13462;p203"/>
          <p:cNvCxnSpPr>
            <a:stCxn id="13450" idx="0"/>
            <a:endCxn id="13444"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13463" name="Google Shape;13463;p203"/>
          <p:cNvCxnSpPr>
            <a:stCxn id="13441" idx="0"/>
            <a:endCxn id="13458"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13464" name="Google Shape;13464;p203"/>
          <p:cNvCxnSpPr>
            <a:stCxn id="13458" idx="0"/>
            <a:endCxn id="13444"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13465" name="Google Shape;13465;p203"/>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3466" name="Google Shape;13466;p203"/>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470"/>
        <p:cNvGrpSpPr/>
        <p:nvPr/>
      </p:nvGrpSpPr>
      <p:grpSpPr>
        <a:xfrm>
          <a:off x="0" y="0"/>
          <a:ext cx="0" cy="0"/>
          <a:chOff x="0" y="0"/>
          <a:chExt cx="0" cy="0"/>
        </a:xfrm>
      </p:grpSpPr>
      <p:sp>
        <p:nvSpPr>
          <p:cNvPr id="13471" name="Google Shape;13471;p204"/>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13472" name="Google Shape;13472;p204"/>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13473" name="Google Shape;13473;p204"/>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13474" name="Google Shape;13474;p204"/>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5" name="Google Shape;13475;p204"/>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6" name="Google Shape;13476;p204"/>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477" name="Google Shape;13477;p204"/>
          <p:cNvCxnSpPr>
            <a:stCxn id="13476" idx="0"/>
            <a:endCxn id="13474"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78" name="Google Shape;13478;p204"/>
          <p:cNvCxnSpPr>
            <a:stCxn id="13474" idx="0"/>
            <a:endCxn id="13475"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13479" name="Google Shape;13479;p204"/>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480" name="Google Shape;13480;p204"/>
          <p:cNvCxnSpPr>
            <a:stCxn id="13475" idx="0"/>
            <a:endCxn id="13479"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81" name="Google Shape;13481;p204"/>
          <p:cNvCxnSpPr>
            <a:stCxn id="13476" idx="6"/>
            <a:endCxn id="13471"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13482" name="Google Shape;13482;p204"/>
          <p:cNvCxnSpPr>
            <a:stCxn id="13471" idx="3"/>
            <a:endCxn id="13474"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13483" name="Google Shape;13483;p204"/>
          <p:cNvCxnSpPr>
            <a:stCxn id="13474" idx="6"/>
            <a:endCxn id="13472"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13484" name="Google Shape;13484;p204"/>
          <p:cNvCxnSpPr>
            <a:stCxn id="13472" idx="3"/>
            <a:endCxn id="13475"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13485" name="Google Shape;13485;p204"/>
          <p:cNvCxnSpPr>
            <a:stCxn id="13475" idx="6"/>
            <a:endCxn id="13473"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13486" name="Google Shape;13486;p204"/>
          <p:cNvCxnSpPr>
            <a:stCxn id="13473" idx="3"/>
            <a:endCxn id="13479"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13487" name="Google Shape;13487;p204"/>
          <p:cNvCxnSpPr>
            <a:stCxn id="13479"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13488" name="Google Shape;13488;p204"/>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13489" name="Google Shape;13489;p204"/>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13490" name="Google Shape;13490;p204"/>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13491" name="Google Shape;13491;p204"/>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2" name="Google Shape;13492;p204"/>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3" name="Google Shape;13493;p204"/>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494" name="Google Shape;13494;p204"/>
          <p:cNvCxnSpPr>
            <a:stCxn id="13493" idx="0"/>
            <a:endCxn id="13491"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95" name="Google Shape;13495;p204"/>
          <p:cNvCxnSpPr>
            <a:stCxn id="13491" idx="0"/>
            <a:endCxn id="13492"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13496" name="Google Shape;13496;p204"/>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497" name="Google Shape;13497;p204"/>
          <p:cNvCxnSpPr>
            <a:stCxn id="13492" idx="0"/>
            <a:endCxn id="13496"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13498" name="Google Shape;13498;p204"/>
          <p:cNvCxnSpPr>
            <a:stCxn id="13493" idx="6"/>
            <a:endCxn id="13488"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13499" name="Google Shape;13499;p204"/>
          <p:cNvCxnSpPr>
            <a:stCxn id="13488" idx="3"/>
            <a:endCxn id="13491"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13500" name="Google Shape;13500;p204"/>
          <p:cNvCxnSpPr>
            <a:stCxn id="13491" idx="6"/>
            <a:endCxn id="13489"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13501" name="Google Shape;13501;p204"/>
          <p:cNvCxnSpPr>
            <a:stCxn id="13489" idx="3"/>
            <a:endCxn id="13492"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13502" name="Google Shape;13502;p204"/>
          <p:cNvCxnSpPr>
            <a:stCxn id="13492" idx="6"/>
            <a:endCxn id="13490"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13503" name="Google Shape;13503;p204"/>
          <p:cNvCxnSpPr>
            <a:stCxn id="13490" idx="3"/>
            <a:endCxn id="13496"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13504" name="Google Shape;13504;p204"/>
          <p:cNvCxnSpPr>
            <a:stCxn id="13496"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13505" name="Google Shape;13505;p204"/>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13506" name="Google Shape;13506;p204"/>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507" name="Google Shape;13507;p204"/>
          <p:cNvCxnSpPr>
            <a:stCxn id="13505" idx="3"/>
            <a:endCxn id="13506"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13508" name="Google Shape;13508;p204"/>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13509" name="Google Shape;13509;p204"/>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510" name="Google Shape;13510;p204"/>
          <p:cNvCxnSpPr>
            <a:stCxn id="13508" idx="3"/>
            <a:endCxn id="13509"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13511" name="Google Shape;13511;p204"/>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13512" name="Google Shape;13512;p204"/>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513" name="Google Shape;13513;p204"/>
          <p:cNvCxnSpPr>
            <a:stCxn id="13511" idx="3"/>
            <a:endCxn id="13512"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13514" name="Google Shape;13514;p204"/>
          <p:cNvCxnSpPr>
            <a:endCxn id="13506"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13515" name="Google Shape;13515;p204"/>
          <p:cNvCxnSpPr>
            <a:stCxn id="13493" idx="0"/>
            <a:endCxn id="13509"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13516" name="Google Shape;13516;p204"/>
          <p:cNvCxnSpPr>
            <a:stCxn id="13493" idx="0"/>
            <a:endCxn id="13512"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13517" name="Google Shape;13517;p204"/>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13518" name="Google Shape;13518;p204"/>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519" name="Google Shape;13519;p204"/>
          <p:cNvCxnSpPr>
            <a:stCxn id="13506" idx="6"/>
            <a:endCxn id="13492"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13520" name="Google Shape;13520;p204"/>
          <p:cNvCxnSpPr>
            <a:stCxn id="13509" idx="6"/>
            <a:endCxn id="13517"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13521" name="Google Shape;13521;p204"/>
          <p:cNvCxnSpPr>
            <a:stCxn id="13517" idx="3"/>
            <a:endCxn id="13518"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13522" name="Google Shape;13522;p204"/>
          <p:cNvCxnSpPr>
            <a:stCxn id="13512" idx="6"/>
            <a:endCxn id="13518"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13523" name="Google Shape;13523;p204"/>
          <p:cNvCxnSpPr>
            <a:stCxn id="13518" idx="6"/>
            <a:endCxn id="13496"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13524" name="Google Shape;13524;p204"/>
          <p:cNvCxnSpPr>
            <a:stCxn id="13493" idx="0"/>
            <a:endCxn id="13505"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13525" name="Google Shape;13525;p204"/>
          <p:cNvCxnSpPr>
            <a:stCxn id="13493" idx="0"/>
            <a:endCxn id="13508"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13526" name="Google Shape;13526;p204"/>
          <p:cNvCxnSpPr>
            <a:stCxn id="13493" idx="0"/>
            <a:endCxn id="13511"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13527" name="Google Shape;13527;p204"/>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13528" name="Google Shape;13528;p204"/>
          <p:cNvCxnSpPr>
            <a:endCxn id="13527"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13529" name="Google Shape;13529;p204"/>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13530" name="Google Shape;13530;p204"/>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13531" name="Google Shape;13531;p204"/>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13532" name="Google Shape;13532;p204"/>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13533" name="Google Shape;13533;p204"/>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a:t>
            </a:r>
            <a:endParaRPr sz="1200"/>
          </a:p>
        </p:txBody>
      </p:sp>
      <p:sp>
        <p:nvSpPr>
          <p:cNvPr id="13534" name="Google Shape;13534;p204"/>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13535" name="Google Shape;13535;p204"/>
          <p:cNvCxnSpPr>
            <a:endCxn id="13534"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13536" name="Google Shape;13536;p204"/>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13537" name="Google Shape;13537;p204"/>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13538" name="Google Shape;13538;p204"/>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13539" name="Google Shape;13539;p204"/>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13540" name="Google Shape;13540;p204"/>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13541" name="Google Shape;13541;p204"/>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542" name="Google Shape;13542;p204"/>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13543" name="Google Shape;13543;p204"/>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13544" name="Google Shape;13544;p204"/>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13545" name="Google Shape;13545;p204"/>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13546" name="Google Shape;13546;p204"/>
          <p:cNvCxnSpPr>
            <a:stCxn id="13541"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13547" name="Google Shape;13547;p204"/>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551"/>
        <p:cNvGrpSpPr/>
        <p:nvPr/>
      </p:nvGrpSpPr>
      <p:grpSpPr>
        <a:xfrm>
          <a:off x="0" y="0"/>
          <a:ext cx="0" cy="0"/>
          <a:chOff x="0" y="0"/>
          <a:chExt cx="0" cy="0"/>
        </a:xfrm>
      </p:grpSpPr>
      <p:sp>
        <p:nvSpPr>
          <p:cNvPr id="13552" name="Google Shape;13552;p205"/>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13553" name="Google Shape;13553;p205"/>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13554" name="Google Shape;13554;p205"/>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13555" name="Google Shape;13555;p205"/>
          <p:cNvCxnSpPr>
            <a:stCxn id="13552" idx="0"/>
            <a:endCxn id="13553"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13556" name="Google Shape;13556;p205"/>
          <p:cNvCxnSpPr>
            <a:stCxn id="13554" idx="0"/>
            <a:endCxn id="13554"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13557" name="Google Shape;13557;p205"/>
          <p:cNvCxnSpPr>
            <a:stCxn id="13554" idx="0"/>
            <a:endCxn id="13554"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13558" name="Google Shape;13558;p205"/>
          <p:cNvCxnSpPr>
            <a:stCxn id="13554" idx="0"/>
            <a:endCxn id="13554"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13559" name="Google Shape;13559;p20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13560" name="Google Shape;13560;p20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13561" name="Google Shape;13561;p205"/>
          <p:cNvCxnSpPr>
            <a:stCxn id="13554"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562" name="Google Shape;13562;p205"/>
          <p:cNvCxnSpPr>
            <a:endCxn id="13553"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13563" name="Google Shape;13563;p20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13564" name="Google Shape;13564;p20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13565" name="Google Shape;13565;p205"/>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3566" name="Google Shape;13566;p205"/>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7" name="Google Shape;13567;p205"/>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8" name="Google Shape;13568;p205"/>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9" name="Google Shape;13569;p205"/>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0" name="Google Shape;13570;p205"/>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571" name="Google Shape;13571;p205"/>
          <p:cNvCxnSpPr>
            <a:stCxn id="13566" idx="6"/>
            <a:endCxn id="13567"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13572" name="Google Shape;13572;p205"/>
          <p:cNvCxnSpPr>
            <a:stCxn id="13567" idx="6"/>
            <a:endCxn id="13568"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73" name="Google Shape;13573;p205"/>
          <p:cNvCxnSpPr>
            <a:stCxn id="13568" idx="6"/>
            <a:endCxn id="13569"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74" name="Google Shape;13574;p205"/>
          <p:cNvCxnSpPr>
            <a:stCxn id="13569" idx="6"/>
            <a:endCxn id="13570"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75" name="Google Shape;13575;p205"/>
          <p:cNvCxnSpPr>
            <a:stCxn id="13566" idx="4"/>
            <a:endCxn id="13568"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13576" name="Google Shape;13576;p205"/>
          <p:cNvCxnSpPr>
            <a:stCxn id="13566" idx="4"/>
            <a:endCxn id="13569"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13577" name="Google Shape;13577;p205"/>
          <p:cNvCxnSpPr>
            <a:stCxn id="13566" idx="4"/>
            <a:endCxn id="13570"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13578" name="Google Shape;13578;p205"/>
          <p:cNvCxnSpPr>
            <a:stCxn id="13567" idx="4"/>
            <a:endCxn id="13569"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13579" name="Google Shape;13579;p205"/>
          <p:cNvCxnSpPr>
            <a:stCxn id="13567" idx="4"/>
            <a:endCxn id="13570"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13580" name="Google Shape;13580;p205"/>
          <p:cNvCxnSpPr>
            <a:stCxn id="13568" idx="4"/>
            <a:endCxn id="13570"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13581" name="Google Shape;13581;p205"/>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Dense Block 3</a:t>
            </a:r>
            <a:endParaRPr sz="1200" dirty="0"/>
          </a:p>
          <a:p>
            <a:pPr marL="0" lvl="0" indent="0" algn="ctr" rtl="0">
              <a:spcBef>
                <a:spcPts val="0"/>
              </a:spcBef>
              <a:spcAft>
                <a:spcPts val="0"/>
              </a:spcAft>
              <a:buNone/>
            </a:pPr>
            <a:endParaRPr sz="1200" dirty="0"/>
          </a:p>
          <a:p>
            <a:pPr marL="0" lvl="0" indent="0" algn="ctr" rtl="0">
              <a:spcBef>
                <a:spcPts val="0"/>
              </a:spcBef>
              <a:spcAft>
                <a:spcPts val="0"/>
              </a:spcAft>
              <a:buNone/>
            </a:pPr>
            <a:endParaRPr sz="1200" dirty="0"/>
          </a:p>
          <a:p>
            <a:pPr marL="0" lvl="0" indent="0" algn="ctr" rtl="0">
              <a:spcBef>
                <a:spcPts val="0"/>
              </a:spcBef>
              <a:spcAft>
                <a:spcPts val="0"/>
              </a:spcAft>
              <a:buNone/>
            </a:pPr>
            <a:endParaRPr sz="1200" dirty="0"/>
          </a:p>
        </p:txBody>
      </p:sp>
      <p:sp>
        <p:nvSpPr>
          <p:cNvPr id="13582" name="Google Shape;13582;p205"/>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3" name="Google Shape;13583;p205"/>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4" name="Google Shape;13584;p205"/>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5" name="Google Shape;13585;p205"/>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6" name="Google Shape;13586;p205"/>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587" name="Google Shape;13587;p205"/>
          <p:cNvCxnSpPr>
            <a:stCxn id="13582" idx="6"/>
            <a:endCxn id="13583"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13588" name="Google Shape;13588;p205"/>
          <p:cNvCxnSpPr>
            <a:stCxn id="13583" idx="6"/>
            <a:endCxn id="13584"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89" name="Google Shape;13589;p205"/>
          <p:cNvCxnSpPr>
            <a:stCxn id="13584" idx="6"/>
            <a:endCxn id="13585"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90" name="Google Shape;13590;p205"/>
          <p:cNvCxnSpPr>
            <a:stCxn id="13585" idx="6"/>
            <a:endCxn id="13586"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591" name="Google Shape;13591;p205"/>
          <p:cNvCxnSpPr>
            <a:stCxn id="13582" idx="4"/>
            <a:endCxn id="13584"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13592" name="Google Shape;13592;p205"/>
          <p:cNvCxnSpPr>
            <a:stCxn id="13582" idx="4"/>
            <a:endCxn id="13585"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13593" name="Google Shape;13593;p205"/>
          <p:cNvCxnSpPr>
            <a:stCxn id="13582" idx="4"/>
            <a:endCxn id="13586"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13594" name="Google Shape;13594;p205"/>
          <p:cNvCxnSpPr>
            <a:stCxn id="13583" idx="4"/>
            <a:endCxn id="13585"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13595" name="Google Shape;13595;p205"/>
          <p:cNvCxnSpPr>
            <a:stCxn id="13583" idx="4"/>
            <a:endCxn id="13586"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13596" name="Google Shape;13596;p205"/>
          <p:cNvCxnSpPr>
            <a:stCxn id="13584" idx="4"/>
            <a:endCxn id="13586"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13597" name="Google Shape;13597;p205"/>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13598" name="Google Shape;13598;p205"/>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13599" name="Google Shape;13599;p20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13600" name="Google Shape;13600;p20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13601" name="Google Shape;13601;p205"/>
          <p:cNvCxnSpPr>
            <a:stCxn id="13598" idx="2"/>
            <a:endCxn id="13602"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13603" name="Google Shape;13603;p20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13604" name="Google Shape;13604;p20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13602" name="Google Shape;13602;p205"/>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13605" name="Google Shape;13605;p205"/>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3606" name="Google Shape;13606;p205"/>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7" name="Google Shape;13607;p205"/>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8" name="Google Shape;13608;p205"/>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9" name="Google Shape;13609;p205"/>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0" name="Google Shape;13610;p205"/>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611" name="Google Shape;13611;p205"/>
          <p:cNvCxnSpPr>
            <a:stCxn id="13606" idx="6"/>
            <a:endCxn id="13607"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13612" name="Google Shape;13612;p205"/>
          <p:cNvCxnSpPr>
            <a:stCxn id="13607" idx="6"/>
            <a:endCxn id="13608"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613" name="Google Shape;13613;p205"/>
          <p:cNvCxnSpPr>
            <a:stCxn id="13608" idx="6"/>
            <a:endCxn id="13609"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614" name="Google Shape;13614;p205"/>
          <p:cNvCxnSpPr>
            <a:stCxn id="13609" idx="6"/>
            <a:endCxn id="13610"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3615" name="Google Shape;13615;p205"/>
          <p:cNvCxnSpPr>
            <a:stCxn id="13606" idx="4"/>
            <a:endCxn id="13608"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13616" name="Google Shape;13616;p205"/>
          <p:cNvCxnSpPr>
            <a:stCxn id="13606" idx="4"/>
            <a:endCxn id="13609"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13617" name="Google Shape;13617;p205"/>
          <p:cNvCxnSpPr>
            <a:stCxn id="13606" idx="4"/>
            <a:endCxn id="13610"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13618" name="Google Shape;13618;p205"/>
          <p:cNvCxnSpPr>
            <a:stCxn id="13607" idx="4"/>
            <a:endCxn id="13609"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13619" name="Google Shape;13619;p205"/>
          <p:cNvCxnSpPr>
            <a:stCxn id="13607" idx="4"/>
            <a:endCxn id="13610"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13620" name="Google Shape;13620;p205"/>
          <p:cNvCxnSpPr>
            <a:stCxn id="13608" idx="4"/>
            <a:endCxn id="13610"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13621" name="Google Shape;13621;p205"/>
          <p:cNvCxnSpPr>
            <a:stCxn id="13605" idx="3"/>
            <a:endCxn id="13597"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13622" name="Google Shape;13622;p205"/>
          <p:cNvCxnSpPr>
            <a:stCxn id="13565" idx="1"/>
            <a:endCxn id="13565"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13623" name="Google Shape;13623;p205"/>
          <p:cNvCxnSpPr>
            <a:stCxn id="13554" idx="0"/>
            <a:endCxn id="13565"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13624" name="Google Shape;13624;p205"/>
          <p:cNvCxnSpPr>
            <a:stCxn id="13602" idx="2"/>
            <a:endCxn id="13565"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13625" name="Google Shape;13625;p205"/>
          <p:cNvCxnSpPr>
            <a:stCxn id="13598" idx="0"/>
            <a:endCxn id="13581"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13626" name="Google Shape;13626;p205"/>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13627" name="Google Shape;13627;p205"/>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13628" name="Google Shape;13628;p205"/>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13629" name="Google Shape;13629;p205"/>
          <p:cNvCxnSpPr>
            <a:stCxn id="13581" idx="3"/>
            <a:endCxn id="13626"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13630" name="Google Shape;13630;p205"/>
          <p:cNvCxnSpPr>
            <a:stCxn id="13626" idx="0"/>
            <a:endCxn id="13627"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13631" name="Google Shape;13631;p205"/>
          <p:cNvCxnSpPr>
            <a:stCxn id="13627" idx="0"/>
            <a:endCxn id="13628"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13632" name="Google Shape;13632;p205"/>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13633" name="Google Shape;13633;p205"/>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4" name="Google Shape;13634;p205"/>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5" name="Google Shape;13635;p205"/>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13636" name="Google Shape;13636;p205"/>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7" name="Google Shape;13637;p205"/>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13638" name="Google Shape;13638;p205"/>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13639" name="Google Shape;13639;p205"/>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13640" name="Google Shape;13640;p205"/>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13641" name="Google Shape;13641;p205"/>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Transition layers</a:t>
            </a:r>
            <a:endParaRPr sz="10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645"/>
        <p:cNvGrpSpPr/>
        <p:nvPr/>
      </p:nvGrpSpPr>
      <p:grpSpPr>
        <a:xfrm>
          <a:off x="0" y="0"/>
          <a:ext cx="0" cy="0"/>
          <a:chOff x="0" y="0"/>
          <a:chExt cx="0" cy="0"/>
        </a:xfrm>
      </p:grpSpPr>
      <p:sp>
        <p:nvSpPr>
          <p:cNvPr id="13647" name="Google Shape;13647;p206"/>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13648" name="Google Shape;13648;p206"/>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3649" name="Google Shape;13649;p206"/>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13650" name="Google Shape;13650;p206"/>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GB" sz="900"/>
              <a:t>identity</a:t>
            </a:r>
            <a:endParaRPr sz="900"/>
          </a:p>
        </p:txBody>
      </p:sp>
      <p:sp>
        <p:nvSpPr>
          <p:cNvPr id="13651" name="Google Shape;13651;p206"/>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13652" name="Google Shape;13652;p206"/>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13653" name="Google Shape;13653;p206"/>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13654" name="Google Shape;13654;p206"/>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900"/>
              <a:t>identity</a:t>
            </a:r>
            <a:endParaRPr sz="900"/>
          </a:p>
        </p:txBody>
      </p:sp>
      <p:sp>
        <p:nvSpPr>
          <p:cNvPr id="13655" name="Google Shape;13655;p206"/>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13656" name="Google Shape;13656;p206"/>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13657" name="Google Shape;13657;p206"/>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13658" name="Google Shape;13658;p206"/>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13659" name="Google Shape;13659;p206"/>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800"/>
              <a:t>add</a:t>
            </a:r>
            <a:endParaRPr sz="800"/>
          </a:p>
        </p:txBody>
      </p:sp>
      <p:sp>
        <p:nvSpPr>
          <p:cNvPr id="13660" name="Google Shape;13660;p206"/>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13661" name="Google Shape;13661;p206"/>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13662" name="Google Shape;13662;p206"/>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13663" name="Google Shape;13663;p206"/>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sp>
        <p:nvSpPr>
          <p:cNvPr id="13664" name="Google Shape;13664;p206"/>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a:t>
            </a:r>
            <a:endParaRPr sz="1000" baseline="-25000"/>
          </a:p>
        </p:txBody>
      </p:sp>
      <p:sp>
        <p:nvSpPr>
          <p:cNvPr id="13665" name="Google Shape;13665;p206"/>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13666" name="Google Shape;13666;p206"/>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13667" name="Google Shape;13667;p206"/>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13668" name="Google Shape;13668;p206"/>
          <p:cNvCxnSpPr>
            <a:stCxn id="13665" idx="3"/>
            <a:endCxn id="13658"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13669" name="Google Shape;13669;p206"/>
          <p:cNvCxnSpPr>
            <a:stCxn id="13665" idx="3"/>
            <a:endCxn id="13657"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13670" name="Google Shape;13670;p206"/>
          <p:cNvCxnSpPr/>
          <p:nvPr/>
        </p:nvCxnSpPr>
        <p:spPr>
          <a:xfrm rot="5400000" flipH="1" flipV="1">
            <a:off x="3843767" y="3314874"/>
            <a:ext cx="1399997" cy="876449"/>
          </a:xfrm>
          <a:prstGeom prst="curvedConnector3">
            <a:avLst>
              <a:gd name="adj1" fmla="val 50000"/>
            </a:avLst>
          </a:prstGeom>
          <a:noFill/>
          <a:ln w="9525" cap="flat" cmpd="sng">
            <a:solidFill>
              <a:schemeClr val="dk2"/>
            </a:solidFill>
            <a:prstDash val="dot"/>
            <a:round/>
            <a:headEnd type="none" w="med" len="med"/>
            <a:tailEnd type="triangle" w="med" len="med"/>
          </a:ln>
        </p:spPr>
      </p:cxnSp>
      <p:cxnSp>
        <p:nvCxnSpPr>
          <p:cNvPr id="13671" name="Google Shape;13671;p206"/>
          <p:cNvCxnSpPr>
            <a:stCxn id="13665" idx="3"/>
            <a:endCxn id="13655"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13672" name="Google Shape;13672;p206"/>
          <p:cNvCxnSpPr>
            <a:stCxn id="13665" idx="3"/>
            <a:endCxn id="13654"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13673" name="Google Shape;13673;p206"/>
          <p:cNvCxnSpPr>
            <a:stCxn id="13665" idx="1"/>
            <a:endCxn id="13651"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13674" name="Google Shape;13674;p206"/>
          <p:cNvCxnSpPr>
            <a:stCxn id="13665" idx="0"/>
            <a:endCxn id="13666"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13675" name="Google Shape;13675;p206"/>
          <p:cNvCxnSpPr>
            <a:stCxn id="13666" idx="3"/>
            <a:endCxn id="13664"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13676" name="Google Shape;13676;p206"/>
          <p:cNvCxnSpPr>
            <a:stCxn id="13664" idx="1"/>
            <a:endCxn id="13653"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13677" name="Google Shape;13677;p206"/>
          <p:cNvCxnSpPr>
            <a:stCxn id="13664" idx="1"/>
            <a:endCxn id="13652"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13678" name="Google Shape;13678;p206"/>
          <p:cNvCxnSpPr>
            <a:stCxn id="13664" idx="1"/>
            <a:endCxn id="13650"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13679" name="Google Shape;13679;p206"/>
          <p:cNvCxnSpPr>
            <a:stCxn id="13664" idx="1"/>
            <a:endCxn id="13647"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13680" name="Google Shape;13680;p206"/>
          <p:cNvCxnSpPr>
            <a:stCxn id="13647" idx="0"/>
            <a:endCxn id="13649"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1" name="Google Shape;13681;p206"/>
          <p:cNvCxnSpPr>
            <a:stCxn id="13650" idx="0"/>
            <a:endCxn id="13649"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2" name="Google Shape;13682;p206"/>
          <p:cNvCxnSpPr>
            <a:stCxn id="13652" idx="0"/>
            <a:endCxn id="13659"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3" name="Google Shape;13683;p206"/>
          <p:cNvCxnSpPr>
            <a:stCxn id="13653" idx="0"/>
            <a:endCxn id="13660"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13684" name="Google Shape;13684;p206"/>
          <p:cNvCxnSpPr>
            <a:stCxn id="13651" idx="0"/>
            <a:endCxn id="13659"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13685" name="Google Shape;13685;p206"/>
          <p:cNvCxnSpPr>
            <a:stCxn id="13654" idx="0"/>
            <a:endCxn id="13660"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13686" name="Google Shape;13686;p206"/>
          <p:cNvCxnSpPr>
            <a:stCxn id="13655" idx="0"/>
            <a:endCxn id="13661"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87" name="Google Shape;13687;p206"/>
          <p:cNvCxnSpPr>
            <a:stCxn id="13656" idx="0"/>
            <a:endCxn id="13661"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88" name="Google Shape;13688;p206"/>
          <p:cNvCxnSpPr>
            <a:stCxn id="13657" idx="0"/>
            <a:endCxn id="13662"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89" name="Google Shape;13689;p206"/>
          <p:cNvCxnSpPr>
            <a:stCxn id="13658" idx="0"/>
            <a:endCxn id="13662"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13690" name="Google Shape;13690;p206"/>
          <p:cNvCxnSpPr>
            <a:stCxn id="13649" idx="0"/>
            <a:endCxn id="13663"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13691" name="Google Shape;13691;p206"/>
          <p:cNvCxnSpPr>
            <a:stCxn id="13659" idx="0"/>
            <a:endCxn id="13663"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13692" name="Google Shape;13692;p206"/>
          <p:cNvCxnSpPr>
            <a:stCxn id="13660" idx="0"/>
            <a:endCxn id="13663"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13693" name="Google Shape;13693;p206"/>
          <p:cNvCxnSpPr>
            <a:stCxn id="13661" idx="0"/>
            <a:endCxn id="13663"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13694" name="Google Shape;13694;p206"/>
          <p:cNvCxnSpPr>
            <a:stCxn id="13662" idx="0"/>
            <a:endCxn id="13663"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13695" name="Google Shape;13695;p206"/>
          <p:cNvCxnSpPr>
            <a:stCxn id="13663" idx="0"/>
            <a:endCxn id="13696"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13696" name="Google Shape;13696;p206"/>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13697" name="Google Shape;13697;p206"/>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a:t>
            </a:r>
            <a:endParaRPr sz="900" baseline="-25000"/>
          </a:p>
        </p:txBody>
      </p:sp>
      <p:sp>
        <p:nvSpPr>
          <p:cNvPr id="13698" name="Google Shape;13698;p206"/>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sp>
        <p:nvSpPr>
          <p:cNvPr id="13699" name="Google Shape;13699;p206"/>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13700" name="Google Shape;13700;p206"/>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13701" name="Google Shape;13701;p206"/>
          <p:cNvCxnSpPr>
            <a:stCxn id="13698" idx="0"/>
            <a:endCxn id="13699"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13702" name="Google Shape;13702;p206"/>
          <p:cNvCxnSpPr>
            <a:stCxn id="13699" idx="3"/>
            <a:endCxn id="13697"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13703" name="Google Shape;13703;p206"/>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13704" name="Google Shape;13704;p206"/>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13705" name="Google Shape;13705;p206"/>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13706" name="Google Shape;13706;p206"/>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13707" name="Google Shape;13707;p206"/>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13708" name="Google Shape;13708;p206"/>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13709" name="Google Shape;13709;p206"/>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13710" name="Google Shape;13710;p206"/>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dirty="0"/>
              <a:t>add</a:t>
            </a:r>
            <a:endParaRPr sz="900" dirty="0"/>
          </a:p>
        </p:txBody>
      </p:sp>
      <p:sp>
        <p:nvSpPr>
          <p:cNvPr id="13711" name="Google Shape;13711;p206"/>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13712" name="Google Shape;13712;p206"/>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identity</a:t>
            </a:r>
            <a:endParaRPr sz="900"/>
          </a:p>
        </p:txBody>
      </p:sp>
      <p:sp>
        <p:nvSpPr>
          <p:cNvPr id="13713" name="Google Shape;13713;p206"/>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13714" name="Google Shape;13714;p206"/>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13715" name="Google Shape;13715;p206"/>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13716" name="Google Shape;13716;p206"/>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13717" name="Google Shape;13717;p206"/>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13718" name="Google Shape;13718;p206"/>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cxnSp>
        <p:nvCxnSpPr>
          <p:cNvPr id="13719" name="Google Shape;13719;p206"/>
          <p:cNvCxnSpPr>
            <a:stCxn id="13718" idx="0"/>
            <a:endCxn id="13720"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13720" name="Google Shape;13720;p206"/>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cxnSp>
        <p:nvCxnSpPr>
          <p:cNvPr id="13721" name="Google Shape;13721;p206"/>
          <p:cNvCxnSpPr>
            <a:stCxn id="13698" idx="3"/>
            <a:endCxn id="13707"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13722" name="Google Shape;13722;p206"/>
          <p:cNvCxnSpPr>
            <a:stCxn id="13698" idx="3"/>
            <a:endCxn id="13705"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13723" name="Google Shape;13723;p206"/>
          <p:cNvCxnSpPr>
            <a:stCxn id="13707" idx="0"/>
            <a:endCxn id="13711"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13724" name="Google Shape;13724;p206"/>
          <p:cNvCxnSpPr>
            <a:stCxn id="13705" idx="0"/>
            <a:endCxn id="13710"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13725" name="Google Shape;13725;p206"/>
          <p:cNvCxnSpPr>
            <a:stCxn id="13698" idx="1"/>
            <a:endCxn id="13703"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13726" name="Google Shape;13726;p206"/>
          <p:cNvCxnSpPr>
            <a:stCxn id="13703" idx="0"/>
            <a:endCxn id="13709"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13727" name="Google Shape;13727;p206"/>
          <p:cNvCxnSpPr>
            <a:stCxn id="13697" idx="0"/>
            <a:endCxn id="13706"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13728" name="Google Shape;13728;p206"/>
          <p:cNvCxnSpPr>
            <a:stCxn id="13697" idx="0"/>
            <a:endCxn id="13704"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13729" name="Google Shape;13729;p206"/>
          <p:cNvCxnSpPr>
            <a:stCxn id="13697" idx="3"/>
            <a:endCxn id="13708"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13730" name="Google Shape;13730;p206"/>
          <p:cNvCxnSpPr>
            <a:stCxn id="13704" idx="0"/>
            <a:endCxn id="13709"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13731" name="Google Shape;13731;p206"/>
          <p:cNvCxnSpPr>
            <a:stCxn id="13706" idx="0"/>
            <a:endCxn id="13710"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13732" name="Google Shape;13732;p206"/>
          <p:cNvCxnSpPr>
            <a:stCxn id="13708" idx="0"/>
            <a:endCxn id="13711"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13733" name="Google Shape;13733;p206"/>
          <p:cNvCxnSpPr>
            <a:stCxn id="13710" idx="0"/>
            <a:endCxn id="13712"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13734" name="Google Shape;13734;p206"/>
          <p:cNvCxnSpPr>
            <a:stCxn id="13712" idx="0"/>
            <a:endCxn id="13717"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13735" name="Google Shape;13735;p206"/>
          <p:cNvCxnSpPr>
            <a:stCxn id="13713" idx="0"/>
            <a:endCxn id="13717"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13736" name="Google Shape;13736;p206"/>
          <p:cNvCxnSpPr>
            <a:stCxn id="13715" idx="0"/>
            <a:endCxn id="13716"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13737" name="Google Shape;13737;p206"/>
          <p:cNvCxnSpPr>
            <a:stCxn id="13714" idx="0"/>
            <a:endCxn id="13716"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13738" name="Google Shape;13738;p206"/>
          <p:cNvCxnSpPr>
            <a:stCxn id="13709" idx="0"/>
            <a:endCxn id="13713"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13739" name="Google Shape;13739;p206"/>
          <p:cNvCxnSpPr>
            <a:stCxn id="13709" idx="0"/>
            <a:endCxn id="13715"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13740" name="Google Shape;13740;p206"/>
          <p:cNvCxnSpPr>
            <a:stCxn id="13716" idx="0"/>
            <a:endCxn id="13718"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13741" name="Google Shape;13741;p206"/>
          <p:cNvCxnSpPr>
            <a:stCxn id="13717" idx="0"/>
            <a:endCxn id="13718"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13742" name="Google Shape;13742;p206"/>
          <p:cNvCxnSpPr>
            <a:stCxn id="13711" idx="0"/>
            <a:endCxn id="13718"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13743" name="Google Shape;13743;p206"/>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744" name="Google Shape;13744;p206"/>
          <p:cNvCxnSpPr>
            <a:stCxn id="13697" idx="1"/>
            <a:endCxn id="13714"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748"/>
        <p:cNvGrpSpPr/>
        <p:nvPr/>
      </p:nvGrpSpPr>
      <p:grpSpPr>
        <a:xfrm>
          <a:off x="0" y="0"/>
          <a:ext cx="0" cy="0"/>
          <a:chOff x="0" y="0"/>
          <a:chExt cx="0" cy="0"/>
        </a:xfrm>
      </p:grpSpPr>
      <p:sp>
        <p:nvSpPr>
          <p:cNvPr id="13749" name="Google Shape;13749;p207"/>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0" name="Google Shape;13750;p207"/>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1" name="Google Shape;13751;p207"/>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2" name="Google Shape;13752;p207"/>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3" name="Google Shape;13753;p207"/>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4" name="Google Shape;13754;p207"/>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5" name="Google Shape;13755;p207"/>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6" name="Google Shape;13756;p207"/>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7" name="Google Shape;13757;p207"/>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8" name="Google Shape;13758;p207"/>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9" name="Google Shape;13759;p207"/>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760" name="Google Shape;13760;p207"/>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61" name="Google Shape;13761;p207"/>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13762" name="Google Shape;13762;p207"/>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63" name="Google Shape;13763;p207"/>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13764" name="Google Shape;13764;p207"/>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13765" name="Google Shape;13765;p207"/>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13766" name="Google Shape;13766;p207"/>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13767" name="Google Shape;13767;p207"/>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13768" name="Google Shape;13768;p207"/>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13769" name="Google Shape;13769;p207"/>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0" name="Google Shape;13770;p207"/>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1" name="Google Shape;13771;p207"/>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2" name="Google Shape;13772;p207"/>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3" name="Google Shape;13773;p207"/>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4" name="Google Shape;13774;p207"/>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775" name="Google Shape;13775;p207"/>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76" name="Google Shape;13776;p207"/>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77" name="Google Shape;13777;p207"/>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13778" name="Google Shape;13778;p207"/>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13779" name="Google Shape;13779;p207"/>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13780" name="Google Shape;13780;p207"/>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1" name="Google Shape;13781;p207"/>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2" name="Google Shape;13782;p207"/>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783" name="Google Shape;13783;p207"/>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13784" name="Google Shape;13784;p207"/>
          <p:cNvPicPr preferRelativeResize="0"/>
          <p:nvPr/>
        </p:nvPicPr>
        <p:blipFill>
          <a:blip r:embed="rId1"/>
          <a:stretch>
            <a:fillRect/>
          </a:stretch>
        </p:blipFill>
        <p:spPr>
          <a:xfrm flipH="1">
            <a:off x="1406327" y="1086938"/>
            <a:ext cx="1261248" cy="1353248"/>
          </a:xfrm>
          <a:prstGeom prst="rect">
            <a:avLst/>
          </a:prstGeom>
          <a:noFill/>
          <a:ln>
            <a:noFill/>
          </a:ln>
        </p:spPr>
      </p:pic>
      <p:pic>
        <p:nvPicPr>
          <p:cNvPr id="13785" name="Google Shape;13785;p207"/>
          <p:cNvPicPr preferRelativeResize="0"/>
          <p:nvPr/>
        </p:nvPicPr>
        <p:blipFill>
          <a:blip r:embed="rId1"/>
          <a:stretch>
            <a:fillRect/>
          </a:stretch>
        </p:blipFill>
        <p:spPr>
          <a:xfrm flipH="1">
            <a:off x="785800" y="1723014"/>
            <a:ext cx="1261248" cy="1353248"/>
          </a:xfrm>
          <a:prstGeom prst="rect">
            <a:avLst/>
          </a:prstGeom>
          <a:noFill/>
          <a:ln>
            <a:noFill/>
          </a:ln>
        </p:spPr>
      </p:pic>
      <p:grpSp>
        <p:nvGrpSpPr>
          <p:cNvPr id="13786" name="Google Shape;13786;p207"/>
          <p:cNvGrpSpPr/>
          <p:nvPr/>
        </p:nvGrpSpPr>
        <p:grpSpPr>
          <a:xfrm>
            <a:off x="3395044" y="1086938"/>
            <a:ext cx="383067" cy="413400"/>
            <a:chOff x="2476982" y="2030254"/>
            <a:chExt cx="383067" cy="413400"/>
          </a:xfrm>
        </p:grpSpPr>
        <p:sp>
          <p:nvSpPr>
            <p:cNvPr id="13787" name="Google Shape;13787;p207"/>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8" name="Google Shape;13788;p207"/>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9" name="Google Shape;13789;p207"/>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0" name="Google Shape;13790;p207"/>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1" name="Google Shape;13791;p207"/>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2" name="Google Shape;13792;p207"/>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3" name="Google Shape;13793;p207"/>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794" name="Google Shape;13794;p207"/>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95" name="Google Shape;13795;p207"/>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13796" name="Google Shape;13796;p207"/>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13797" name="Google Shape;13797;p207"/>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13798" name="Google Shape;13798;p207"/>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13799" name="Google Shape;13799;p207"/>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13800" name="Google Shape;13800;p207"/>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13801" name="Google Shape;13801;p207"/>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13802" name="Google Shape;13802;p207"/>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13803" name="Google Shape;13803;p207"/>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807"/>
        <p:cNvGrpSpPr/>
        <p:nvPr/>
      </p:nvGrpSpPr>
      <p:grpSpPr>
        <a:xfrm>
          <a:off x="0" y="0"/>
          <a:ext cx="0" cy="0"/>
          <a:chOff x="0" y="0"/>
          <a:chExt cx="0" cy="0"/>
        </a:xfrm>
      </p:grpSpPr>
      <p:sp>
        <p:nvSpPr>
          <p:cNvPr id="13808" name="Google Shape;13808;p208"/>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9" name="Google Shape;13809;p20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0" name="Google Shape;13810;p20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1" name="Google Shape;13811;p20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2" name="Google Shape;13812;p20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813" name="Google Shape;13813;p20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13814" name="Google Shape;13814;p208"/>
          <p:cNvGrpSpPr/>
          <p:nvPr/>
        </p:nvGrpSpPr>
        <p:grpSpPr>
          <a:xfrm>
            <a:off x="5438484" y="1704704"/>
            <a:ext cx="458224" cy="227991"/>
            <a:chOff x="5668659" y="1713442"/>
            <a:chExt cx="458224" cy="227991"/>
          </a:xfrm>
        </p:grpSpPr>
        <p:grpSp>
          <p:nvGrpSpPr>
            <p:cNvPr id="13815" name="Google Shape;13815;p208"/>
            <p:cNvGrpSpPr/>
            <p:nvPr/>
          </p:nvGrpSpPr>
          <p:grpSpPr>
            <a:xfrm>
              <a:off x="5802485" y="1713507"/>
              <a:ext cx="188679" cy="227926"/>
              <a:chOff x="5802485" y="1713507"/>
              <a:chExt cx="188679" cy="227926"/>
            </a:xfrm>
          </p:grpSpPr>
          <p:sp>
            <p:nvSpPr>
              <p:cNvPr id="13816" name="Google Shape;1381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7" name="Google Shape;1381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18" name="Google Shape;13818;p208"/>
            <p:cNvGrpSpPr/>
            <p:nvPr/>
          </p:nvGrpSpPr>
          <p:grpSpPr>
            <a:xfrm>
              <a:off x="5936312" y="1713442"/>
              <a:ext cx="190570" cy="227991"/>
              <a:chOff x="5936312" y="1713442"/>
              <a:chExt cx="190570" cy="227991"/>
            </a:xfrm>
          </p:grpSpPr>
          <p:sp>
            <p:nvSpPr>
              <p:cNvPr id="13819" name="Google Shape;1381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0" name="Google Shape;1382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1" name="Google Shape;1382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22" name="Google Shape;13822;p208"/>
            <p:cNvGrpSpPr/>
            <p:nvPr/>
          </p:nvGrpSpPr>
          <p:grpSpPr>
            <a:xfrm>
              <a:off x="5668659" y="1714000"/>
              <a:ext cx="193488" cy="227433"/>
              <a:chOff x="5668659" y="1714000"/>
              <a:chExt cx="193488" cy="227433"/>
            </a:xfrm>
          </p:grpSpPr>
          <p:sp>
            <p:nvSpPr>
              <p:cNvPr id="13823" name="Google Shape;1382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4" name="Google Shape;1382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3825" name="Google Shape;13825;p20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6" name="Google Shape;13826;p20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827" name="Google Shape;13827;p20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13828" name="Google Shape;13828;p208"/>
          <p:cNvGrpSpPr/>
          <p:nvPr/>
        </p:nvGrpSpPr>
        <p:grpSpPr>
          <a:xfrm>
            <a:off x="1873680" y="1600871"/>
            <a:ext cx="570552" cy="583354"/>
            <a:chOff x="506259" y="2370079"/>
            <a:chExt cx="560574" cy="638941"/>
          </a:xfrm>
        </p:grpSpPr>
        <p:grpSp>
          <p:nvGrpSpPr>
            <p:cNvPr id="13829" name="Google Shape;13829;p208"/>
            <p:cNvGrpSpPr/>
            <p:nvPr/>
          </p:nvGrpSpPr>
          <p:grpSpPr>
            <a:xfrm>
              <a:off x="608609" y="2370079"/>
              <a:ext cx="458224" cy="523616"/>
              <a:chOff x="608609" y="2370079"/>
              <a:chExt cx="458224" cy="523616"/>
            </a:xfrm>
          </p:grpSpPr>
          <p:grpSp>
            <p:nvGrpSpPr>
              <p:cNvPr id="13830" name="Google Shape;13830;p208"/>
              <p:cNvGrpSpPr/>
              <p:nvPr/>
            </p:nvGrpSpPr>
            <p:grpSpPr>
              <a:xfrm>
                <a:off x="608609" y="2665704"/>
                <a:ext cx="458224" cy="227991"/>
                <a:chOff x="5668659" y="1713442"/>
                <a:chExt cx="458224" cy="227991"/>
              </a:xfrm>
            </p:grpSpPr>
            <p:grpSp>
              <p:nvGrpSpPr>
                <p:cNvPr id="13831" name="Google Shape;13831;p208"/>
                <p:cNvGrpSpPr/>
                <p:nvPr/>
              </p:nvGrpSpPr>
              <p:grpSpPr>
                <a:xfrm>
                  <a:off x="5802485" y="1713507"/>
                  <a:ext cx="188679" cy="227926"/>
                  <a:chOff x="5802485" y="1713507"/>
                  <a:chExt cx="188679" cy="227926"/>
                </a:xfrm>
              </p:grpSpPr>
              <p:sp>
                <p:nvSpPr>
                  <p:cNvPr id="13832" name="Google Shape;13832;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3" name="Google Shape;13833;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34" name="Google Shape;13834;p208"/>
                <p:cNvGrpSpPr/>
                <p:nvPr/>
              </p:nvGrpSpPr>
              <p:grpSpPr>
                <a:xfrm>
                  <a:off x="5936312" y="1713442"/>
                  <a:ext cx="190570" cy="227991"/>
                  <a:chOff x="5936312" y="1713442"/>
                  <a:chExt cx="190570" cy="227991"/>
                </a:xfrm>
              </p:grpSpPr>
              <p:sp>
                <p:nvSpPr>
                  <p:cNvPr id="13835" name="Google Shape;13835;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6" name="Google Shape;13836;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7" name="Google Shape;13837;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38" name="Google Shape;13838;p208"/>
                <p:cNvGrpSpPr/>
                <p:nvPr/>
              </p:nvGrpSpPr>
              <p:grpSpPr>
                <a:xfrm>
                  <a:off x="5668659" y="1714000"/>
                  <a:ext cx="193488" cy="227433"/>
                  <a:chOff x="5668659" y="1714000"/>
                  <a:chExt cx="193488" cy="227433"/>
                </a:xfrm>
              </p:grpSpPr>
              <p:sp>
                <p:nvSpPr>
                  <p:cNvPr id="13839" name="Google Shape;13839;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0" name="Google Shape;13840;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841" name="Google Shape;13841;p208"/>
              <p:cNvGrpSpPr/>
              <p:nvPr/>
            </p:nvGrpSpPr>
            <p:grpSpPr>
              <a:xfrm>
                <a:off x="608609" y="2511879"/>
                <a:ext cx="458224" cy="227991"/>
                <a:chOff x="5668659" y="1713442"/>
                <a:chExt cx="458224" cy="227991"/>
              </a:xfrm>
            </p:grpSpPr>
            <p:grpSp>
              <p:nvGrpSpPr>
                <p:cNvPr id="13842" name="Google Shape;13842;p208"/>
                <p:cNvGrpSpPr/>
                <p:nvPr/>
              </p:nvGrpSpPr>
              <p:grpSpPr>
                <a:xfrm>
                  <a:off x="5802485" y="1713507"/>
                  <a:ext cx="188679" cy="227926"/>
                  <a:chOff x="5802485" y="1713507"/>
                  <a:chExt cx="188679" cy="227926"/>
                </a:xfrm>
              </p:grpSpPr>
              <p:sp>
                <p:nvSpPr>
                  <p:cNvPr id="13843" name="Google Shape;13843;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4" name="Google Shape;13844;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45" name="Google Shape;13845;p208"/>
                <p:cNvGrpSpPr/>
                <p:nvPr/>
              </p:nvGrpSpPr>
              <p:grpSpPr>
                <a:xfrm>
                  <a:off x="5936312" y="1713442"/>
                  <a:ext cx="190570" cy="227991"/>
                  <a:chOff x="5936312" y="1713442"/>
                  <a:chExt cx="190570" cy="227991"/>
                </a:xfrm>
              </p:grpSpPr>
              <p:sp>
                <p:nvSpPr>
                  <p:cNvPr id="13846" name="Google Shape;13846;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7" name="Google Shape;13847;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8" name="Google Shape;13848;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49" name="Google Shape;13849;p208"/>
                <p:cNvGrpSpPr/>
                <p:nvPr/>
              </p:nvGrpSpPr>
              <p:grpSpPr>
                <a:xfrm>
                  <a:off x="5668659" y="1714000"/>
                  <a:ext cx="193488" cy="227433"/>
                  <a:chOff x="5668659" y="1714000"/>
                  <a:chExt cx="193488" cy="227433"/>
                </a:xfrm>
              </p:grpSpPr>
              <p:sp>
                <p:nvSpPr>
                  <p:cNvPr id="13850" name="Google Shape;13850;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1" name="Google Shape;13851;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852" name="Google Shape;13852;p208"/>
              <p:cNvGrpSpPr/>
              <p:nvPr/>
            </p:nvGrpSpPr>
            <p:grpSpPr>
              <a:xfrm>
                <a:off x="608609" y="2370079"/>
                <a:ext cx="458224" cy="227991"/>
                <a:chOff x="5668659" y="1713442"/>
                <a:chExt cx="458224" cy="227991"/>
              </a:xfrm>
            </p:grpSpPr>
            <p:grpSp>
              <p:nvGrpSpPr>
                <p:cNvPr id="13853" name="Google Shape;13853;p208"/>
                <p:cNvGrpSpPr/>
                <p:nvPr/>
              </p:nvGrpSpPr>
              <p:grpSpPr>
                <a:xfrm>
                  <a:off x="5802485" y="1713507"/>
                  <a:ext cx="188679" cy="227926"/>
                  <a:chOff x="5802485" y="1713507"/>
                  <a:chExt cx="188679" cy="227926"/>
                </a:xfrm>
              </p:grpSpPr>
              <p:sp>
                <p:nvSpPr>
                  <p:cNvPr id="13854" name="Google Shape;13854;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5" name="Google Shape;13855;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56" name="Google Shape;13856;p208"/>
                <p:cNvGrpSpPr/>
                <p:nvPr/>
              </p:nvGrpSpPr>
              <p:grpSpPr>
                <a:xfrm>
                  <a:off x="5936312" y="1713442"/>
                  <a:ext cx="190570" cy="227991"/>
                  <a:chOff x="5936312" y="1713442"/>
                  <a:chExt cx="190570" cy="227991"/>
                </a:xfrm>
              </p:grpSpPr>
              <p:sp>
                <p:nvSpPr>
                  <p:cNvPr id="13857" name="Google Shape;13857;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8" name="Google Shape;13858;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9" name="Google Shape;13859;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60" name="Google Shape;13860;p208"/>
                <p:cNvGrpSpPr/>
                <p:nvPr/>
              </p:nvGrpSpPr>
              <p:grpSpPr>
                <a:xfrm>
                  <a:off x="5668659" y="1714000"/>
                  <a:ext cx="193488" cy="227433"/>
                  <a:chOff x="5668659" y="1714000"/>
                  <a:chExt cx="193488" cy="227433"/>
                </a:xfrm>
              </p:grpSpPr>
              <p:sp>
                <p:nvSpPr>
                  <p:cNvPr id="13861" name="Google Shape;13861;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2" name="Google Shape;13862;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13863" name="Google Shape;13863;p208"/>
            <p:cNvGrpSpPr/>
            <p:nvPr/>
          </p:nvGrpSpPr>
          <p:grpSpPr>
            <a:xfrm>
              <a:off x="558859" y="2427004"/>
              <a:ext cx="458224" cy="523616"/>
              <a:chOff x="608609" y="2370079"/>
              <a:chExt cx="458224" cy="523616"/>
            </a:xfrm>
          </p:grpSpPr>
          <p:grpSp>
            <p:nvGrpSpPr>
              <p:cNvPr id="13864" name="Google Shape;13864;p208"/>
              <p:cNvGrpSpPr/>
              <p:nvPr/>
            </p:nvGrpSpPr>
            <p:grpSpPr>
              <a:xfrm>
                <a:off x="608609" y="2665704"/>
                <a:ext cx="458224" cy="227991"/>
                <a:chOff x="5668659" y="1713442"/>
                <a:chExt cx="458224" cy="227991"/>
              </a:xfrm>
            </p:grpSpPr>
            <p:grpSp>
              <p:nvGrpSpPr>
                <p:cNvPr id="13865" name="Google Shape;13865;p208"/>
                <p:cNvGrpSpPr/>
                <p:nvPr/>
              </p:nvGrpSpPr>
              <p:grpSpPr>
                <a:xfrm>
                  <a:off x="5802485" y="1713507"/>
                  <a:ext cx="188679" cy="227926"/>
                  <a:chOff x="5802485" y="1713507"/>
                  <a:chExt cx="188679" cy="227926"/>
                </a:xfrm>
              </p:grpSpPr>
              <p:sp>
                <p:nvSpPr>
                  <p:cNvPr id="13866" name="Google Shape;1386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7" name="Google Shape;1386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68" name="Google Shape;13868;p208"/>
                <p:cNvGrpSpPr/>
                <p:nvPr/>
              </p:nvGrpSpPr>
              <p:grpSpPr>
                <a:xfrm>
                  <a:off x="5936312" y="1713442"/>
                  <a:ext cx="190570" cy="227991"/>
                  <a:chOff x="5936312" y="1713442"/>
                  <a:chExt cx="190570" cy="227991"/>
                </a:xfrm>
              </p:grpSpPr>
              <p:sp>
                <p:nvSpPr>
                  <p:cNvPr id="13869" name="Google Shape;1386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0" name="Google Shape;1387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1" name="Google Shape;1387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72" name="Google Shape;13872;p208"/>
                <p:cNvGrpSpPr/>
                <p:nvPr/>
              </p:nvGrpSpPr>
              <p:grpSpPr>
                <a:xfrm>
                  <a:off x="5668659" y="1714000"/>
                  <a:ext cx="193488" cy="227433"/>
                  <a:chOff x="5668659" y="1714000"/>
                  <a:chExt cx="193488" cy="227433"/>
                </a:xfrm>
              </p:grpSpPr>
              <p:sp>
                <p:nvSpPr>
                  <p:cNvPr id="13873" name="Google Shape;1387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4" name="Google Shape;1387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875" name="Google Shape;13875;p208"/>
              <p:cNvGrpSpPr/>
              <p:nvPr/>
            </p:nvGrpSpPr>
            <p:grpSpPr>
              <a:xfrm>
                <a:off x="608609" y="2511879"/>
                <a:ext cx="458224" cy="227991"/>
                <a:chOff x="5668659" y="1713442"/>
                <a:chExt cx="458224" cy="227991"/>
              </a:xfrm>
            </p:grpSpPr>
            <p:grpSp>
              <p:nvGrpSpPr>
                <p:cNvPr id="13876" name="Google Shape;13876;p208"/>
                <p:cNvGrpSpPr/>
                <p:nvPr/>
              </p:nvGrpSpPr>
              <p:grpSpPr>
                <a:xfrm>
                  <a:off x="5802485" y="1713507"/>
                  <a:ext cx="188679" cy="227926"/>
                  <a:chOff x="5802485" y="1713507"/>
                  <a:chExt cx="188679" cy="227926"/>
                </a:xfrm>
              </p:grpSpPr>
              <p:sp>
                <p:nvSpPr>
                  <p:cNvPr id="13877" name="Google Shape;13877;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8" name="Google Shape;13878;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79" name="Google Shape;13879;p208"/>
                <p:cNvGrpSpPr/>
                <p:nvPr/>
              </p:nvGrpSpPr>
              <p:grpSpPr>
                <a:xfrm>
                  <a:off x="5936312" y="1713442"/>
                  <a:ext cx="190570" cy="227991"/>
                  <a:chOff x="5936312" y="1713442"/>
                  <a:chExt cx="190570" cy="227991"/>
                </a:xfrm>
              </p:grpSpPr>
              <p:sp>
                <p:nvSpPr>
                  <p:cNvPr id="13880" name="Google Shape;13880;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1" name="Google Shape;13881;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2" name="Google Shape;13882;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83" name="Google Shape;13883;p208"/>
                <p:cNvGrpSpPr/>
                <p:nvPr/>
              </p:nvGrpSpPr>
              <p:grpSpPr>
                <a:xfrm>
                  <a:off x="5668659" y="1714000"/>
                  <a:ext cx="193488" cy="227433"/>
                  <a:chOff x="5668659" y="1714000"/>
                  <a:chExt cx="193488" cy="227433"/>
                </a:xfrm>
              </p:grpSpPr>
              <p:sp>
                <p:nvSpPr>
                  <p:cNvPr id="13884" name="Google Shape;13884;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5" name="Google Shape;13885;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886" name="Google Shape;13886;p208"/>
              <p:cNvGrpSpPr/>
              <p:nvPr/>
            </p:nvGrpSpPr>
            <p:grpSpPr>
              <a:xfrm>
                <a:off x="608609" y="2370079"/>
                <a:ext cx="458224" cy="227991"/>
                <a:chOff x="5668659" y="1713442"/>
                <a:chExt cx="458224" cy="227991"/>
              </a:xfrm>
            </p:grpSpPr>
            <p:grpSp>
              <p:nvGrpSpPr>
                <p:cNvPr id="13887" name="Google Shape;13887;p208"/>
                <p:cNvGrpSpPr/>
                <p:nvPr/>
              </p:nvGrpSpPr>
              <p:grpSpPr>
                <a:xfrm>
                  <a:off x="5802485" y="1713507"/>
                  <a:ext cx="188679" cy="227926"/>
                  <a:chOff x="5802485" y="1713507"/>
                  <a:chExt cx="188679" cy="227926"/>
                </a:xfrm>
              </p:grpSpPr>
              <p:sp>
                <p:nvSpPr>
                  <p:cNvPr id="13888" name="Google Shape;13888;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9" name="Google Shape;13889;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90" name="Google Shape;13890;p208"/>
                <p:cNvGrpSpPr/>
                <p:nvPr/>
              </p:nvGrpSpPr>
              <p:grpSpPr>
                <a:xfrm>
                  <a:off x="5936312" y="1713442"/>
                  <a:ext cx="190570" cy="227991"/>
                  <a:chOff x="5936312" y="1713442"/>
                  <a:chExt cx="190570" cy="227991"/>
                </a:xfrm>
              </p:grpSpPr>
              <p:sp>
                <p:nvSpPr>
                  <p:cNvPr id="13891" name="Google Shape;13891;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2" name="Google Shape;13892;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3" name="Google Shape;13893;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894" name="Google Shape;13894;p208"/>
                <p:cNvGrpSpPr/>
                <p:nvPr/>
              </p:nvGrpSpPr>
              <p:grpSpPr>
                <a:xfrm>
                  <a:off x="5668659" y="1714000"/>
                  <a:ext cx="193488" cy="227433"/>
                  <a:chOff x="5668659" y="1714000"/>
                  <a:chExt cx="193488" cy="227433"/>
                </a:xfrm>
              </p:grpSpPr>
              <p:sp>
                <p:nvSpPr>
                  <p:cNvPr id="13895" name="Google Shape;13895;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6" name="Google Shape;13896;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13897" name="Google Shape;13897;p208"/>
            <p:cNvGrpSpPr/>
            <p:nvPr/>
          </p:nvGrpSpPr>
          <p:grpSpPr>
            <a:xfrm>
              <a:off x="506259" y="2485404"/>
              <a:ext cx="458224" cy="523616"/>
              <a:chOff x="608609" y="2370079"/>
              <a:chExt cx="458224" cy="523616"/>
            </a:xfrm>
          </p:grpSpPr>
          <p:grpSp>
            <p:nvGrpSpPr>
              <p:cNvPr id="13898" name="Google Shape;13898;p208"/>
              <p:cNvGrpSpPr/>
              <p:nvPr/>
            </p:nvGrpSpPr>
            <p:grpSpPr>
              <a:xfrm>
                <a:off x="608609" y="2665704"/>
                <a:ext cx="458224" cy="227991"/>
                <a:chOff x="5668659" y="1713442"/>
                <a:chExt cx="458224" cy="227991"/>
              </a:xfrm>
            </p:grpSpPr>
            <p:grpSp>
              <p:nvGrpSpPr>
                <p:cNvPr id="13899" name="Google Shape;13899;p208"/>
                <p:cNvGrpSpPr/>
                <p:nvPr/>
              </p:nvGrpSpPr>
              <p:grpSpPr>
                <a:xfrm>
                  <a:off x="5802485" y="1713507"/>
                  <a:ext cx="188679" cy="227926"/>
                  <a:chOff x="5802485" y="1713507"/>
                  <a:chExt cx="188679" cy="227926"/>
                </a:xfrm>
              </p:grpSpPr>
              <p:sp>
                <p:nvSpPr>
                  <p:cNvPr id="13900" name="Google Shape;13900;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1" name="Google Shape;13901;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02" name="Google Shape;13902;p208"/>
                <p:cNvGrpSpPr/>
                <p:nvPr/>
              </p:nvGrpSpPr>
              <p:grpSpPr>
                <a:xfrm>
                  <a:off x="5936312" y="1713442"/>
                  <a:ext cx="190570" cy="227991"/>
                  <a:chOff x="5936312" y="1713442"/>
                  <a:chExt cx="190570" cy="227991"/>
                </a:xfrm>
              </p:grpSpPr>
              <p:sp>
                <p:nvSpPr>
                  <p:cNvPr id="13903" name="Google Shape;13903;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4" name="Google Shape;13904;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5" name="Google Shape;13905;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06" name="Google Shape;13906;p208"/>
                <p:cNvGrpSpPr/>
                <p:nvPr/>
              </p:nvGrpSpPr>
              <p:grpSpPr>
                <a:xfrm>
                  <a:off x="5668659" y="1714000"/>
                  <a:ext cx="193488" cy="227433"/>
                  <a:chOff x="5668659" y="1714000"/>
                  <a:chExt cx="193488" cy="227433"/>
                </a:xfrm>
              </p:grpSpPr>
              <p:sp>
                <p:nvSpPr>
                  <p:cNvPr id="13907" name="Google Shape;13907;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8" name="Google Shape;13908;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909" name="Google Shape;13909;p208"/>
              <p:cNvGrpSpPr/>
              <p:nvPr/>
            </p:nvGrpSpPr>
            <p:grpSpPr>
              <a:xfrm>
                <a:off x="608609" y="2511879"/>
                <a:ext cx="458224" cy="227991"/>
                <a:chOff x="5668659" y="1713442"/>
                <a:chExt cx="458224" cy="227991"/>
              </a:xfrm>
            </p:grpSpPr>
            <p:grpSp>
              <p:nvGrpSpPr>
                <p:cNvPr id="13910" name="Google Shape;13910;p208"/>
                <p:cNvGrpSpPr/>
                <p:nvPr/>
              </p:nvGrpSpPr>
              <p:grpSpPr>
                <a:xfrm>
                  <a:off x="5802485" y="1713507"/>
                  <a:ext cx="188679" cy="227926"/>
                  <a:chOff x="5802485" y="1713507"/>
                  <a:chExt cx="188679" cy="227926"/>
                </a:xfrm>
              </p:grpSpPr>
              <p:sp>
                <p:nvSpPr>
                  <p:cNvPr id="13911" name="Google Shape;13911;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2" name="Google Shape;13912;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13" name="Google Shape;13913;p208"/>
                <p:cNvGrpSpPr/>
                <p:nvPr/>
              </p:nvGrpSpPr>
              <p:grpSpPr>
                <a:xfrm>
                  <a:off x="5936312" y="1713442"/>
                  <a:ext cx="190570" cy="227991"/>
                  <a:chOff x="5936312" y="1713442"/>
                  <a:chExt cx="190570" cy="227991"/>
                </a:xfrm>
              </p:grpSpPr>
              <p:sp>
                <p:nvSpPr>
                  <p:cNvPr id="13914" name="Google Shape;13914;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5" name="Google Shape;13915;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6" name="Google Shape;13916;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17" name="Google Shape;13917;p208"/>
                <p:cNvGrpSpPr/>
                <p:nvPr/>
              </p:nvGrpSpPr>
              <p:grpSpPr>
                <a:xfrm>
                  <a:off x="5668659" y="1714000"/>
                  <a:ext cx="193488" cy="227433"/>
                  <a:chOff x="5668659" y="1714000"/>
                  <a:chExt cx="193488" cy="227433"/>
                </a:xfrm>
              </p:grpSpPr>
              <p:sp>
                <p:nvSpPr>
                  <p:cNvPr id="13918" name="Google Shape;13918;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9" name="Google Shape;13919;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920" name="Google Shape;13920;p208"/>
              <p:cNvGrpSpPr/>
              <p:nvPr/>
            </p:nvGrpSpPr>
            <p:grpSpPr>
              <a:xfrm>
                <a:off x="608609" y="2370079"/>
                <a:ext cx="458224" cy="227991"/>
                <a:chOff x="5668659" y="1713442"/>
                <a:chExt cx="458224" cy="227991"/>
              </a:xfrm>
            </p:grpSpPr>
            <p:grpSp>
              <p:nvGrpSpPr>
                <p:cNvPr id="13921" name="Google Shape;13921;p208"/>
                <p:cNvGrpSpPr/>
                <p:nvPr/>
              </p:nvGrpSpPr>
              <p:grpSpPr>
                <a:xfrm>
                  <a:off x="5802485" y="1713507"/>
                  <a:ext cx="188679" cy="227926"/>
                  <a:chOff x="5802485" y="1713507"/>
                  <a:chExt cx="188679" cy="227926"/>
                </a:xfrm>
              </p:grpSpPr>
              <p:sp>
                <p:nvSpPr>
                  <p:cNvPr id="13922" name="Google Shape;13922;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3" name="Google Shape;13923;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24" name="Google Shape;13924;p208"/>
                <p:cNvGrpSpPr/>
                <p:nvPr/>
              </p:nvGrpSpPr>
              <p:grpSpPr>
                <a:xfrm>
                  <a:off x="5936312" y="1713442"/>
                  <a:ext cx="190570" cy="227991"/>
                  <a:chOff x="5936312" y="1713442"/>
                  <a:chExt cx="190570" cy="227991"/>
                </a:xfrm>
              </p:grpSpPr>
              <p:sp>
                <p:nvSpPr>
                  <p:cNvPr id="13925" name="Google Shape;13925;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6" name="Google Shape;13926;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7" name="Google Shape;13927;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28" name="Google Shape;13928;p208"/>
                <p:cNvGrpSpPr/>
                <p:nvPr/>
              </p:nvGrpSpPr>
              <p:grpSpPr>
                <a:xfrm>
                  <a:off x="5668659" y="1714000"/>
                  <a:ext cx="193488" cy="227433"/>
                  <a:chOff x="5668659" y="1714000"/>
                  <a:chExt cx="193488" cy="227433"/>
                </a:xfrm>
              </p:grpSpPr>
              <p:sp>
                <p:nvSpPr>
                  <p:cNvPr id="13929" name="Google Shape;13929;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0" name="Google Shape;13930;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13931" name="Google Shape;13931;p208"/>
          <p:cNvCxnSpPr>
            <a:endCxn id="1381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13932" name="Google Shape;13932;p208"/>
          <p:cNvGrpSpPr/>
          <p:nvPr/>
        </p:nvGrpSpPr>
        <p:grpSpPr>
          <a:xfrm>
            <a:off x="4414892" y="1600871"/>
            <a:ext cx="570552" cy="583354"/>
            <a:chOff x="506259" y="2370079"/>
            <a:chExt cx="560574" cy="638941"/>
          </a:xfrm>
        </p:grpSpPr>
        <p:grpSp>
          <p:nvGrpSpPr>
            <p:cNvPr id="13933" name="Google Shape;13933;p208"/>
            <p:cNvGrpSpPr/>
            <p:nvPr/>
          </p:nvGrpSpPr>
          <p:grpSpPr>
            <a:xfrm>
              <a:off x="608609" y="2370079"/>
              <a:ext cx="458224" cy="523616"/>
              <a:chOff x="608609" y="2370079"/>
              <a:chExt cx="458224" cy="523616"/>
            </a:xfrm>
          </p:grpSpPr>
          <p:grpSp>
            <p:nvGrpSpPr>
              <p:cNvPr id="13934" name="Google Shape;13934;p208"/>
              <p:cNvGrpSpPr/>
              <p:nvPr/>
            </p:nvGrpSpPr>
            <p:grpSpPr>
              <a:xfrm>
                <a:off x="608609" y="2665704"/>
                <a:ext cx="458224" cy="227991"/>
                <a:chOff x="5668659" y="1713442"/>
                <a:chExt cx="458224" cy="227991"/>
              </a:xfrm>
            </p:grpSpPr>
            <p:grpSp>
              <p:nvGrpSpPr>
                <p:cNvPr id="13935" name="Google Shape;13935;p208"/>
                <p:cNvGrpSpPr/>
                <p:nvPr/>
              </p:nvGrpSpPr>
              <p:grpSpPr>
                <a:xfrm>
                  <a:off x="5802485" y="1713507"/>
                  <a:ext cx="188679" cy="227926"/>
                  <a:chOff x="5802485" y="1713507"/>
                  <a:chExt cx="188679" cy="227926"/>
                </a:xfrm>
              </p:grpSpPr>
              <p:sp>
                <p:nvSpPr>
                  <p:cNvPr id="13936" name="Google Shape;1393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7" name="Google Shape;1393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38" name="Google Shape;13938;p208"/>
                <p:cNvGrpSpPr/>
                <p:nvPr/>
              </p:nvGrpSpPr>
              <p:grpSpPr>
                <a:xfrm>
                  <a:off x="5936312" y="1713442"/>
                  <a:ext cx="190570" cy="227991"/>
                  <a:chOff x="5936312" y="1713442"/>
                  <a:chExt cx="190570" cy="227991"/>
                </a:xfrm>
              </p:grpSpPr>
              <p:sp>
                <p:nvSpPr>
                  <p:cNvPr id="13939" name="Google Shape;1393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0" name="Google Shape;1394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1" name="Google Shape;1394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42" name="Google Shape;13942;p208"/>
                <p:cNvGrpSpPr/>
                <p:nvPr/>
              </p:nvGrpSpPr>
              <p:grpSpPr>
                <a:xfrm>
                  <a:off x="5668659" y="1714000"/>
                  <a:ext cx="193488" cy="227433"/>
                  <a:chOff x="5668659" y="1714000"/>
                  <a:chExt cx="193488" cy="227433"/>
                </a:xfrm>
              </p:grpSpPr>
              <p:sp>
                <p:nvSpPr>
                  <p:cNvPr id="13943" name="Google Shape;1394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4" name="Google Shape;1394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945" name="Google Shape;13945;p208"/>
              <p:cNvGrpSpPr/>
              <p:nvPr/>
            </p:nvGrpSpPr>
            <p:grpSpPr>
              <a:xfrm>
                <a:off x="608609" y="2511879"/>
                <a:ext cx="458224" cy="227991"/>
                <a:chOff x="5668659" y="1713442"/>
                <a:chExt cx="458224" cy="227991"/>
              </a:xfrm>
            </p:grpSpPr>
            <p:grpSp>
              <p:nvGrpSpPr>
                <p:cNvPr id="13946" name="Google Shape;13946;p208"/>
                <p:cNvGrpSpPr/>
                <p:nvPr/>
              </p:nvGrpSpPr>
              <p:grpSpPr>
                <a:xfrm>
                  <a:off x="5802485" y="1713507"/>
                  <a:ext cx="188679" cy="227926"/>
                  <a:chOff x="5802485" y="1713507"/>
                  <a:chExt cx="188679" cy="227926"/>
                </a:xfrm>
              </p:grpSpPr>
              <p:sp>
                <p:nvSpPr>
                  <p:cNvPr id="13947" name="Google Shape;13947;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8" name="Google Shape;13948;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49" name="Google Shape;13949;p208"/>
                <p:cNvGrpSpPr/>
                <p:nvPr/>
              </p:nvGrpSpPr>
              <p:grpSpPr>
                <a:xfrm>
                  <a:off x="5936312" y="1713442"/>
                  <a:ext cx="190570" cy="227991"/>
                  <a:chOff x="5936312" y="1713442"/>
                  <a:chExt cx="190570" cy="227991"/>
                </a:xfrm>
              </p:grpSpPr>
              <p:sp>
                <p:nvSpPr>
                  <p:cNvPr id="13950" name="Google Shape;13950;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1" name="Google Shape;13951;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2" name="Google Shape;13952;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53" name="Google Shape;13953;p208"/>
                <p:cNvGrpSpPr/>
                <p:nvPr/>
              </p:nvGrpSpPr>
              <p:grpSpPr>
                <a:xfrm>
                  <a:off x="5668659" y="1714000"/>
                  <a:ext cx="193488" cy="227433"/>
                  <a:chOff x="5668659" y="1714000"/>
                  <a:chExt cx="193488" cy="227433"/>
                </a:xfrm>
              </p:grpSpPr>
              <p:sp>
                <p:nvSpPr>
                  <p:cNvPr id="13954" name="Google Shape;13954;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5" name="Google Shape;13955;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956" name="Google Shape;13956;p208"/>
              <p:cNvGrpSpPr/>
              <p:nvPr/>
            </p:nvGrpSpPr>
            <p:grpSpPr>
              <a:xfrm>
                <a:off x="608609" y="2370079"/>
                <a:ext cx="458224" cy="227991"/>
                <a:chOff x="5668659" y="1713442"/>
                <a:chExt cx="458224" cy="227991"/>
              </a:xfrm>
            </p:grpSpPr>
            <p:grpSp>
              <p:nvGrpSpPr>
                <p:cNvPr id="13957" name="Google Shape;13957;p208"/>
                <p:cNvGrpSpPr/>
                <p:nvPr/>
              </p:nvGrpSpPr>
              <p:grpSpPr>
                <a:xfrm>
                  <a:off x="5802485" y="1713507"/>
                  <a:ext cx="188679" cy="227926"/>
                  <a:chOff x="5802485" y="1713507"/>
                  <a:chExt cx="188679" cy="227926"/>
                </a:xfrm>
              </p:grpSpPr>
              <p:sp>
                <p:nvSpPr>
                  <p:cNvPr id="13958" name="Google Shape;13958;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9" name="Google Shape;13959;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60" name="Google Shape;13960;p208"/>
                <p:cNvGrpSpPr/>
                <p:nvPr/>
              </p:nvGrpSpPr>
              <p:grpSpPr>
                <a:xfrm>
                  <a:off x="5936312" y="1713442"/>
                  <a:ext cx="190570" cy="227991"/>
                  <a:chOff x="5936312" y="1713442"/>
                  <a:chExt cx="190570" cy="227991"/>
                </a:xfrm>
              </p:grpSpPr>
              <p:sp>
                <p:nvSpPr>
                  <p:cNvPr id="13961" name="Google Shape;13961;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2" name="Google Shape;13962;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3" name="Google Shape;13963;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64" name="Google Shape;13964;p208"/>
                <p:cNvGrpSpPr/>
                <p:nvPr/>
              </p:nvGrpSpPr>
              <p:grpSpPr>
                <a:xfrm>
                  <a:off x="5668659" y="1714000"/>
                  <a:ext cx="193488" cy="227433"/>
                  <a:chOff x="5668659" y="1714000"/>
                  <a:chExt cx="193488" cy="227433"/>
                </a:xfrm>
              </p:grpSpPr>
              <p:sp>
                <p:nvSpPr>
                  <p:cNvPr id="13965" name="Google Shape;13965;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6" name="Google Shape;13966;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13967" name="Google Shape;13967;p208"/>
            <p:cNvGrpSpPr/>
            <p:nvPr/>
          </p:nvGrpSpPr>
          <p:grpSpPr>
            <a:xfrm>
              <a:off x="558859" y="2427004"/>
              <a:ext cx="458224" cy="523616"/>
              <a:chOff x="608609" y="2370079"/>
              <a:chExt cx="458224" cy="523616"/>
            </a:xfrm>
          </p:grpSpPr>
          <p:grpSp>
            <p:nvGrpSpPr>
              <p:cNvPr id="13968" name="Google Shape;13968;p208"/>
              <p:cNvGrpSpPr/>
              <p:nvPr/>
            </p:nvGrpSpPr>
            <p:grpSpPr>
              <a:xfrm>
                <a:off x="608609" y="2665704"/>
                <a:ext cx="458224" cy="227991"/>
                <a:chOff x="5668659" y="1713442"/>
                <a:chExt cx="458224" cy="227991"/>
              </a:xfrm>
            </p:grpSpPr>
            <p:grpSp>
              <p:nvGrpSpPr>
                <p:cNvPr id="13969" name="Google Shape;13969;p208"/>
                <p:cNvGrpSpPr/>
                <p:nvPr/>
              </p:nvGrpSpPr>
              <p:grpSpPr>
                <a:xfrm>
                  <a:off x="5802485" y="1713507"/>
                  <a:ext cx="188679" cy="227926"/>
                  <a:chOff x="5802485" y="1713507"/>
                  <a:chExt cx="188679" cy="227926"/>
                </a:xfrm>
              </p:grpSpPr>
              <p:sp>
                <p:nvSpPr>
                  <p:cNvPr id="13970" name="Google Shape;13970;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1" name="Google Shape;13971;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72" name="Google Shape;13972;p208"/>
                <p:cNvGrpSpPr/>
                <p:nvPr/>
              </p:nvGrpSpPr>
              <p:grpSpPr>
                <a:xfrm>
                  <a:off x="5936312" y="1713442"/>
                  <a:ext cx="190570" cy="227991"/>
                  <a:chOff x="5936312" y="1713442"/>
                  <a:chExt cx="190570" cy="227991"/>
                </a:xfrm>
              </p:grpSpPr>
              <p:sp>
                <p:nvSpPr>
                  <p:cNvPr id="13973" name="Google Shape;13973;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4" name="Google Shape;13974;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5" name="Google Shape;13975;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76" name="Google Shape;13976;p208"/>
                <p:cNvGrpSpPr/>
                <p:nvPr/>
              </p:nvGrpSpPr>
              <p:grpSpPr>
                <a:xfrm>
                  <a:off x="5668659" y="1714000"/>
                  <a:ext cx="193488" cy="227433"/>
                  <a:chOff x="5668659" y="1714000"/>
                  <a:chExt cx="193488" cy="227433"/>
                </a:xfrm>
              </p:grpSpPr>
              <p:sp>
                <p:nvSpPr>
                  <p:cNvPr id="13977" name="Google Shape;13977;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8" name="Google Shape;13978;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979" name="Google Shape;13979;p208"/>
              <p:cNvGrpSpPr/>
              <p:nvPr/>
            </p:nvGrpSpPr>
            <p:grpSpPr>
              <a:xfrm>
                <a:off x="608609" y="2511879"/>
                <a:ext cx="458224" cy="227991"/>
                <a:chOff x="5668659" y="1713442"/>
                <a:chExt cx="458224" cy="227991"/>
              </a:xfrm>
            </p:grpSpPr>
            <p:grpSp>
              <p:nvGrpSpPr>
                <p:cNvPr id="13980" name="Google Shape;13980;p208"/>
                <p:cNvGrpSpPr/>
                <p:nvPr/>
              </p:nvGrpSpPr>
              <p:grpSpPr>
                <a:xfrm>
                  <a:off x="5802485" y="1713507"/>
                  <a:ext cx="188679" cy="227926"/>
                  <a:chOff x="5802485" y="1713507"/>
                  <a:chExt cx="188679" cy="227926"/>
                </a:xfrm>
              </p:grpSpPr>
              <p:sp>
                <p:nvSpPr>
                  <p:cNvPr id="13981" name="Google Shape;13981;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2" name="Google Shape;13982;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83" name="Google Shape;13983;p208"/>
                <p:cNvGrpSpPr/>
                <p:nvPr/>
              </p:nvGrpSpPr>
              <p:grpSpPr>
                <a:xfrm>
                  <a:off x="5936312" y="1713442"/>
                  <a:ext cx="190570" cy="227991"/>
                  <a:chOff x="5936312" y="1713442"/>
                  <a:chExt cx="190570" cy="227991"/>
                </a:xfrm>
              </p:grpSpPr>
              <p:sp>
                <p:nvSpPr>
                  <p:cNvPr id="13984" name="Google Shape;13984;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5" name="Google Shape;13985;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6" name="Google Shape;13986;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87" name="Google Shape;13987;p208"/>
                <p:cNvGrpSpPr/>
                <p:nvPr/>
              </p:nvGrpSpPr>
              <p:grpSpPr>
                <a:xfrm>
                  <a:off x="5668659" y="1714000"/>
                  <a:ext cx="193488" cy="227433"/>
                  <a:chOff x="5668659" y="1714000"/>
                  <a:chExt cx="193488" cy="227433"/>
                </a:xfrm>
              </p:grpSpPr>
              <p:sp>
                <p:nvSpPr>
                  <p:cNvPr id="13988" name="Google Shape;13988;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9" name="Google Shape;13989;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990" name="Google Shape;13990;p208"/>
              <p:cNvGrpSpPr/>
              <p:nvPr/>
            </p:nvGrpSpPr>
            <p:grpSpPr>
              <a:xfrm>
                <a:off x="608609" y="2370079"/>
                <a:ext cx="458224" cy="227991"/>
                <a:chOff x="5668659" y="1713442"/>
                <a:chExt cx="458224" cy="227991"/>
              </a:xfrm>
            </p:grpSpPr>
            <p:grpSp>
              <p:nvGrpSpPr>
                <p:cNvPr id="13991" name="Google Shape;13991;p208"/>
                <p:cNvGrpSpPr/>
                <p:nvPr/>
              </p:nvGrpSpPr>
              <p:grpSpPr>
                <a:xfrm>
                  <a:off x="5802485" y="1713507"/>
                  <a:ext cx="188679" cy="227926"/>
                  <a:chOff x="5802485" y="1713507"/>
                  <a:chExt cx="188679" cy="227926"/>
                </a:xfrm>
              </p:grpSpPr>
              <p:sp>
                <p:nvSpPr>
                  <p:cNvPr id="13992" name="Google Shape;13992;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3" name="Google Shape;13993;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94" name="Google Shape;13994;p208"/>
                <p:cNvGrpSpPr/>
                <p:nvPr/>
              </p:nvGrpSpPr>
              <p:grpSpPr>
                <a:xfrm>
                  <a:off x="5936312" y="1713442"/>
                  <a:ext cx="190570" cy="227991"/>
                  <a:chOff x="5936312" y="1713442"/>
                  <a:chExt cx="190570" cy="227991"/>
                </a:xfrm>
              </p:grpSpPr>
              <p:sp>
                <p:nvSpPr>
                  <p:cNvPr id="13995" name="Google Shape;13995;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6" name="Google Shape;13996;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7" name="Google Shape;13997;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3998" name="Google Shape;13998;p208"/>
                <p:cNvGrpSpPr/>
                <p:nvPr/>
              </p:nvGrpSpPr>
              <p:grpSpPr>
                <a:xfrm>
                  <a:off x="5668659" y="1714000"/>
                  <a:ext cx="193488" cy="227433"/>
                  <a:chOff x="5668659" y="1714000"/>
                  <a:chExt cx="193488" cy="227433"/>
                </a:xfrm>
              </p:grpSpPr>
              <p:sp>
                <p:nvSpPr>
                  <p:cNvPr id="13999" name="Google Shape;13999;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0" name="Google Shape;14000;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14001" name="Google Shape;14001;p208"/>
            <p:cNvGrpSpPr/>
            <p:nvPr/>
          </p:nvGrpSpPr>
          <p:grpSpPr>
            <a:xfrm>
              <a:off x="506259" y="2485404"/>
              <a:ext cx="458224" cy="523616"/>
              <a:chOff x="608609" y="2370079"/>
              <a:chExt cx="458224" cy="523616"/>
            </a:xfrm>
          </p:grpSpPr>
          <p:grpSp>
            <p:nvGrpSpPr>
              <p:cNvPr id="14002" name="Google Shape;14002;p208"/>
              <p:cNvGrpSpPr/>
              <p:nvPr/>
            </p:nvGrpSpPr>
            <p:grpSpPr>
              <a:xfrm>
                <a:off x="608609" y="2665704"/>
                <a:ext cx="458223" cy="227991"/>
                <a:chOff x="5668659" y="1713442"/>
                <a:chExt cx="458223" cy="227991"/>
              </a:xfrm>
            </p:grpSpPr>
            <p:grpSp>
              <p:nvGrpSpPr>
                <p:cNvPr id="14003" name="Google Shape;14003;p208"/>
                <p:cNvGrpSpPr/>
                <p:nvPr/>
              </p:nvGrpSpPr>
              <p:grpSpPr>
                <a:xfrm>
                  <a:off x="5802485" y="1713507"/>
                  <a:ext cx="188680" cy="227925"/>
                  <a:chOff x="5802485" y="1713507"/>
                  <a:chExt cx="188680" cy="227925"/>
                </a:xfrm>
              </p:grpSpPr>
              <p:sp>
                <p:nvSpPr>
                  <p:cNvPr id="14004" name="Google Shape;14004;p208"/>
                  <p:cNvSpPr/>
                  <p:nvPr/>
                </p:nvSpPr>
                <p:spPr>
                  <a:xfrm>
                    <a:off x="5802485" y="1775532"/>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5" name="Google Shape;14005;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06" name="Google Shape;14006;p208"/>
                <p:cNvGrpSpPr/>
                <p:nvPr/>
              </p:nvGrpSpPr>
              <p:grpSpPr>
                <a:xfrm>
                  <a:off x="5936312" y="1713442"/>
                  <a:ext cx="190570" cy="227991"/>
                  <a:chOff x="5936312" y="1713442"/>
                  <a:chExt cx="190570" cy="227991"/>
                </a:xfrm>
              </p:grpSpPr>
              <p:sp>
                <p:nvSpPr>
                  <p:cNvPr id="14007" name="Google Shape;14007;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8" name="Google Shape;14008;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9" name="Google Shape;14009;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4010" name="Google Shape;14010;p208"/>
                <p:cNvGrpSpPr/>
                <p:nvPr/>
              </p:nvGrpSpPr>
              <p:grpSpPr>
                <a:xfrm>
                  <a:off x="5668659" y="1714000"/>
                  <a:ext cx="193488" cy="227433"/>
                  <a:chOff x="5668659" y="1714000"/>
                  <a:chExt cx="193488" cy="227433"/>
                </a:xfrm>
              </p:grpSpPr>
              <p:sp>
                <p:nvSpPr>
                  <p:cNvPr id="14011" name="Google Shape;14011;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2" name="Google Shape;14012;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4013" name="Google Shape;14013;p208"/>
              <p:cNvGrpSpPr/>
              <p:nvPr/>
            </p:nvGrpSpPr>
            <p:grpSpPr>
              <a:xfrm>
                <a:off x="608609" y="2511879"/>
                <a:ext cx="458224" cy="227991"/>
                <a:chOff x="5668659" y="1713442"/>
                <a:chExt cx="458224" cy="227991"/>
              </a:xfrm>
            </p:grpSpPr>
            <p:grpSp>
              <p:nvGrpSpPr>
                <p:cNvPr id="14014" name="Google Shape;14014;p208"/>
                <p:cNvGrpSpPr/>
                <p:nvPr/>
              </p:nvGrpSpPr>
              <p:grpSpPr>
                <a:xfrm>
                  <a:off x="5802485" y="1713507"/>
                  <a:ext cx="188679" cy="227926"/>
                  <a:chOff x="5802485" y="1713507"/>
                  <a:chExt cx="188679" cy="227926"/>
                </a:xfrm>
              </p:grpSpPr>
              <p:sp>
                <p:nvSpPr>
                  <p:cNvPr id="14015" name="Google Shape;14015;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6" name="Google Shape;14016;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17" name="Google Shape;14017;p208"/>
                <p:cNvGrpSpPr/>
                <p:nvPr/>
              </p:nvGrpSpPr>
              <p:grpSpPr>
                <a:xfrm>
                  <a:off x="5936312" y="1713442"/>
                  <a:ext cx="190570" cy="227991"/>
                  <a:chOff x="5936312" y="1713442"/>
                  <a:chExt cx="190570" cy="227991"/>
                </a:xfrm>
              </p:grpSpPr>
              <p:sp>
                <p:nvSpPr>
                  <p:cNvPr id="14018" name="Google Shape;14018;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9" name="Google Shape;14019;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0" name="Google Shape;14020;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4021" name="Google Shape;14021;p208"/>
                <p:cNvGrpSpPr/>
                <p:nvPr/>
              </p:nvGrpSpPr>
              <p:grpSpPr>
                <a:xfrm>
                  <a:off x="5668659" y="1714000"/>
                  <a:ext cx="193488" cy="227433"/>
                  <a:chOff x="5668659" y="1714000"/>
                  <a:chExt cx="193488" cy="227433"/>
                </a:xfrm>
              </p:grpSpPr>
              <p:sp>
                <p:nvSpPr>
                  <p:cNvPr id="14022" name="Google Shape;14022;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3" name="Google Shape;14023;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4024" name="Google Shape;14024;p208"/>
              <p:cNvGrpSpPr/>
              <p:nvPr/>
            </p:nvGrpSpPr>
            <p:grpSpPr>
              <a:xfrm>
                <a:off x="608609" y="2370079"/>
                <a:ext cx="458224" cy="227991"/>
                <a:chOff x="5668659" y="1713442"/>
                <a:chExt cx="458224" cy="227991"/>
              </a:xfrm>
            </p:grpSpPr>
            <p:grpSp>
              <p:nvGrpSpPr>
                <p:cNvPr id="14025" name="Google Shape;14025;p208"/>
                <p:cNvGrpSpPr/>
                <p:nvPr/>
              </p:nvGrpSpPr>
              <p:grpSpPr>
                <a:xfrm>
                  <a:off x="5802485" y="1713507"/>
                  <a:ext cx="188679" cy="227926"/>
                  <a:chOff x="5802485" y="1713507"/>
                  <a:chExt cx="188679" cy="227926"/>
                </a:xfrm>
              </p:grpSpPr>
              <p:sp>
                <p:nvSpPr>
                  <p:cNvPr id="14026" name="Google Shape;14026;p20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7" name="Google Shape;14027;p20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28" name="Google Shape;14028;p208"/>
                <p:cNvGrpSpPr/>
                <p:nvPr/>
              </p:nvGrpSpPr>
              <p:grpSpPr>
                <a:xfrm>
                  <a:off x="5936312" y="1713442"/>
                  <a:ext cx="190570" cy="227991"/>
                  <a:chOff x="5936312" y="1713442"/>
                  <a:chExt cx="190570" cy="227991"/>
                </a:xfrm>
              </p:grpSpPr>
              <p:sp>
                <p:nvSpPr>
                  <p:cNvPr id="14029" name="Google Shape;14029;p20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0" name="Google Shape;14030;p20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1" name="Google Shape;14031;p20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14032" name="Google Shape;14032;p208"/>
                <p:cNvGrpSpPr/>
                <p:nvPr/>
              </p:nvGrpSpPr>
              <p:grpSpPr>
                <a:xfrm>
                  <a:off x="5668659" y="1714000"/>
                  <a:ext cx="193488" cy="227433"/>
                  <a:chOff x="5668659" y="1714000"/>
                  <a:chExt cx="193488" cy="227433"/>
                </a:xfrm>
              </p:grpSpPr>
              <p:sp>
                <p:nvSpPr>
                  <p:cNvPr id="14033" name="Google Shape;14033;p20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4" name="Google Shape;14034;p20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14035" name="Google Shape;14035;p208"/>
          <p:cNvCxnSpPr>
            <a:endCxn id="1382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039"/>
        <p:cNvGrpSpPr/>
        <p:nvPr/>
      </p:nvGrpSpPr>
      <p:grpSpPr>
        <a:xfrm>
          <a:off x="0" y="0"/>
          <a:ext cx="0" cy="0"/>
          <a:chOff x="0" y="0"/>
          <a:chExt cx="0" cy="0"/>
        </a:xfrm>
      </p:grpSpPr>
      <p:sp>
        <p:nvSpPr>
          <p:cNvPr id="14040" name="Google Shape;14040;p20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14041" name="Google Shape;14041;p20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14042" name="Google Shape;14042;p20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14043" name="Google Shape;14043;p20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14044" name="Google Shape;14044;p20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sp>
        <p:nvSpPr>
          <p:cNvPr id="14045" name="Google Shape;14045;p209"/>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14046" name="Google Shape;14046;p20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7</a:t>
            </a:r>
            <a:endParaRPr lang="en-GB"/>
          </a:p>
        </p:txBody>
      </p:sp>
      <p:sp>
        <p:nvSpPr>
          <p:cNvPr id="14047" name="Google Shape;14047;p20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14048" name="Google Shape;14048;p20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14049" name="Google Shape;14049;p20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14050" name="Google Shape;14050;p20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14051" name="Google Shape;14051;p20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endParaRPr lang="en-GB"/>
          </a:p>
        </p:txBody>
      </p:sp>
      <p:sp>
        <p:nvSpPr>
          <p:cNvPr id="14052" name="Google Shape;14052;p20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14053" name="Google Shape;14053;p20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14054" name="Google Shape;14054;p20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14055" name="Google Shape;14055;p20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14056" name="Google Shape;14056;p20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14057" name="Google Shape;14057;p20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14058" name="Google Shape;14058;p20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14059" name="Google Shape;14059;p20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cxnSp>
        <p:nvCxnSpPr>
          <p:cNvPr id="14060" name="Google Shape;14060;p20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14061" name="Google Shape;14061;p20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14062" name="Google Shape;14062;p209"/>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063" name="Google Shape;14063;p209"/>
          <p:cNvCxnSpPr>
            <a:stCxn id="14062" idx="0"/>
            <a:endCxn id="14056"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14064" name="Google Shape;14064;p209"/>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Max(1,1,5,6) = 6</a:t>
            </a:r>
            <a:endParaRPr lang="en-GB"/>
          </a:p>
        </p:txBody>
      </p:sp>
      <p:sp>
        <p:nvSpPr>
          <p:cNvPr id="14065" name="Google Shape;14065;p20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Image Representation</a:t>
            </a:r>
            <a:endParaRPr lang="en-GB"/>
          </a:p>
        </p:txBody>
      </p:sp>
      <p:sp>
        <p:nvSpPr>
          <p:cNvPr id="14066" name="Google Shape;14066;p20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lang="en-GB"/>
          </a:p>
        </p:txBody>
      </p:sp>
      <p:sp>
        <p:nvSpPr>
          <p:cNvPr id="14067" name="Google Shape;14067;p20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X</a:t>
            </a:r>
            <a:endParaRPr lang="en-GB"/>
          </a:p>
        </p:txBody>
      </p:sp>
      <p:cxnSp>
        <p:nvCxnSpPr>
          <p:cNvPr id="14068" name="Google Shape;14068;p20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14069" name="Google Shape;14069;p20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Pooling performed with a 2x2 kernel and a stride of 2</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1"/>
          <a:stretch>
            <a:fillRect/>
          </a:stretch>
        </p:blipFill>
        <p:spPr>
          <a:xfrm>
            <a:off x="152400" y="152400"/>
            <a:ext cx="6451599"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2"/>
          <p:cNvSpPr txBox="1"/>
          <p:nvPr/>
        </p:nvSpPr>
        <p:spPr>
          <a:xfrm>
            <a:off x="2752538"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0~1s</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03" name="Google Shape;303;p32"/>
          <p:cNvSpPr/>
          <p:nvPr/>
        </p:nvSpPr>
        <p:spPr>
          <a:xfrm>
            <a:off x="1641050" y="1671525"/>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Rest</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04" name="Google Shape;304;p32"/>
          <p:cNvSpPr/>
          <p:nvPr/>
        </p:nvSpPr>
        <p:spPr>
          <a:xfrm>
            <a:off x="2818600" y="1671525"/>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5" name="Google Shape;305;p32"/>
          <p:cNvCxnSpPr/>
          <p:nvPr/>
        </p:nvCxnSpPr>
        <p:spPr>
          <a:xfrm>
            <a:off x="3354325" y="1671525"/>
            <a:ext cx="0" cy="660900"/>
          </a:xfrm>
          <a:prstGeom prst="straightConnector1">
            <a:avLst/>
          </a:prstGeom>
          <a:noFill/>
          <a:ln w="9525" cap="flat" cmpd="sng">
            <a:solidFill>
              <a:schemeClr val="dk1"/>
            </a:solidFill>
            <a:prstDash val="solid"/>
            <a:round/>
            <a:headEnd type="none" w="med" len="med"/>
            <a:tailEnd type="none" w="med" len="med"/>
          </a:ln>
        </p:spPr>
      </p:cxnSp>
      <p:sp>
        <p:nvSpPr>
          <p:cNvPr id="306" name="Google Shape;306;p32"/>
          <p:cNvSpPr/>
          <p:nvPr/>
        </p:nvSpPr>
        <p:spPr>
          <a:xfrm>
            <a:off x="4421725" y="1671525"/>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Rest</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07" name="Google Shape;307;p32"/>
          <p:cNvSpPr/>
          <p:nvPr/>
        </p:nvSpPr>
        <p:spPr>
          <a:xfrm>
            <a:off x="2818600"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32"/>
          <p:cNvSpPr txBox="1"/>
          <p:nvPr/>
        </p:nvSpPr>
        <p:spPr>
          <a:xfrm>
            <a:off x="261575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ERP</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09" name="Google Shape;309;p32"/>
          <p:cNvSpPr txBox="1"/>
          <p:nvPr/>
        </p:nvSpPr>
        <p:spPr>
          <a:xfrm>
            <a:off x="340550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PSD</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10" name="Google Shape;310;p32"/>
          <p:cNvCxnSpPr/>
          <p:nvPr/>
        </p:nvCxnSpPr>
        <p:spPr>
          <a:xfrm rot="10800000" flipH="1">
            <a:off x="876125" y="2332325"/>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311" name="Google Shape;311;p32"/>
          <p:cNvSpPr txBox="1"/>
          <p:nvPr/>
        </p:nvSpPr>
        <p:spPr>
          <a:xfrm>
            <a:off x="157877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12" name="Google Shape;312;p32"/>
          <p:cNvSpPr txBox="1"/>
          <p:nvPr/>
        </p:nvSpPr>
        <p:spPr>
          <a:xfrm>
            <a:off x="263317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T1/T2</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13" name="Google Shape;313;p32"/>
          <p:cNvSpPr/>
          <p:nvPr/>
        </p:nvSpPr>
        <p:spPr>
          <a:xfrm rot="-5400000">
            <a:off x="3525875" y="730225"/>
            <a:ext cx="194400" cy="1596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2"/>
          <p:cNvSpPr txBox="1"/>
          <p:nvPr/>
        </p:nvSpPr>
        <p:spPr>
          <a:xfrm>
            <a:off x="2831050" y="1084175"/>
            <a:ext cx="1648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Motor Imagery</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15" name="Google Shape;315;p32"/>
          <p:cNvSpPr txBox="1"/>
          <p:nvPr/>
        </p:nvSpPr>
        <p:spPr>
          <a:xfrm>
            <a:off x="6473075" y="2371650"/>
            <a:ext cx="691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Time</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16" name="Google Shape;316;p32"/>
          <p:cNvSpPr txBox="1"/>
          <p:nvPr/>
        </p:nvSpPr>
        <p:spPr>
          <a:xfrm>
            <a:off x="416952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17" name="Google Shape;317;p32"/>
          <p:cNvSpPr txBox="1"/>
          <p:nvPr/>
        </p:nvSpPr>
        <p:spPr>
          <a:xfrm>
            <a:off x="523772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T1/T2</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18" name="Google Shape;318;p32"/>
          <p:cNvSpPr/>
          <p:nvPr/>
        </p:nvSpPr>
        <p:spPr>
          <a:xfrm>
            <a:off x="5607075"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2"/>
          <p:cNvSpPr/>
          <p:nvPr/>
        </p:nvSpPr>
        <p:spPr>
          <a:xfrm>
            <a:off x="306165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2"/>
          <p:cNvSpPr/>
          <p:nvPr/>
        </p:nvSpPr>
        <p:spPr>
          <a:xfrm>
            <a:off x="3227775"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2"/>
          <p:cNvSpPr/>
          <p:nvPr/>
        </p:nvSpPr>
        <p:spPr>
          <a:xfrm>
            <a:off x="339390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 name="Google Shape;322;p32"/>
          <p:cNvCxnSpPr/>
          <p:nvPr/>
        </p:nvCxnSpPr>
        <p:spPr>
          <a:xfrm>
            <a:off x="3354325" y="2332425"/>
            <a:ext cx="0" cy="144900"/>
          </a:xfrm>
          <a:prstGeom prst="straightConnector1">
            <a:avLst/>
          </a:prstGeom>
          <a:noFill/>
          <a:ln w="19050" cap="flat" cmpd="sng">
            <a:solidFill>
              <a:schemeClr val="dk1"/>
            </a:solidFill>
            <a:prstDash val="solid"/>
            <a:round/>
            <a:headEnd type="none" w="med" len="med"/>
            <a:tailEnd type="none" w="med" len="med"/>
          </a:ln>
        </p:spPr>
      </p:cxnSp>
      <p:cxnSp>
        <p:nvCxnSpPr>
          <p:cNvPr id="323" name="Google Shape;323;p32"/>
          <p:cNvCxnSpPr/>
          <p:nvPr/>
        </p:nvCxnSpPr>
        <p:spPr>
          <a:xfrm>
            <a:off x="4418125" y="2332425"/>
            <a:ext cx="0" cy="144900"/>
          </a:xfrm>
          <a:prstGeom prst="straightConnector1">
            <a:avLst/>
          </a:prstGeom>
          <a:noFill/>
          <a:ln w="19050" cap="flat" cmpd="sng">
            <a:solidFill>
              <a:schemeClr val="dk1"/>
            </a:solidFill>
            <a:prstDash val="solid"/>
            <a:round/>
            <a:headEnd type="none" w="med" len="med"/>
            <a:tailEnd type="none" w="med" len="med"/>
          </a:ln>
        </p:spPr>
      </p:cxnSp>
      <p:sp>
        <p:nvSpPr>
          <p:cNvPr id="324" name="Google Shape;324;p32"/>
          <p:cNvSpPr txBox="1"/>
          <p:nvPr/>
        </p:nvSpPr>
        <p:spPr>
          <a:xfrm>
            <a:off x="3540463"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1~3s</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25" name="Google Shape;325;p32"/>
          <p:cNvCxnSpPr/>
          <p:nvPr/>
        </p:nvCxnSpPr>
        <p:spPr>
          <a:xfrm>
            <a:off x="2831050" y="2404875"/>
            <a:ext cx="510900" cy="0"/>
          </a:xfrm>
          <a:prstGeom prst="straightConnector1">
            <a:avLst/>
          </a:prstGeom>
          <a:noFill/>
          <a:ln w="9525" cap="flat" cmpd="sng">
            <a:solidFill>
              <a:schemeClr val="dk1"/>
            </a:solidFill>
            <a:prstDash val="solid"/>
            <a:round/>
            <a:headEnd type="stealth" w="med" len="med"/>
            <a:tailEnd type="stealth" w="med" len="med"/>
          </a:ln>
        </p:spPr>
      </p:cxnSp>
      <p:cxnSp>
        <p:nvCxnSpPr>
          <p:cNvPr id="326" name="Google Shape;326;p32"/>
          <p:cNvCxnSpPr/>
          <p:nvPr/>
        </p:nvCxnSpPr>
        <p:spPr>
          <a:xfrm>
            <a:off x="3354325" y="2404875"/>
            <a:ext cx="1063800" cy="0"/>
          </a:xfrm>
          <a:prstGeom prst="straightConnector1">
            <a:avLst/>
          </a:prstGeom>
          <a:noFill/>
          <a:ln w="9525" cap="flat" cmpd="sng">
            <a:solidFill>
              <a:schemeClr val="dk1"/>
            </a:solidFill>
            <a:prstDash val="solid"/>
            <a:round/>
            <a:headEnd type="stealth" w="med" len="med"/>
            <a:tailEnd type="stealth" w="med" len="med"/>
          </a:ln>
        </p:spPr>
      </p:cxnSp>
      <p:cxnSp>
        <p:nvCxnSpPr>
          <p:cNvPr id="327" name="Google Shape;327;p32"/>
          <p:cNvCxnSpPr>
            <a:endCxn id="328" idx="0"/>
          </p:cNvCxnSpPr>
          <p:nvPr/>
        </p:nvCxnSpPr>
        <p:spPr>
          <a:xfrm>
            <a:off x="28197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328" name="Google Shape;328;p32"/>
          <p:cNvSpPr txBox="1"/>
          <p:nvPr/>
        </p:nvSpPr>
        <p:spPr>
          <a:xfrm>
            <a:off x="21853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Visual </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Stimulus</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29" name="Google Shape;329;p32"/>
          <p:cNvCxnSpPr>
            <a:endCxn id="330" idx="0"/>
          </p:cNvCxnSpPr>
          <p:nvPr/>
        </p:nvCxnSpPr>
        <p:spPr>
          <a:xfrm>
            <a:off x="56375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330" name="Google Shape;330;p32"/>
          <p:cNvSpPr txBox="1"/>
          <p:nvPr/>
        </p:nvSpPr>
        <p:spPr>
          <a:xfrm>
            <a:off x="50031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Visual </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Stimulus</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31" name="Google Shape;331;p32"/>
          <p:cNvSpPr/>
          <p:nvPr/>
        </p:nvSpPr>
        <p:spPr>
          <a:xfrm>
            <a:off x="5840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2"/>
          <p:cNvSpPr/>
          <p:nvPr/>
        </p:nvSpPr>
        <p:spPr>
          <a:xfrm>
            <a:off x="60061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2"/>
          <p:cNvSpPr/>
          <p:nvPr/>
        </p:nvSpPr>
        <p:spPr>
          <a:xfrm>
            <a:off x="61723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32"/>
          <p:cNvSpPr/>
          <p:nvPr/>
        </p:nvSpPr>
        <p:spPr>
          <a:xfrm>
            <a:off x="10207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2"/>
          <p:cNvSpPr/>
          <p:nvPr/>
        </p:nvSpPr>
        <p:spPr>
          <a:xfrm>
            <a:off x="11868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2"/>
          <p:cNvSpPr/>
          <p:nvPr/>
        </p:nvSpPr>
        <p:spPr>
          <a:xfrm>
            <a:off x="1353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14073"/>
        <p:cNvGrpSpPr/>
        <p:nvPr/>
      </p:nvGrpSpPr>
      <p:grpSpPr>
        <a:xfrm>
          <a:off x="0" y="0"/>
          <a:ext cx="0" cy="0"/>
          <a:chOff x="0" y="0"/>
          <a:chExt cx="0" cy="0"/>
        </a:xfrm>
      </p:grpSpPr>
      <p:sp>
        <p:nvSpPr>
          <p:cNvPr id="14074" name="Google Shape;14074;p21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System Design / Infrastructure</a:t>
            </a:r>
            <a:endParaRPr>
              <a:solidFill>
                <a:srgbClr val="FFFFFF"/>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4078"/>
        <p:cNvGrpSpPr/>
        <p:nvPr/>
      </p:nvGrpSpPr>
      <p:grpSpPr>
        <a:xfrm>
          <a:off x="0" y="0"/>
          <a:ext cx="0" cy="0"/>
          <a:chOff x="0" y="0"/>
          <a:chExt cx="0" cy="0"/>
        </a:xfrm>
      </p:grpSpPr>
      <p:sp>
        <p:nvSpPr>
          <p:cNvPr id="14079" name="Google Shape;14079;p211"/>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EEG</a:t>
            </a:r>
            <a:endParaRPr sz="2200" b="1"/>
          </a:p>
          <a:p>
            <a:pPr marL="0" lvl="0" indent="0" algn="ctr" rtl="0">
              <a:spcBef>
                <a:spcPts val="0"/>
              </a:spcBef>
              <a:spcAft>
                <a:spcPts val="0"/>
              </a:spcAft>
              <a:buNone/>
            </a:pPr>
            <a:r>
              <a:rPr lang="en-GB" sz="2100" b="1"/>
              <a:t>疼痛识别</a:t>
            </a:r>
            <a:endParaRPr sz="2100" b="1"/>
          </a:p>
        </p:txBody>
      </p:sp>
      <p:cxnSp>
        <p:nvCxnSpPr>
          <p:cNvPr id="14080" name="Google Shape;14080;p211"/>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1" name="Google Shape;14081;p211"/>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疼痛等级</a:t>
            </a:r>
            <a:endParaRPr lang="en-GB"/>
          </a:p>
        </p:txBody>
      </p:sp>
      <p:cxnSp>
        <p:nvCxnSpPr>
          <p:cNvPr id="14082" name="Google Shape;14082;p211"/>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3" name="Google Shape;14083;p211"/>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疼痛位置</a:t>
            </a:r>
            <a:endParaRPr lang="en-GB"/>
          </a:p>
        </p:txBody>
      </p:sp>
      <p:sp>
        <p:nvSpPr>
          <p:cNvPr id="14084" name="Google Shape;14084;p211"/>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t>APP</a:t>
            </a:r>
            <a:endParaRPr sz="2500" b="1"/>
          </a:p>
        </p:txBody>
      </p:sp>
      <p:cxnSp>
        <p:nvCxnSpPr>
          <p:cNvPr id="14085" name="Google Shape;14085;p211"/>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6" name="Google Shape;14086;p211"/>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治疗力度</a:t>
            </a:r>
            <a:endParaRPr lang="en-GB"/>
          </a:p>
        </p:txBody>
      </p:sp>
      <p:cxnSp>
        <p:nvCxnSpPr>
          <p:cNvPr id="14087" name="Google Shape;14087;p211"/>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14088" name="Google Shape;14088;p211"/>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治疗方案</a:t>
            </a:r>
            <a:endParaRPr lang="en-GB"/>
          </a:p>
        </p:txBody>
      </p:sp>
      <p:sp>
        <p:nvSpPr>
          <p:cNvPr id="14089" name="Google Shape;14089;p211"/>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疼痛治疗仪</a:t>
            </a:r>
            <a:endParaRPr sz="2200" b="1"/>
          </a:p>
        </p:txBody>
      </p:sp>
      <p:cxnSp>
        <p:nvCxnSpPr>
          <p:cNvPr id="14090" name="Google Shape;14090;p211"/>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14091" name="Google Shape;14091;p211"/>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使用者的治疗时长、治疗方案、治疗反馈记录</a:t>
            </a:r>
            <a:endParaRPr lang="en-GB"/>
          </a:p>
        </p:txBody>
      </p:sp>
      <p:sp>
        <p:nvSpPr>
          <p:cNvPr id="14092" name="Google Shape;14092;p211"/>
          <p:cNvSpPr/>
          <p:nvPr/>
        </p:nvSpPr>
        <p:spPr>
          <a:xfrm>
            <a:off x="1266000" y="478500"/>
            <a:ext cx="2613600" cy="2037900"/>
          </a:xfrm>
          <a:prstGeom prst="roundRect">
            <a:avLst>
              <a:gd name="adj" fmla="val 16667"/>
            </a:avLst>
          </a:prstGeom>
          <a:no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096"/>
        <p:cNvGrpSpPr/>
        <p:nvPr/>
      </p:nvGrpSpPr>
      <p:grpSpPr>
        <a:xfrm>
          <a:off x="0" y="0"/>
          <a:ext cx="0" cy="0"/>
          <a:chOff x="0" y="0"/>
          <a:chExt cx="0" cy="0"/>
        </a:xfrm>
      </p:grpSpPr>
      <p:sp>
        <p:nvSpPr>
          <p:cNvPr id="14097" name="Google Shape;14097;p212"/>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8" name="Google Shape;14098;p212"/>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9" name="Google Shape;14099;p212"/>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Pain Recognition</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4100" name="Google Shape;14100;p212"/>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14101" name="Google Shape;14101;p212"/>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Deep</a:t>
            </a:r>
            <a:endParaRPr lang="en-GB"/>
          </a:p>
          <a:p>
            <a:pPr marL="0" lvl="0" indent="0" algn="ctr" rtl="0">
              <a:spcBef>
                <a:spcPts val="0"/>
              </a:spcBef>
              <a:spcAft>
                <a:spcPts val="0"/>
              </a:spcAft>
              <a:buNone/>
            </a:pPr>
            <a:r>
              <a:rPr lang="en-GB"/>
              <a:t>Learning</a:t>
            </a:r>
            <a:endParaRPr lang="en-GB"/>
          </a:p>
        </p:txBody>
      </p:sp>
      <p:cxnSp>
        <p:nvCxnSpPr>
          <p:cNvPr id="14102" name="Google Shape;14102;p212"/>
          <p:cNvCxnSpPr>
            <a:stCxn id="14100" idx="3"/>
            <a:endCxn id="14101"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4103" name="Google Shape;14103;p212"/>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104" name="Google Shape;14104;p212"/>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105" name="Google Shape;14105;p212"/>
          <p:cNvSpPr txBox="1"/>
          <p:nvPr/>
        </p:nvSpPr>
        <p:spPr>
          <a:xfrm>
            <a:off x="3803700" y="1200475"/>
            <a:ext cx="153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 Localization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06" name="Google Shape;14106;p212"/>
          <p:cNvSpPr txBox="1"/>
          <p:nvPr/>
        </p:nvSpPr>
        <p:spPr>
          <a:xfrm>
            <a:off x="3828313" y="625500"/>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疼痛强度</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07" name="Google Shape;14107;p212"/>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APP</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4108" name="Google Shape;14108;p212"/>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Page 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09" name="Google Shape;14109;p212"/>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Data</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Mining</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10" name="Google Shape;14110;p212"/>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Reinforce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Learning</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11" name="Google Shape;14111;p212"/>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2" name="Google Shape;14112;p212"/>
          <p:cNvSpPr txBox="1"/>
          <p:nvPr/>
        </p:nvSpPr>
        <p:spPr>
          <a:xfrm>
            <a:off x="5730388" y="3061800"/>
            <a:ext cx="2119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Pain Treatment Apparatus</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113" name="Google Shape;14113;p212"/>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114" name="Google Shape;14114;p212"/>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115" name="Google Shape;14115;p212"/>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116" name="Google Shape;14116;p212"/>
          <p:cNvSpPr/>
          <p:nvPr/>
        </p:nvSpPr>
        <p:spPr>
          <a:xfrm>
            <a:off x="5598500" y="3852875"/>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Times New Roman" panose="02020603050405020304"/>
                <a:ea typeface="Times New Roman" panose="02020603050405020304"/>
                <a:cs typeface="Times New Roman" panose="02020603050405020304"/>
                <a:sym typeface="Times New Roman" panose="02020603050405020304"/>
              </a:rPr>
              <a:t>Appearance</a:t>
            </a:r>
            <a:endParaRPr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dirty="0">
                <a:latin typeface="Times New Roman" panose="02020603050405020304"/>
                <a:ea typeface="Times New Roman" panose="02020603050405020304"/>
                <a:cs typeface="Times New Roman" panose="02020603050405020304"/>
                <a:sym typeface="Times New Roman" panose="02020603050405020304"/>
              </a:rPr>
              <a:t>Design</a:t>
            </a:r>
            <a:endParaRPr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14117" name="Google Shape;14117;p212"/>
          <p:cNvSpPr/>
          <p:nvPr/>
        </p:nvSpPr>
        <p:spPr>
          <a:xfrm>
            <a:off x="6809650" y="38415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Circuit</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18" name="Google Shape;14118;p212"/>
          <p:cNvSpPr txBox="1"/>
          <p:nvPr/>
        </p:nvSpPr>
        <p:spPr>
          <a:xfrm>
            <a:off x="7177875"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治疗力度</a:t>
            </a:r>
            <a:endParaRPr sz="1000"/>
          </a:p>
        </p:txBody>
      </p:sp>
      <p:sp>
        <p:nvSpPr>
          <p:cNvPr id="14119" name="Google Shape;14119;p212"/>
          <p:cNvSpPr txBox="1"/>
          <p:nvPr/>
        </p:nvSpPr>
        <p:spPr>
          <a:xfrm>
            <a:off x="6201650"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治疗方案</a:t>
            </a:r>
            <a:endParaRPr sz="1000"/>
          </a:p>
        </p:txBody>
      </p:sp>
      <p:pic>
        <p:nvPicPr>
          <p:cNvPr id="14120" name="Google Shape;14120;p212"/>
          <p:cNvPicPr preferRelativeResize="0"/>
          <p:nvPr/>
        </p:nvPicPr>
        <p:blipFill rotWithShape="1">
          <a:blip r:embed="rId1"/>
          <a:srcRect l="14484" r="16606"/>
          <a:stretch>
            <a:fillRect/>
          </a:stretch>
        </p:blipFill>
        <p:spPr>
          <a:xfrm>
            <a:off x="1014301" y="2825076"/>
            <a:ext cx="2626024" cy="2144850"/>
          </a:xfrm>
          <a:prstGeom prst="rect">
            <a:avLst/>
          </a:prstGeom>
          <a:noFill/>
          <a:ln>
            <a:noFill/>
          </a:ln>
        </p:spPr>
      </p:pic>
      <p:cxnSp>
        <p:nvCxnSpPr>
          <p:cNvPr id="14121" name="Google Shape;14121;p212"/>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122" name="Google Shape;14122;p212"/>
          <p:cNvSpPr txBox="1"/>
          <p:nvPr/>
        </p:nvSpPr>
        <p:spPr>
          <a:xfrm>
            <a:off x="3764963" y="3542925"/>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 Management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123" name="Google Shape;14123;p212"/>
          <p:cNvCxnSpPr/>
          <p:nvPr/>
        </p:nvCxnSpPr>
        <p:spPr>
          <a:xfrm rot="10800000" flipH="1">
            <a:off x="3750400" y="2089400"/>
            <a:ext cx="1626000" cy="964800"/>
          </a:xfrm>
          <a:prstGeom prst="straightConnector1">
            <a:avLst/>
          </a:prstGeom>
          <a:noFill/>
          <a:ln w="9525" cap="flat" cmpd="sng">
            <a:solidFill>
              <a:srgbClr val="000000"/>
            </a:solidFill>
            <a:prstDash val="solid"/>
            <a:round/>
            <a:headEnd type="none" w="med" len="med"/>
            <a:tailEnd type="triangle" w="med" len="med"/>
          </a:ln>
        </p:spPr>
      </p:cxnSp>
      <p:sp>
        <p:nvSpPr>
          <p:cNvPr id="14124" name="Google Shape;14124;p212"/>
          <p:cNvSpPr txBox="1"/>
          <p:nvPr/>
        </p:nvSpPr>
        <p:spPr>
          <a:xfrm rot="-1858658">
            <a:off x="3756910" y="2225639"/>
            <a:ext cx="1487459" cy="369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Chelsea Market" panose="02000000000000000000"/>
                <a:ea typeface="Chelsea Market" panose="02000000000000000000"/>
                <a:cs typeface="Chelsea Market" panose="02000000000000000000"/>
                <a:sym typeface="Chelsea Market" panose="02000000000000000000"/>
              </a:rPr>
              <a:t>治疗反馈</a:t>
            </a:r>
            <a:endParaRPr sz="1200">
              <a:latin typeface="Chelsea Market" panose="02000000000000000000"/>
              <a:ea typeface="Chelsea Market" panose="02000000000000000000"/>
              <a:cs typeface="Chelsea Market" panose="02000000000000000000"/>
              <a:sym typeface="Chelsea Market" panose="02000000000000000000"/>
            </a:endParaRPr>
          </a:p>
        </p:txBody>
      </p:sp>
      <p:cxnSp>
        <p:nvCxnSpPr>
          <p:cNvPr id="14125" name="Google Shape;14125;p212"/>
          <p:cNvCxnSpPr/>
          <p:nvPr/>
        </p:nvCxnSpPr>
        <p:spPr>
          <a:xfrm rot="10800000">
            <a:off x="2390925" y="2226075"/>
            <a:ext cx="1200" cy="595200"/>
          </a:xfrm>
          <a:prstGeom prst="straightConnector1">
            <a:avLst/>
          </a:prstGeom>
          <a:noFill/>
          <a:ln w="9525" cap="flat" cmpd="sng">
            <a:solidFill>
              <a:srgbClr val="000000"/>
            </a:solidFill>
            <a:prstDash val="solid"/>
            <a:round/>
            <a:headEnd type="none" w="med" len="med"/>
            <a:tailEnd type="triangle" w="med" len="med"/>
          </a:ln>
        </p:spPr>
      </p:cxnSp>
      <p:sp>
        <p:nvSpPr>
          <p:cNvPr id="14126" name="Google Shape;14126;p212"/>
          <p:cNvSpPr txBox="1"/>
          <p:nvPr/>
        </p:nvSpPr>
        <p:spPr>
          <a:xfrm>
            <a:off x="2376525" y="2354325"/>
            <a:ext cx="102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脑电检测</a:t>
            </a:r>
            <a:endParaRPr sz="1200"/>
          </a:p>
        </p:txBody>
      </p:sp>
      <p:sp>
        <p:nvSpPr>
          <p:cNvPr id="14127" name="Google Shape;14127;p212"/>
          <p:cNvSpPr txBox="1"/>
          <p:nvPr/>
        </p:nvSpPr>
        <p:spPr>
          <a:xfrm>
            <a:off x="3127475" y="-51175"/>
            <a:ext cx="297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Closed-loop Control</a:t>
            </a:r>
            <a:endParaRPr lang="en-GB" sz="1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096"/>
        <p:cNvGrpSpPr/>
        <p:nvPr/>
      </p:nvGrpSpPr>
      <p:grpSpPr>
        <a:xfrm>
          <a:off x="0" y="0"/>
          <a:ext cx="0" cy="0"/>
          <a:chOff x="0" y="0"/>
          <a:chExt cx="0" cy="0"/>
        </a:xfrm>
      </p:grpSpPr>
      <p:grpSp>
        <p:nvGrpSpPr>
          <p:cNvPr id="3" name="组合 2"/>
          <p:cNvGrpSpPr/>
          <p:nvPr/>
        </p:nvGrpSpPr>
        <p:grpSpPr>
          <a:xfrm>
            <a:off x="779698" y="463131"/>
            <a:ext cx="1505917" cy="1343222"/>
            <a:chOff x="3284773" y="1206081"/>
            <a:chExt cx="1505917" cy="1343222"/>
          </a:xfrm>
        </p:grpSpPr>
        <p:sp>
          <p:nvSpPr>
            <p:cNvPr id="48" name="矩形 47"/>
            <p:cNvSpPr/>
            <p:nvPr/>
          </p:nvSpPr>
          <p:spPr>
            <a:xfrm>
              <a:off x="3286126" y="1206081"/>
              <a:ext cx="1504564" cy="1343221"/>
            </a:xfrm>
            <a:prstGeom prst="rect">
              <a:avLst/>
            </a:prstGeom>
            <a:solidFill>
              <a:srgbClr val="0F1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5" name="图片 54"/>
            <p:cNvPicPr preferRelativeResize="0"/>
            <p:nvPr/>
          </p:nvPicPr>
          <p:blipFill rotWithShape="1">
            <a:blip r:embed="rId1"/>
            <a:srcRect l="28574" t="8005" r="31909" b="29369"/>
            <a:stretch>
              <a:fillRect/>
            </a:stretch>
          </p:blipFill>
          <p:spPr>
            <a:xfrm>
              <a:off x="3284773" y="1206082"/>
              <a:ext cx="1505917" cy="1343221"/>
            </a:xfrm>
            <a:custGeom>
              <a:avLst/>
              <a:gdLst>
                <a:gd name="connsiteX0" fmla="*/ 499302 w 1505917"/>
                <a:gd name="connsiteY0" fmla="*/ 0 h 1343221"/>
                <a:gd name="connsiteX1" fmla="*/ 887250 w 1505917"/>
                <a:gd name="connsiteY1" fmla="*/ 0 h 1343221"/>
                <a:gd name="connsiteX2" fmla="*/ 1148046 w 1505917"/>
                <a:gd name="connsiteY2" fmla="*/ 51345 h 1343221"/>
                <a:gd name="connsiteX3" fmla="*/ 1398386 w 1505917"/>
                <a:gd name="connsiteY3" fmla="*/ 216922 h 1343221"/>
                <a:gd name="connsiteX4" fmla="*/ 1505917 w 1505917"/>
                <a:gd name="connsiteY4" fmla="*/ 514070 h 1343221"/>
                <a:gd name="connsiteX5" fmla="*/ 1505917 w 1505917"/>
                <a:gd name="connsiteY5" fmla="*/ 602819 h 1343221"/>
                <a:gd name="connsiteX6" fmla="*/ 1370467 w 1505917"/>
                <a:gd name="connsiteY6" fmla="*/ 735969 h 1343221"/>
                <a:gd name="connsiteX7" fmla="*/ 1368079 w 1505917"/>
                <a:gd name="connsiteY7" fmla="*/ 735969 h 1343221"/>
                <a:gd name="connsiteX8" fmla="*/ 1368079 w 1505917"/>
                <a:gd name="connsiteY8" fmla="*/ 738317 h 1343221"/>
                <a:gd name="connsiteX9" fmla="*/ 1044537 w 1505917"/>
                <a:gd name="connsiteY9" fmla="*/ 1056367 h 1343221"/>
                <a:gd name="connsiteX10" fmla="*/ 915256 w 1505917"/>
                <a:gd name="connsiteY10" fmla="*/ 1004510 h 1343221"/>
                <a:gd name="connsiteX11" fmla="*/ 796750 w 1505917"/>
                <a:gd name="connsiteY11" fmla="*/ 1299948 h 1343221"/>
                <a:gd name="connsiteX12" fmla="*/ 752729 w 1505917"/>
                <a:gd name="connsiteY12" fmla="*/ 1343221 h 1343221"/>
                <a:gd name="connsiteX13" fmla="*/ 608324 w 1505917"/>
                <a:gd name="connsiteY13" fmla="*/ 1343221 h 1343221"/>
                <a:gd name="connsiteX14" fmla="*/ 584208 w 1505917"/>
                <a:gd name="connsiteY14" fmla="*/ 1251866 h 1343221"/>
                <a:gd name="connsiteX15" fmla="*/ 398231 w 1505917"/>
                <a:gd name="connsiteY15" fmla="*/ 1300962 h 1343221"/>
                <a:gd name="connsiteX16" fmla="*/ 250411 w 1505917"/>
                <a:gd name="connsiteY16" fmla="*/ 1241668 h 1343221"/>
                <a:gd name="connsiteX17" fmla="*/ 184102 w 1505917"/>
                <a:gd name="connsiteY17" fmla="*/ 1134128 h 1343221"/>
                <a:gd name="connsiteX18" fmla="*/ 184102 w 1505917"/>
                <a:gd name="connsiteY18" fmla="*/ 1122083 h 1343221"/>
                <a:gd name="connsiteX19" fmla="*/ 176676 w 1505917"/>
                <a:gd name="connsiteY19" fmla="*/ 1122083 h 1343221"/>
                <a:gd name="connsiteX20" fmla="*/ 0 w 1505917"/>
                <a:gd name="connsiteY20" fmla="*/ 835549 h 1343221"/>
                <a:gd name="connsiteX21" fmla="*/ 90603 w 1505917"/>
                <a:gd name="connsiteY21" fmla="*/ 295473 h 1343221"/>
                <a:gd name="connsiteX22" fmla="*/ 202350 w 1505917"/>
                <a:gd name="connsiteY22" fmla="*/ 182392 h 134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05917" h="1343221">
                  <a:moveTo>
                    <a:pt x="499302" y="0"/>
                  </a:moveTo>
                  <a:lnTo>
                    <a:pt x="887250" y="0"/>
                  </a:lnTo>
                  <a:lnTo>
                    <a:pt x="1148046" y="51345"/>
                  </a:lnTo>
                  <a:lnTo>
                    <a:pt x="1398386" y="216922"/>
                  </a:lnTo>
                  <a:lnTo>
                    <a:pt x="1505917" y="514070"/>
                  </a:lnTo>
                  <a:lnTo>
                    <a:pt x="1505917" y="602819"/>
                  </a:lnTo>
                  <a:lnTo>
                    <a:pt x="1370467" y="735969"/>
                  </a:lnTo>
                  <a:lnTo>
                    <a:pt x="1368079" y="735969"/>
                  </a:lnTo>
                  <a:lnTo>
                    <a:pt x="1368079" y="738317"/>
                  </a:lnTo>
                  <a:lnTo>
                    <a:pt x="1044537" y="1056367"/>
                  </a:lnTo>
                  <a:lnTo>
                    <a:pt x="915256" y="1004510"/>
                  </a:lnTo>
                  <a:lnTo>
                    <a:pt x="796750" y="1299948"/>
                  </a:lnTo>
                  <a:lnTo>
                    <a:pt x="752729" y="1343221"/>
                  </a:lnTo>
                  <a:lnTo>
                    <a:pt x="608324" y="1343221"/>
                  </a:lnTo>
                  <a:lnTo>
                    <a:pt x="584208" y="1251866"/>
                  </a:lnTo>
                  <a:lnTo>
                    <a:pt x="398231" y="1300962"/>
                  </a:lnTo>
                  <a:lnTo>
                    <a:pt x="250411" y="1241668"/>
                  </a:lnTo>
                  <a:lnTo>
                    <a:pt x="184102" y="1134128"/>
                  </a:lnTo>
                  <a:lnTo>
                    <a:pt x="184102" y="1122083"/>
                  </a:lnTo>
                  <a:lnTo>
                    <a:pt x="176676" y="1122083"/>
                  </a:lnTo>
                  <a:lnTo>
                    <a:pt x="0" y="835549"/>
                  </a:lnTo>
                  <a:lnTo>
                    <a:pt x="90603" y="295473"/>
                  </a:lnTo>
                  <a:lnTo>
                    <a:pt x="202350" y="182392"/>
                  </a:lnTo>
                  <a:close/>
                </a:path>
              </a:pathLst>
            </a:custGeom>
            <a:noFill/>
            <a:ln>
              <a:noFill/>
            </a:ln>
          </p:spPr>
        </p:pic>
      </p:grpSp>
      <p:sp>
        <p:nvSpPr>
          <p:cNvPr id="60" name="矩形 59"/>
          <p:cNvSpPr/>
          <p:nvPr/>
        </p:nvSpPr>
        <p:spPr>
          <a:xfrm>
            <a:off x="3209926" y="463131"/>
            <a:ext cx="1504564" cy="1343221"/>
          </a:xfrm>
          <a:prstGeom prst="rect">
            <a:avLst/>
          </a:prstGeom>
          <a:solidFill>
            <a:srgbClr val="0F1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1" name="图片 60"/>
          <p:cNvPicPr preferRelativeResize="0"/>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8574" t="8005" r="31909" b="29369"/>
          <a:stretch>
            <a:fillRect/>
          </a:stretch>
        </p:blipFill>
        <p:spPr>
          <a:xfrm>
            <a:off x="2370083" y="2571750"/>
            <a:ext cx="1505917" cy="1343221"/>
          </a:xfrm>
          <a:custGeom>
            <a:avLst/>
            <a:gdLst>
              <a:gd name="connsiteX0" fmla="*/ 499302 w 1505917"/>
              <a:gd name="connsiteY0" fmla="*/ 0 h 1343221"/>
              <a:gd name="connsiteX1" fmla="*/ 887250 w 1505917"/>
              <a:gd name="connsiteY1" fmla="*/ 0 h 1343221"/>
              <a:gd name="connsiteX2" fmla="*/ 1148046 w 1505917"/>
              <a:gd name="connsiteY2" fmla="*/ 51345 h 1343221"/>
              <a:gd name="connsiteX3" fmla="*/ 1398386 w 1505917"/>
              <a:gd name="connsiteY3" fmla="*/ 216922 h 1343221"/>
              <a:gd name="connsiteX4" fmla="*/ 1505917 w 1505917"/>
              <a:gd name="connsiteY4" fmla="*/ 514070 h 1343221"/>
              <a:gd name="connsiteX5" fmla="*/ 1505917 w 1505917"/>
              <a:gd name="connsiteY5" fmla="*/ 602819 h 1343221"/>
              <a:gd name="connsiteX6" fmla="*/ 1370467 w 1505917"/>
              <a:gd name="connsiteY6" fmla="*/ 735969 h 1343221"/>
              <a:gd name="connsiteX7" fmla="*/ 1368079 w 1505917"/>
              <a:gd name="connsiteY7" fmla="*/ 735969 h 1343221"/>
              <a:gd name="connsiteX8" fmla="*/ 1368079 w 1505917"/>
              <a:gd name="connsiteY8" fmla="*/ 738317 h 1343221"/>
              <a:gd name="connsiteX9" fmla="*/ 1044537 w 1505917"/>
              <a:gd name="connsiteY9" fmla="*/ 1056367 h 1343221"/>
              <a:gd name="connsiteX10" fmla="*/ 915256 w 1505917"/>
              <a:gd name="connsiteY10" fmla="*/ 1004510 h 1343221"/>
              <a:gd name="connsiteX11" fmla="*/ 796750 w 1505917"/>
              <a:gd name="connsiteY11" fmla="*/ 1299948 h 1343221"/>
              <a:gd name="connsiteX12" fmla="*/ 752729 w 1505917"/>
              <a:gd name="connsiteY12" fmla="*/ 1343221 h 1343221"/>
              <a:gd name="connsiteX13" fmla="*/ 608324 w 1505917"/>
              <a:gd name="connsiteY13" fmla="*/ 1343221 h 1343221"/>
              <a:gd name="connsiteX14" fmla="*/ 584208 w 1505917"/>
              <a:gd name="connsiteY14" fmla="*/ 1251866 h 1343221"/>
              <a:gd name="connsiteX15" fmla="*/ 398231 w 1505917"/>
              <a:gd name="connsiteY15" fmla="*/ 1300962 h 1343221"/>
              <a:gd name="connsiteX16" fmla="*/ 250411 w 1505917"/>
              <a:gd name="connsiteY16" fmla="*/ 1241668 h 1343221"/>
              <a:gd name="connsiteX17" fmla="*/ 184102 w 1505917"/>
              <a:gd name="connsiteY17" fmla="*/ 1134128 h 1343221"/>
              <a:gd name="connsiteX18" fmla="*/ 184102 w 1505917"/>
              <a:gd name="connsiteY18" fmla="*/ 1122083 h 1343221"/>
              <a:gd name="connsiteX19" fmla="*/ 176676 w 1505917"/>
              <a:gd name="connsiteY19" fmla="*/ 1122083 h 1343221"/>
              <a:gd name="connsiteX20" fmla="*/ 0 w 1505917"/>
              <a:gd name="connsiteY20" fmla="*/ 835549 h 1343221"/>
              <a:gd name="connsiteX21" fmla="*/ 90603 w 1505917"/>
              <a:gd name="connsiteY21" fmla="*/ 295473 h 1343221"/>
              <a:gd name="connsiteX22" fmla="*/ 202350 w 1505917"/>
              <a:gd name="connsiteY22" fmla="*/ 182392 h 134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05917" h="1343221">
                <a:moveTo>
                  <a:pt x="499302" y="0"/>
                </a:moveTo>
                <a:lnTo>
                  <a:pt x="887250" y="0"/>
                </a:lnTo>
                <a:lnTo>
                  <a:pt x="1148046" y="51345"/>
                </a:lnTo>
                <a:lnTo>
                  <a:pt x="1398386" y="216922"/>
                </a:lnTo>
                <a:lnTo>
                  <a:pt x="1505917" y="514070"/>
                </a:lnTo>
                <a:lnTo>
                  <a:pt x="1505917" y="602819"/>
                </a:lnTo>
                <a:lnTo>
                  <a:pt x="1370467" y="735969"/>
                </a:lnTo>
                <a:lnTo>
                  <a:pt x="1368079" y="735969"/>
                </a:lnTo>
                <a:lnTo>
                  <a:pt x="1368079" y="738317"/>
                </a:lnTo>
                <a:lnTo>
                  <a:pt x="1044537" y="1056367"/>
                </a:lnTo>
                <a:lnTo>
                  <a:pt x="915256" y="1004510"/>
                </a:lnTo>
                <a:lnTo>
                  <a:pt x="796750" y="1299948"/>
                </a:lnTo>
                <a:lnTo>
                  <a:pt x="752729" y="1343221"/>
                </a:lnTo>
                <a:lnTo>
                  <a:pt x="608324" y="1343221"/>
                </a:lnTo>
                <a:lnTo>
                  <a:pt x="584208" y="1251866"/>
                </a:lnTo>
                <a:lnTo>
                  <a:pt x="398231" y="1300962"/>
                </a:lnTo>
                <a:lnTo>
                  <a:pt x="250411" y="1241668"/>
                </a:lnTo>
                <a:lnTo>
                  <a:pt x="184102" y="1134128"/>
                </a:lnTo>
                <a:lnTo>
                  <a:pt x="184102" y="1122083"/>
                </a:lnTo>
                <a:lnTo>
                  <a:pt x="176676" y="1122083"/>
                </a:lnTo>
                <a:lnTo>
                  <a:pt x="0" y="835549"/>
                </a:lnTo>
                <a:lnTo>
                  <a:pt x="90603" y="295473"/>
                </a:lnTo>
                <a:lnTo>
                  <a:pt x="202350" y="182392"/>
                </a:lnTo>
                <a:close/>
              </a:path>
            </a:pathLst>
          </a:custGeom>
          <a:noFill/>
          <a:ln>
            <a:noFill/>
          </a:ln>
        </p:spPr>
      </p:pic>
      <p:sp>
        <p:nvSpPr>
          <p:cNvPr id="63" name="矩形 62"/>
          <p:cNvSpPr/>
          <p:nvPr/>
        </p:nvSpPr>
        <p:spPr>
          <a:xfrm>
            <a:off x="6972301" y="1425156"/>
            <a:ext cx="1504564" cy="1343221"/>
          </a:xfrm>
          <a:prstGeom prst="rect">
            <a:avLst/>
          </a:prstGeom>
          <a:solidFill>
            <a:srgbClr val="0F1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4" name="图片 63"/>
          <p:cNvPicPr preferRelativeResize="0"/>
          <p:nvPr/>
        </p:nvPicPr>
        <p:blipFill rotWithShape="1">
          <a:blip r:embed="rId1"/>
          <a:srcRect l="28574" t="8005" r="31909" b="29369"/>
          <a:stretch>
            <a:fillRect/>
          </a:stretch>
        </p:blipFill>
        <p:spPr>
          <a:xfrm>
            <a:off x="5352470" y="3082702"/>
            <a:ext cx="1505917" cy="1343221"/>
          </a:xfrm>
          <a:custGeom>
            <a:avLst/>
            <a:gdLst>
              <a:gd name="connsiteX0" fmla="*/ 499302 w 1505917"/>
              <a:gd name="connsiteY0" fmla="*/ 0 h 1343221"/>
              <a:gd name="connsiteX1" fmla="*/ 887250 w 1505917"/>
              <a:gd name="connsiteY1" fmla="*/ 0 h 1343221"/>
              <a:gd name="connsiteX2" fmla="*/ 1148046 w 1505917"/>
              <a:gd name="connsiteY2" fmla="*/ 51345 h 1343221"/>
              <a:gd name="connsiteX3" fmla="*/ 1398386 w 1505917"/>
              <a:gd name="connsiteY3" fmla="*/ 216922 h 1343221"/>
              <a:gd name="connsiteX4" fmla="*/ 1505917 w 1505917"/>
              <a:gd name="connsiteY4" fmla="*/ 514070 h 1343221"/>
              <a:gd name="connsiteX5" fmla="*/ 1505917 w 1505917"/>
              <a:gd name="connsiteY5" fmla="*/ 602819 h 1343221"/>
              <a:gd name="connsiteX6" fmla="*/ 1370467 w 1505917"/>
              <a:gd name="connsiteY6" fmla="*/ 735969 h 1343221"/>
              <a:gd name="connsiteX7" fmla="*/ 1368079 w 1505917"/>
              <a:gd name="connsiteY7" fmla="*/ 735969 h 1343221"/>
              <a:gd name="connsiteX8" fmla="*/ 1368079 w 1505917"/>
              <a:gd name="connsiteY8" fmla="*/ 738317 h 1343221"/>
              <a:gd name="connsiteX9" fmla="*/ 1044537 w 1505917"/>
              <a:gd name="connsiteY9" fmla="*/ 1056367 h 1343221"/>
              <a:gd name="connsiteX10" fmla="*/ 915256 w 1505917"/>
              <a:gd name="connsiteY10" fmla="*/ 1004510 h 1343221"/>
              <a:gd name="connsiteX11" fmla="*/ 796750 w 1505917"/>
              <a:gd name="connsiteY11" fmla="*/ 1299948 h 1343221"/>
              <a:gd name="connsiteX12" fmla="*/ 752729 w 1505917"/>
              <a:gd name="connsiteY12" fmla="*/ 1343221 h 1343221"/>
              <a:gd name="connsiteX13" fmla="*/ 608324 w 1505917"/>
              <a:gd name="connsiteY13" fmla="*/ 1343221 h 1343221"/>
              <a:gd name="connsiteX14" fmla="*/ 584208 w 1505917"/>
              <a:gd name="connsiteY14" fmla="*/ 1251866 h 1343221"/>
              <a:gd name="connsiteX15" fmla="*/ 398231 w 1505917"/>
              <a:gd name="connsiteY15" fmla="*/ 1300962 h 1343221"/>
              <a:gd name="connsiteX16" fmla="*/ 250411 w 1505917"/>
              <a:gd name="connsiteY16" fmla="*/ 1241668 h 1343221"/>
              <a:gd name="connsiteX17" fmla="*/ 184102 w 1505917"/>
              <a:gd name="connsiteY17" fmla="*/ 1134128 h 1343221"/>
              <a:gd name="connsiteX18" fmla="*/ 184102 w 1505917"/>
              <a:gd name="connsiteY18" fmla="*/ 1122083 h 1343221"/>
              <a:gd name="connsiteX19" fmla="*/ 176676 w 1505917"/>
              <a:gd name="connsiteY19" fmla="*/ 1122083 h 1343221"/>
              <a:gd name="connsiteX20" fmla="*/ 0 w 1505917"/>
              <a:gd name="connsiteY20" fmla="*/ 835549 h 1343221"/>
              <a:gd name="connsiteX21" fmla="*/ 90603 w 1505917"/>
              <a:gd name="connsiteY21" fmla="*/ 295473 h 1343221"/>
              <a:gd name="connsiteX22" fmla="*/ 202350 w 1505917"/>
              <a:gd name="connsiteY22" fmla="*/ 182392 h 134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05917" h="1343221">
                <a:moveTo>
                  <a:pt x="499302" y="0"/>
                </a:moveTo>
                <a:lnTo>
                  <a:pt x="887250" y="0"/>
                </a:lnTo>
                <a:lnTo>
                  <a:pt x="1148046" y="51345"/>
                </a:lnTo>
                <a:lnTo>
                  <a:pt x="1398386" y="216922"/>
                </a:lnTo>
                <a:lnTo>
                  <a:pt x="1505917" y="514070"/>
                </a:lnTo>
                <a:lnTo>
                  <a:pt x="1505917" y="602819"/>
                </a:lnTo>
                <a:lnTo>
                  <a:pt x="1370467" y="735969"/>
                </a:lnTo>
                <a:lnTo>
                  <a:pt x="1368079" y="735969"/>
                </a:lnTo>
                <a:lnTo>
                  <a:pt x="1368079" y="738317"/>
                </a:lnTo>
                <a:lnTo>
                  <a:pt x="1044537" y="1056367"/>
                </a:lnTo>
                <a:lnTo>
                  <a:pt x="915256" y="1004510"/>
                </a:lnTo>
                <a:lnTo>
                  <a:pt x="796750" y="1299948"/>
                </a:lnTo>
                <a:lnTo>
                  <a:pt x="752729" y="1343221"/>
                </a:lnTo>
                <a:lnTo>
                  <a:pt x="608324" y="1343221"/>
                </a:lnTo>
                <a:lnTo>
                  <a:pt x="584208" y="1251866"/>
                </a:lnTo>
                <a:lnTo>
                  <a:pt x="398231" y="1300962"/>
                </a:lnTo>
                <a:lnTo>
                  <a:pt x="250411" y="1241668"/>
                </a:lnTo>
                <a:lnTo>
                  <a:pt x="184102" y="1134128"/>
                </a:lnTo>
                <a:lnTo>
                  <a:pt x="184102" y="1122083"/>
                </a:lnTo>
                <a:lnTo>
                  <a:pt x="176676" y="1122083"/>
                </a:lnTo>
                <a:lnTo>
                  <a:pt x="0" y="835549"/>
                </a:lnTo>
                <a:lnTo>
                  <a:pt x="90603" y="295473"/>
                </a:lnTo>
                <a:lnTo>
                  <a:pt x="202350" y="182392"/>
                </a:lnTo>
                <a:close/>
              </a:path>
            </a:pathLst>
          </a:custGeom>
          <a:noFill/>
          <a:ln>
            <a:noFill/>
          </a:ln>
        </p:spPr>
      </p:pic>
      <p:pic>
        <p:nvPicPr>
          <p:cNvPr id="65" name="图片 64"/>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contras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5352470" y="1134741"/>
            <a:ext cx="1311559" cy="1168480"/>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096"/>
        <p:cNvGrpSpPr/>
        <p:nvPr/>
      </p:nvGrpSpPr>
      <p:grpSpPr>
        <a:xfrm>
          <a:off x="0" y="0"/>
          <a:ext cx="0" cy="0"/>
          <a:chOff x="0" y="0"/>
          <a:chExt cx="0" cy="0"/>
        </a:xfrm>
      </p:grpSpPr>
      <p:sp>
        <p:nvSpPr>
          <p:cNvPr id="14097" name="Google Shape;14097;p212"/>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8" name="Google Shape;14098;p212"/>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9" name="Google Shape;14099;p212"/>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Pain Recognition</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4100" name="Google Shape;14100;p212"/>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14101" name="Google Shape;14101;p212"/>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Deep</a:t>
            </a:r>
            <a:endParaRPr lang="en-GB"/>
          </a:p>
          <a:p>
            <a:pPr marL="0" lvl="0" indent="0" algn="ctr" rtl="0">
              <a:spcBef>
                <a:spcPts val="0"/>
              </a:spcBef>
              <a:spcAft>
                <a:spcPts val="0"/>
              </a:spcAft>
              <a:buNone/>
            </a:pPr>
            <a:r>
              <a:rPr lang="en-GB"/>
              <a:t>Learning</a:t>
            </a:r>
            <a:endParaRPr lang="en-GB"/>
          </a:p>
        </p:txBody>
      </p:sp>
      <p:cxnSp>
        <p:nvCxnSpPr>
          <p:cNvPr id="14102" name="Google Shape;14102;p212"/>
          <p:cNvCxnSpPr>
            <a:stCxn id="14100" idx="3"/>
            <a:endCxn id="14101"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4103" name="Google Shape;14103;p212"/>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104" name="Google Shape;14104;p212"/>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105" name="Google Shape;14105;p212"/>
          <p:cNvSpPr txBox="1"/>
          <p:nvPr/>
        </p:nvSpPr>
        <p:spPr>
          <a:xfrm>
            <a:off x="3803700" y="1200475"/>
            <a:ext cx="153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 Localization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06" name="Google Shape;14106;p212"/>
          <p:cNvSpPr txBox="1"/>
          <p:nvPr/>
        </p:nvSpPr>
        <p:spPr>
          <a:xfrm>
            <a:off x="3828313" y="625500"/>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疼痛强度</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07" name="Google Shape;14107;p212"/>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APP</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4108" name="Google Shape;14108;p212"/>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Page 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09" name="Google Shape;14109;p212"/>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Data</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Mining</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10" name="Google Shape;14110;p212"/>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Reinforce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Learning</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11" name="Google Shape;14111;p212"/>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2" name="Google Shape;14112;p212"/>
          <p:cNvSpPr txBox="1"/>
          <p:nvPr/>
        </p:nvSpPr>
        <p:spPr>
          <a:xfrm>
            <a:off x="5730388" y="3061800"/>
            <a:ext cx="2119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Pain Treatment Apparatus</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113" name="Google Shape;14113;p212"/>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114" name="Google Shape;14114;p212"/>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115" name="Google Shape;14115;p212"/>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116" name="Google Shape;14116;p212"/>
          <p:cNvSpPr/>
          <p:nvPr/>
        </p:nvSpPr>
        <p:spPr>
          <a:xfrm>
            <a:off x="5598500" y="3852875"/>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Times New Roman" panose="02020603050405020304"/>
                <a:ea typeface="Times New Roman" panose="02020603050405020304"/>
                <a:cs typeface="Times New Roman" panose="02020603050405020304"/>
                <a:sym typeface="Times New Roman" panose="02020603050405020304"/>
              </a:rPr>
              <a:t>Appearance</a:t>
            </a:r>
            <a:endParaRPr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dirty="0">
                <a:latin typeface="Times New Roman" panose="02020603050405020304"/>
                <a:ea typeface="Times New Roman" panose="02020603050405020304"/>
                <a:cs typeface="Times New Roman" panose="02020603050405020304"/>
                <a:sym typeface="Times New Roman" panose="02020603050405020304"/>
              </a:rPr>
              <a:t>Design</a:t>
            </a:r>
            <a:endParaRPr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14117" name="Google Shape;14117;p212"/>
          <p:cNvSpPr/>
          <p:nvPr/>
        </p:nvSpPr>
        <p:spPr>
          <a:xfrm>
            <a:off x="6809650" y="38415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Circuit</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Design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18" name="Google Shape;14118;p212"/>
          <p:cNvSpPr txBox="1"/>
          <p:nvPr/>
        </p:nvSpPr>
        <p:spPr>
          <a:xfrm>
            <a:off x="7177875"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治疗力度</a:t>
            </a:r>
            <a:endParaRPr sz="1000"/>
          </a:p>
        </p:txBody>
      </p:sp>
      <p:sp>
        <p:nvSpPr>
          <p:cNvPr id="14119" name="Google Shape;14119;p212"/>
          <p:cNvSpPr txBox="1"/>
          <p:nvPr/>
        </p:nvSpPr>
        <p:spPr>
          <a:xfrm>
            <a:off x="6201650"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治疗方案</a:t>
            </a:r>
            <a:endParaRPr sz="1000"/>
          </a:p>
        </p:txBody>
      </p:sp>
      <p:pic>
        <p:nvPicPr>
          <p:cNvPr id="14120" name="Google Shape;14120;p212"/>
          <p:cNvPicPr preferRelativeResize="0"/>
          <p:nvPr/>
        </p:nvPicPr>
        <p:blipFill rotWithShape="1">
          <a:blip r:embed="rId1"/>
          <a:srcRect l="14484" r="16606"/>
          <a:stretch>
            <a:fillRect/>
          </a:stretch>
        </p:blipFill>
        <p:spPr>
          <a:xfrm>
            <a:off x="1014301" y="2825076"/>
            <a:ext cx="2626024" cy="2144850"/>
          </a:xfrm>
          <a:prstGeom prst="rect">
            <a:avLst/>
          </a:prstGeom>
          <a:noFill/>
          <a:ln>
            <a:noFill/>
          </a:ln>
        </p:spPr>
      </p:pic>
      <p:cxnSp>
        <p:nvCxnSpPr>
          <p:cNvPr id="14121" name="Google Shape;14121;p212"/>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122" name="Google Shape;14122;p212"/>
          <p:cNvSpPr txBox="1"/>
          <p:nvPr/>
        </p:nvSpPr>
        <p:spPr>
          <a:xfrm>
            <a:off x="3764963" y="3542925"/>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 Management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123" name="Google Shape;14123;p212"/>
          <p:cNvCxnSpPr/>
          <p:nvPr/>
        </p:nvCxnSpPr>
        <p:spPr>
          <a:xfrm rot="10800000" flipH="1">
            <a:off x="3750400" y="2089400"/>
            <a:ext cx="1626000" cy="964800"/>
          </a:xfrm>
          <a:prstGeom prst="straightConnector1">
            <a:avLst/>
          </a:prstGeom>
          <a:noFill/>
          <a:ln w="9525" cap="flat" cmpd="sng">
            <a:solidFill>
              <a:srgbClr val="000000"/>
            </a:solidFill>
            <a:prstDash val="solid"/>
            <a:round/>
            <a:headEnd type="none" w="med" len="med"/>
            <a:tailEnd type="triangle" w="med" len="med"/>
          </a:ln>
        </p:spPr>
      </p:cxnSp>
      <p:sp>
        <p:nvSpPr>
          <p:cNvPr id="14124" name="Google Shape;14124;p212"/>
          <p:cNvSpPr txBox="1"/>
          <p:nvPr/>
        </p:nvSpPr>
        <p:spPr>
          <a:xfrm rot="-1858658">
            <a:off x="3756910" y="2225639"/>
            <a:ext cx="1487459" cy="369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Chelsea Market" panose="02000000000000000000"/>
                <a:ea typeface="Chelsea Market" panose="02000000000000000000"/>
                <a:cs typeface="Chelsea Market" panose="02000000000000000000"/>
                <a:sym typeface="Chelsea Market" panose="02000000000000000000"/>
              </a:rPr>
              <a:t>治疗反馈</a:t>
            </a:r>
            <a:endParaRPr sz="1200">
              <a:latin typeface="Chelsea Market" panose="02000000000000000000"/>
              <a:ea typeface="Chelsea Market" panose="02000000000000000000"/>
              <a:cs typeface="Chelsea Market" panose="02000000000000000000"/>
              <a:sym typeface="Chelsea Market" panose="02000000000000000000"/>
            </a:endParaRPr>
          </a:p>
        </p:txBody>
      </p:sp>
      <p:cxnSp>
        <p:nvCxnSpPr>
          <p:cNvPr id="14125" name="Google Shape;14125;p212"/>
          <p:cNvCxnSpPr/>
          <p:nvPr/>
        </p:nvCxnSpPr>
        <p:spPr>
          <a:xfrm rot="10800000">
            <a:off x="2390925" y="2226075"/>
            <a:ext cx="1200" cy="595200"/>
          </a:xfrm>
          <a:prstGeom prst="straightConnector1">
            <a:avLst/>
          </a:prstGeom>
          <a:noFill/>
          <a:ln w="9525" cap="flat" cmpd="sng">
            <a:solidFill>
              <a:srgbClr val="000000"/>
            </a:solidFill>
            <a:prstDash val="solid"/>
            <a:round/>
            <a:headEnd type="none" w="med" len="med"/>
            <a:tailEnd type="triangle" w="med" len="med"/>
          </a:ln>
        </p:spPr>
      </p:cxnSp>
      <p:sp>
        <p:nvSpPr>
          <p:cNvPr id="14126" name="Google Shape;14126;p212"/>
          <p:cNvSpPr txBox="1"/>
          <p:nvPr/>
        </p:nvSpPr>
        <p:spPr>
          <a:xfrm>
            <a:off x="2376525" y="2354325"/>
            <a:ext cx="102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脑电检测</a:t>
            </a:r>
            <a:endParaRPr sz="1200"/>
          </a:p>
        </p:txBody>
      </p:sp>
      <p:sp>
        <p:nvSpPr>
          <p:cNvPr id="14127" name="Google Shape;14127;p212"/>
          <p:cNvSpPr txBox="1"/>
          <p:nvPr/>
        </p:nvSpPr>
        <p:spPr>
          <a:xfrm>
            <a:off x="3127475" y="-51175"/>
            <a:ext cx="297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Closed-loop Control</a:t>
            </a:r>
            <a:endParaRPr lang="en-GB"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33" name="矩形 32"/>
          <p:cNvSpPr/>
          <p:nvPr/>
        </p:nvSpPr>
        <p:spPr>
          <a:xfrm>
            <a:off x="-191606" y="4340226"/>
            <a:ext cx="2237233" cy="1259399"/>
          </a:xfrm>
          <a:prstGeom prst="rect">
            <a:avLst/>
          </a:prstGeom>
          <a:solidFill>
            <a:srgbClr val="0F111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a:off x="-512873" y="4166101"/>
            <a:ext cx="2237233" cy="1259399"/>
          </a:xfrm>
          <a:prstGeom prst="rect">
            <a:avLst/>
          </a:prstGeom>
          <a:solidFill>
            <a:srgbClr val="0F111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nvSpPr>
        <p:spPr>
          <a:xfrm>
            <a:off x="-673507" y="3884101"/>
            <a:ext cx="2237233" cy="1259399"/>
          </a:xfrm>
          <a:prstGeom prst="rect">
            <a:avLst/>
          </a:prstGeom>
          <a:solidFill>
            <a:srgbClr val="0F111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p:cNvSpPr/>
          <p:nvPr/>
        </p:nvSpPr>
        <p:spPr>
          <a:xfrm>
            <a:off x="-645835" y="3129278"/>
            <a:ext cx="2237233" cy="1259399"/>
          </a:xfrm>
          <a:prstGeom prst="rect">
            <a:avLst/>
          </a:prstGeom>
          <a:solidFill>
            <a:srgbClr val="0F111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1055807" y="1744755"/>
            <a:ext cx="2237233" cy="1259399"/>
          </a:xfrm>
          <a:prstGeom prst="rect">
            <a:avLst/>
          </a:prstGeom>
          <a:solidFill>
            <a:srgbClr val="0F111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a:off x="3066829" y="2806701"/>
            <a:ext cx="2237233" cy="1259399"/>
          </a:xfrm>
          <a:prstGeom prst="rect">
            <a:avLst/>
          </a:prstGeom>
          <a:solidFill>
            <a:srgbClr val="0F111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4131"/>
        <p:cNvGrpSpPr/>
        <p:nvPr/>
      </p:nvGrpSpPr>
      <p:grpSpPr>
        <a:xfrm>
          <a:off x="0" y="0"/>
          <a:ext cx="0" cy="0"/>
          <a:chOff x="0" y="0"/>
          <a:chExt cx="0" cy="0"/>
        </a:xfrm>
      </p:grpSpPr>
      <p:sp>
        <p:nvSpPr>
          <p:cNvPr id="14132" name="Google Shape;14132;p213"/>
          <p:cNvSpPr txBox="1"/>
          <p:nvPr/>
        </p:nvSpPr>
        <p:spPr>
          <a:xfrm>
            <a:off x="1479000" y="64500"/>
            <a:ext cx="6186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应用场景</a:t>
            </a:r>
            <a:endParaRPr sz="1500" b="1"/>
          </a:p>
        </p:txBody>
      </p:sp>
      <p:sp>
        <p:nvSpPr>
          <p:cNvPr id="14133" name="Google Shape;14133;p213"/>
          <p:cNvSpPr txBox="1"/>
          <p:nvPr/>
        </p:nvSpPr>
        <p:spPr>
          <a:xfrm>
            <a:off x="895200" y="480000"/>
            <a:ext cx="7353600" cy="458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GB" sz="1300" b="1"/>
              <a:t>普通患者：</a:t>
            </a:r>
            <a:r>
              <a:rPr lang="en-GB" sz="1300">
                <a:solidFill>
                  <a:schemeClr val="dk1"/>
                </a:solidFill>
              </a:rPr>
              <a:t>能够自己感觉到疼痛并报告出来。</a:t>
            </a:r>
            <a:endParaRPr sz="1300">
              <a:solidFill>
                <a:schemeClr val="dk1"/>
              </a:solidFill>
            </a:endParaRPr>
          </a:p>
          <a:p>
            <a:pPr marL="0" lvl="0" indent="0" algn="l" rtl="0">
              <a:spcBef>
                <a:spcPts val="0"/>
              </a:spcBef>
              <a:spcAft>
                <a:spcPts val="0"/>
              </a:spcAft>
              <a:buNone/>
            </a:pPr>
            <a:endParaRPr sz="1300">
              <a:solidFill>
                <a:schemeClr val="dk1"/>
              </a:solidFill>
            </a:endParaRPr>
          </a:p>
          <a:p>
            <a:pPr marL="914400" lvl="1" indent="-311150" algn="l" rtl="0">
              <a:spcBef>
                <a:spcPts val="0"/>
              </a:spcBef>
              <a:spcAft>
                <a:spcPts val="0"/>
              </a:spcAft>
              <a:buSzPts val="1300"/>
              <a:buChar char="○"/>
            </a:pPr>
            <a:r>
              <a:rPr lang="en-GB"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marL="457200" lvl="0" indent="0" algn="l" rtl="0">
              <a:spcBef>
                <a:spcPts val="0"/>
              </a:spcBef>
              <a:spcAft>
                <a:spcPts val="0"/>
              </a:spcAft>
              <a:buNone/>
            </a:pPr>
            <a:endParaRPr sz="1300"/>
          </a:p>
          <a:p>
            <a:pPr marL="914400" lvl="1" indent="-311150" algn="l" rtl="0">
              <a:spcBef>
                <a:spcPts val="0"/>
              </a:spcBef>
              <a:spcAft>
                <a:spcPts val="0"/>
              </a:spcAft>
              <a:buSzPts val="1300"/>
              <a:buChar char="○"/>
            </a:pPr>
            <a:r>
              <a:rPr lang="en-GB" sz="1300"/>
              <a:t>优点：使用范围广，成本低，无创伤，智能治疗</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GB" sz="1300" b="1"/>
              <a:t>特殊患者：</a:t>
            </a:r>
            <a:r>
              <a:rPr lang="en-GB" sz="1300">
                <a:solidFill>
                  <a:schemeClr val="dk1"/>
                </a:solidFill>
              </a:rPr>
              <a:t>无法感觉疼痛或无法报告出来，</a:t>
            </a:r>
            <a:r>
              <a:rPr lang="en-GB" sz="1300"/>
              <a:t>如老年痴呆症患者，婴幼儿，手术前/后，或处于昏迷状态的患者。</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GB"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GB" sz="1300"/>
              <a:t>优点：更为客观的基于脑电波的疼痛识别，较高的临床价值，无创伤，智能治疗</a:t>
            </a:r>
            <a:endParaRPr sz="1300"/>
          </a:p>
          <a:p>
            <a:pPr marL="914400" lvl="1" indent="-311150" algn="l" rtl="0">
              <a:spcBef>
                <a:spcPts val="0"/>
              </a:spcBef>
              <a:spcAft>
                <a:spcPts val="0"/>
              </a:spcAft>
              <a:buSzPts val="1300"/>
              <a:buChar char="○"/>
            </a:pPr>
            <a:r>
              <a:rPr lang="en-GB" sz="1300"/>
              <a:t>缺点：脑电头盔成本高，</a:t>
            </a:r>
            <a:r>
              <a:rPr lang="en-GB" sz="1300">
                <a:solidFill>
                  <a:schemeClr val="dk1"/>
                </a:solidFill>
              </a:rPr>
              <a:t>使用范围较为局限</a:t>
            </a:r>
            <a:endParaRPr sz="1300">
              <a:solidFill>
                <a:schemeClr val="dk1"/>
              </a:solidFill>
            </a:endParaRPr>
          </a:p>
          <a:p>
            <a:pPr marL="914400" lvl="0" indent="0" algn="l" rtl="0">
              <a:spcBef>
                <a:spcPts val="0"/>
              </a:spcBef>
              <a:spcAft>
                <a:spcPts val="0"/>
              </a:spcAft>
              <a:buNone/>
            </a:pPr>
            <a:endParaRPr sz="1300">
              <a:solidFill>
                <a:schemeClr val="dk1"/>
              </a:solidFill>
            </a:endParaRPr>
          </a:p>
          <a:p>
            <a:pPr marL="914400" lvl="0" indent="-311150" algn="l" rtl="0">
              <a:spcBef>
                <a:spcPts val="0"/>
              </a:spcBef>
              <a:spcAft>
                <a:spcPts val="0"/>
              </a:spcAft>
              <a:buClr>
                <a:schemeClr val="dk1"/>
              </a:buClr>
              <a:buSzPts val="1300"/>
              <a:buChar char="●"/>
            </a:pPr>
            <a:r>
              <a:rPr lang="en-GB" sz="1300" b="1">
                <a:solidFill>
                  <a:schemeClr val="dk1"/>
                </a:solidFill>
              </a:rPr>
              <a:t>脑电监测：</a:t>
            </a:r>
            <a:r>
              <a:rPr lang="en-GB"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4137"/>
        <p:cNvGrpSpPr/>
        <p:nvPr/>
      </p:nvGrpSpPr>
      <p:grpSpPr>
        <a:xfrm>
          <a:off x="0" y="0"/>
          <a:ext cx="0" cy="0"/>
          <a:chOff x="0" y="0"/>
          <a:chExt cx="0" cy="0"/>
        </a:xfrm>
      </p:grpSpPr>
      <p:sp>
        <p:nvSpPr>
          <p:cNvPr id="14138" name="Google Shape;14138;p214"/>
          <p:cNvSpPr/>
          <p:nvPr/>
        </p:nvSpPr>
        <p:spPr>
          <a:xfrm>
            <a:off x="233100" y="131025"/>
            <a:ext cx="8730600" cy="4826700"/>
          </a:xfrm>
          <a:prstGeom prst="roundRect">
            <a:avLst>
              <a:gd name="adj" fmla="val 16667"/>
            </a:avLst>
          </a:prstGeom>
          <a:noFill/>
          <a:ln w="19050"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9" name="Google Shape;14139;p214"/>
          <p:cNvSpPr/>
          <p:nvPr/>
        </p:nvSpPr>
        <p:spPr>
          <a:xfrm>
            <a:off x="5622358" y="374343"/>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0" name="Google Shape;14140;p214"/>
          <p:cNvSpPr txBox="1"/>
          <p:nvPr/>
        </p:nvSpPr>
        <p:spPr>
          <a:xfrm>
            <a:off x="5842566" y="331240"/>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APP</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4141" name="Google Shape;14141;p214"/>
          <p:cNvSpPr/>
          <p:nvPr/>
        </p:nvSpPr>
        <p:spPr>
          <a:xfrm>
            <a:off x="6500405" y="824119"/>
            <a:ext cx="991800" cy="4182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页面设计</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4142" name="Google Shape;14142;p214"/>
          <p:cNvSpPr/>
          <p:nvPr/>
        </p:nvSpPr>
        <p:spPr>
          <a:xfrm>
            <a:off x="5878372"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数据挖掘</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4143" name="Google Shape;14143;p214"/>
          <p:cNvSpPr/>
          <p:nvPr/>
        </p:nvSpPr>
        <p:spPr>
          <a:xfrm>
            <a:off x="7047957"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强化学习</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4144" name="Google Shape;14144;p214"/>
          <p:cNvSpPr/>
          <p:nvPr/>
        </p:nvSpPr>
        <p:spPr>
          <a:xfrm>
            <a:off x="5622358" y="3032570"/>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5" name="Google Shape;14145;p214"/>
          <p:cNvSpPr txBox="1"/>
          <p:nvPr/>
        </p:nvSpPr>
        <p:spPr>
          <a:xfrm>
            <a:off x="5878358" y="3068337"/>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疼痛治疗仪</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146" name="Google Shape;14146;p214"/>
          <p:cNvCxnSpPr/>
          <p:nvPr/>
        </p:nvCxnSpPr>
        <p:spPr>
          <a:xfrm>
            <a:off x="6370409" y="2138878"/>
            <a:ext cx="7800" cy="779400"/>
          </a:xfrm>
          <a:prstGeom prst="straightConnector1">
            <a:avLst/>
          </a:prstGeom>
          <a:noFill/>
          <a:ln w="9525" cap="flat" cmpd="sng">
            <a:solidFill>
              <a:srgbClr val="000000"/>
            </a:solidFill>
            <a:prstDash val="solid"/>
            <a:round/>
            <a:headEnd type="none" w="med" len="med"/>
            <a:tailEnd type="triangle" w="med" len="med"/>
          </a:ln>
        </p:spPr>
      </p:cxnSp>
      <p:cxnSp>
        <p:nvCxnSpPr>
          <p:cNvPr id="14147" name="Google Shape;14147;p214"/>
          <p:cNvCxnSpPr/>
          <p:nvPr/>
        </p:nvCxnSpPr>
        <p:spPr>
          <a:xfrm>
            <a:off x="7382210" y="2150315"/>
            <a:ext cx="7800" cy="779400"/>
          </a:xfrm>
          <a:prstGeom prst="straightConnector1">
            <a:avLst/>
          </a:prstGeom>
          <a:noFill/>
          <a:ln w="9525" cap="flat" cmpd="sng">
            <a:solidFill>
              <a:srgbClr val="000000"/>
            </a:solidFill>
            <a:prstDash val="solid"/>
            <a:round/>
            <a:headEnd type="none" w="med" len="med"/>
            <a:tailEnd type="triangle" w="med" len="med"/>
          </a:ln>
        </p:spPr>
      </p:cxnSp>
      <p:sp>
        <p:nvSpPr>
          <p:cNvPr id="14148" name="Google Shape;14148;p214"/>
          <p:cNvSpPr/>
          <p:nvPr/>
        </p:nvSpPr>
        <p:spPr>
          <a:xfrm>
            <a:off x="5745293"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49" name="Google Shape;14149;p214"/>
          <p:cNvSpPr/>
          <p:nvPr/>
        </p:nvSpPr>
        <p:spPr>
          <a:xfrm>
            <a:off x="7000579"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50" name="Google Shape;14150;p214"/>
          <p:cNvSpPr txBox="1"/>
          <p:nvPr/>
        </p:nvSpPr>
        <p:spPr>
          <a:xfrm>
            <a:off x="7382207" y="2369589"/>
            <a:ext cx="93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治疗力度</a:t>
            </a:r>
            <a:endParaRPr sz="1300"/>
          </a:p>
        </p:txBody>
      </p:sp>
      <p:sp>
        <p:nvSpPr>
          <p:cNvPr id="14151" name="Google Shape;14151;p214"/>
          <p:cNvSpPr txBox="1"/>
          <p:nvPr/>
        </p:nvSpPr>
        <p:spPr>
          <a:xfrm>
            <a:off x="6370422" y="2369597"/>
            <a:ext cx="88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治疗方案</a:t>
            </a:r>
            <a:endParaRPr sz="1300"/>
          </a:p>
        </p:txBody>
      </p:sp>
      <p:pic>
        <p:nvPicPr>
          <p:cNvPr id="14152" name="Google Shape;14152;p214"/>
          <p:cNvPicPr preferRelativeResize="0"/>
          <p:nvPr/>
        </p:nvPicPr>
        <p:blipFill rotWithShape="1">
          <a:blip r:embed="rId1"/>
          <a:srcRect l="30211" t="9034" r="31007" b="26348"/>
          <a:stretch>
            <a:fillRect/>
          </a:stretch>
        </p:blipFill>
        <p:spPr>
          <a:xfrm>
            <a:off x="1387994" y="1590675"/>
            <a:ext cx="1701088" cy="1547500"/>
          </a:xfrm>
          <a:prstGeom prst="rect">
            <a:avLst/>
          </a:prstGeom>
          <a:noFill/>
          <a:ln>
            <a:noFill/>
          </a:ln>
        </p:spPr>
      </p:pic>
      <p:cxnSp>
        <p:nvCxnSpPr>
          <p:cNvPr id="14153" name="Google Shape;14153;p214"/>
          <p:cNvCxnSpPr/>
          <p:nvPr/>
        </p:nvCxnSpPr>
        <p:spPr>
          <a:xfrm>
            <a:off x="3745975" y="3138175"/>
            <a:ext cx="1569000" cy="671700"/>
          </a:xfrm>
          <a:prstGeom prst="straightConnector1">
            <a:avLst/>
          </a:prstGeom>
          <a:noFill/>
          <a:ln w="9525" cap="flat" cmpd="sng">
            <a:solidFill>
              <a:srgbClr val="000000"/>
            </a:solidFill>
            <a:prstDash val="solid"/>
            <a:round/>
            <a:headEnd type="triangle" w="med" len="med"/>
            <a:tailEnd type="none" w="med" len="med"/>
          </a:ln>
        </p:spPr>
      </p:cxnSp>
      <p:cxnSp>
        <p:nvCxnSpPr>
          <p:cNvPr id="14154" name="Google Shape;14154;p214"/>
          <p:cNvCxnSpPr/>
          <p:nvPr/>
        </p:nvCxnSpPr>
        <p:spPr>
          <a:xfrm rot="10800000" flipH="1">
            <a:off x="3727325" y="1419200"/>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4155" name="Google Shape;14155;p214"/>
          <p:cNvSpPr txBox="1"/>
          <p:nvPr/>
        </p:nvSpPr>
        <p:spPr>
          <a:xfrm rot="-1858658">
            <a:off x="3839385" y="18739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Chelsea Market" panose="02000000000000000000"/>
                <a:ea typeface="Chelsea Market" panose="02000000000000000000"/>
                <a:cs typeface="Chelsea Market" panose="02000000000000000000"/>
                <a:sym typeface="Chelsea Market" panose="02000000000000000000"/>
              </a:rPr>
              <a:t>治疗反馈</a:t>
            </a:r>
            <a:endParaRPr>
              <a:latin typeface="Chelsea Market" panose="02000000000000000000"/>
              <a:ea typeface="Chelsea Market" panose="02000000000000000000"/>
              <a:cs typeface="Chelsea Market" panose="02000000000000000000"/>
              <a:sym typeface="Chelsea Market" panose="02000000000000000000"/>
            </a:endParaRPr>
          </a:p>
        </p:txBody>
      </p:sp>
      <p:sp>
        <p:nvSpPr>
          <p:cNvPr id="14156" name="Google Shape;14156;p214"/>
          <p:cNvSpPr txBox="1"/>
          <p:nvPr/>
        </p:nvSpPr>
        <p:spPr>
          <a:xfrm rot="-1858658">
            <a:off x="3654248" y="15127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Chelsea Market" panose="02000000000000000000"/>
                <a:ea typeface="Chelsea Market" panose="02000000000000000000"/>
                <a:cs typeface="Chelsea Market" panose="02000000000000000000"/>
                <a:sym typeface="Chelsea Market" panose="02000000000000000000"/>
              </a:rPr>
              <a:t>主观疼痛感受</a:t>
            </a:r>
            <a:endParaRPr>
              <a:latin typeface="Chelsea Market" panose="02000000000000000000"/>
              <a:ea typeface="Chelsea Market" panose="02000000000000000000"/>
              <a:cs typeface="Chelsea Market" panose="02000000000000000000"/>
              <a:sym typeface="Chelsea Market" panose="02000000000000000000"/>
            </a:endParaRPr>
          </a:p>
        </p:txBody>
      </p:sp>
      <p:sp>
        <p:nvSpPr>
          <p:cNvPr id="14157" name="Google Shape;14157;p214"/>
          <p:cNvSpPr txBox="1"/>
          <p:nvPr/>
        </p:nvSpPr>
        <p:spPr>
          <a:xfrm rot="1418157">
            <a:off x="4147748" y="3166362"/>
            <a:ext cx="1047580" cy="4001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疼痛治疗</a:t>
            </a:r>
            <a:endParaRPr lang="en-GB"/>
          </a:p>
        </p:txBody>
      </p:sp>
      <p:sp>
        <p:nvSpPr>
          <p:cNvPr id="14158" name="Google Shape;14158;p214"/>
          <p:cNvSpPr txBox="1"/>
          <p:nvPr/>
        </p:nvSpPr>
        <p:spPr>
          <a:xfrm>
            <a:off x="409250" y="1697425"/>
            <a:ext cx="456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4A86E8"/>
                </a:solidFill>
              </a:rPr>
              <a:t>普通用户</a:t>
            </a:r>
            <a:endParaRPr sz="2400" b="1">
              <a:solidFill>
                <a:srgbClr val="4A86E8"/>
              </a:solidFill>
            </a:endParaRPr>
          </a:p>
        </p:txBody>
      </p:sp>
      <p:sp>
        <p:nvSpPr>
          <p:cNvPr id="2" name="矩形 1"/>
          <p:cNvSpPr/>
          <p:nvPr/>
        </p:nvSpPr>
        <p:spPr>
          <a:xfrm>
            <a:off x="1028406" y="2781245"/>
            <a:ext cx="55245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376162" y="2708958"/>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18780553">
            <a:off x="2689136" y="965325"/>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70772" y="2498978"/>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567471" y="2539560"/>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689136" y="2457068"/>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869856" y="2380894"/>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26772" y="2336226"/>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842430" y="2386266"/>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652408" y="2429463"/>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537883" y="2484673"/>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613804" y="2427073"/>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357970" y="2660360"/>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253726" y="2718517"/>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376935" y="2961556"/>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82957" y="2884346"/>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85813" y="1122860"/>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979504" y="620218"/>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52131" y="858401"/>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18913" y="800751"/>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74884" y="744071"/>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13753" y="725530"/>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38989" y="678120"/>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797871" y="2884346"/>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023578" y="1778365"/>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2973699" y="1196634"/>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16520" y="2671850"/>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488324" y="2614758"/>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43946" y="2738634"/>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81629" y="2767000"/>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573261" y="2738633"/>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563606" y="2718517"/>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563415" y="2689260"/>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23835" y="2660360"/>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28286" y="2582901"/>
            <a:ext cx="968920" cy="1005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flipV="1">
            <a:off x="430526" y="1533076"/>
            <a:ext cx="968920" cy="20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rot="14756138" flipV="1">
            <a:off x="1036480" y="354292"/>
            <a:ext cx="968920" cy="20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rot="16781172" flipV="1">
            <a:off x="2064197" y="232736"/>
            <a:ext cx="968920" cy="20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11651" y="3339558"/>
            <a:ext cx="2237233" cy="1259399"/>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rot="12351905" flipV="1">
            <a:off x="2685486" y="1922877"/>
            <a:ext cx="968920" cy="2000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4162"/>
        <p:cNvGrpSpPr/>
        <p:nvPr/>
      </p:nvGrpSpPr>
      <p:grpSpPr>
        <a:xfrm>
          <a:off x="0" y="0"/>
          <a:ext cx="0" cy="0"/>
          <a:chOff x="0" y="0"/>
          <a:chExt cx="0" cy="0"/>
        </a:xfrm>
      </p:grpSpPr>
      <p:sp>
        <p:nvSpPr>
          <p:cNvPr id="14163" name="Google Shape;14163;p215"/>
          <p:cNvSpPr/>
          <p:nvPr/>
        </p:nvSpPr>
        <p:spPr>
          <a:xfrm>
            <a:off x="1034450" y="280150"/>
            <a:ext cx="2711700" cy="4649700"/>
          </a:xfrm>
          <a:prstGeom prst="roundRect">
            <a:avLst>
              <a:gd name="adj" fmla="val 16667"/>
            </a:avLst>
          </a:prstGeom>
          <a:noFill/>
          <a:ln w="19050" cap="flat" cmpd="sng">
            <a:solidFill>
              <a:srgbClr val="FF00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4" name="Google Shape;14164;p215"/>
          <p:cNvSpPr/>
          <p:nvPr/>
        </p:nvSpPr>
        <p:spPr>
          <a:xfrm rot="-5399787">
            <a:off x="2133975" y="-1788425"/>
            <a:ext cx="4845300" cy="8721600"/>
          </a:xfrm>
          <a:prstGeom prst="roundRect">
            <a:avLst>
              <a:gd name="adj" fmla="val 19039"/>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4165" name="Google Shape;14165;p215"/>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脑电信号</a:t>
            </a:r>
            <a:endParaRPr sz="1200"/>
          </a:p>
          <a:p>
            <a:pPr marL="0" lvl="0" indent="0" algn="ctr" rtl="0">
              <a:spcBef>
                <a:spcPts val="0"/>
              </a:spcBef>
              <a:spcAft>
                <a:spcPts val="0"/>
              </a:spcAft>
              <a:buNone/>
            </a:pPr>
            <a:r>
              <a:rPr lang="en-GB" sz="1200"/>
              <a:t>采集/反馈</a:t>
            </a:r>
            <a:endParaRPr lang="en-GB" sz="1200"/>
          </a:p>
        </p:txBody>
      </p:sp>
      <p:sp>
        <p:nvSpPr>
          <p:cNvPr id="14166" name="Google Shape;14166;p215"/>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7" name="Google Shape;14167;p215"/>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疼痛识别</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4168" name="Google Shape;14168;p215"/>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14169" name="Google Shape;14169;p215"/>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t>深度学习</a:t>
            </a:r>
            <a:endParaRPr lang="en-GB" dirty="0"/>
          </a:p>
        </p:txBody>
      </p:sp>
      <p:cxnSp>
        <p:nvCxnSpPr>
          <p:cNvPr id="14170" name="Google Shape;14170;p215"/>
          <p:cNvCxnSpPr>
            <a:stCxn id="14168" idx="3"/>
            <a:endCxn id="14169"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4171" name="Google Shape;14171;p215"/>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172" name="Google Shape;14172;p215"/>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173" name="Google Shape;14173;p215"/>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疼痛定位</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4174" name="Google Shape;14174;p215"/>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疼痛强度</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4175" name="Google Shape;14175;p215"/>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APP</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4176" name="Google Shape;14176;p215"/>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页面设计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77" name="Google Shape;14177;p215"/>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数据挖掘</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78" name="Google Shape;14178;p215"/>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强化学习</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79" name="Google Shape;14179;p215"/>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0" name="Google Shape;14180;p215"/>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疼痛治疗仪</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181" name="Google Shape;14181;p215"/>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182" name="Google Shape;14182;p215"/>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183" name="Google Shape;14183;p215"/>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184" name="Google Shape;14184;p215"/>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85" name="Google Shape;14185;p215"/>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186" name="Google Shape;14186;p215"/>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治疗力度</a:t>
            </a:r>
            <a:endParaRPr sz="1200"/>
          </a:p>
        </p:txBody>
      </p:sp>
      <p:sp>
        <p:nvSpPr>
          <p:cNvPr id="14187" name="Google Shape;14187;p215"/>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治疗方案</a:t>
            </a:r>
            <a:endParaRPr sz="1200"/>
          </a:p>
        </p:txBody>
      </p:sp>
      <p:cxnSp>
        <p:nvCxnSpPr>
          <p:cNvPr id="14188" name="Google Shape;14188;p215"/>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189" name="Google Shape;14189;p215"/>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疼痛治疗</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190" name="Google Shape;14190;p215"/>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4191" name="Google Shape;14191;p215"/>
          <p:cNvPicPr preferRelativeResize="0"/>
          <p:nvPr/>
        </p:nvPicPr>
        <p:blipFill rotWithShape="1">
          <a:blip r:embed="rId1"/>
          <a:srcRect l="1729" t="2157" r="1633" b="15821"/>
          <a:stretch>
            <a:fillRect/>
          </a:stretch>
        </p:blipFill>
        <p:spPr>
          <a:xfrm>
            <a:off x="1331625" y="2756400"/>
            <a:ext cx="2000300" cy="2138068"/>
          </a:xfrm>
          <a:prstGeom prst="rect">
            <a:avLst/>
          </a:prstGeom>
          <a:noFill/>
          <a:ln>
            <a:noFill/>
          </a:ln>
        </p:spPr>
      </p:pic>
      <p:sp>
        <p:nvSpPr>
          <p:cNvPr id="14192" name="Google Shape;14192;p215"/>
          <p:cNvSpPr txBox="1"/>
          <p:nvPr/>
        </p:nvSpPr>
        <p:spPr>
          <a:xfrm>
            <a:off x="379625" y="1692525"/>
            <a:ext cx="449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FF0000"/>
                </a:solidFill>
              </a:rPr>
              <a:t>特殊患者</a:t>
            </a:r>
            <a:endParaRPr sz="2400" b="1">
              <a:solidFill>
                <a:srgbClr val="FF0000"/>
              </a:solidFill>
            </a:endParaRPr>
          </a:p>
        </p:txBody>
      </p:sp>
      <p:sp>
        <p:nvSpPr>
          <p:cNvPr id="14193" name="Google Shape;14193;p215"/>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14194" name="Google Shape;14194;p215"/>
          <p:cNvSpPr txBox="1"/>
          <p:nvPr/>
        </p:nvSpPr>
        <p:spPr>
          <a:xfrm>
            <a:off x="3704525" y="2004750"/>
            <a:ext cx="403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00FF"/>
                </a:solidFill>
              </a:rPr>
              <a:t>脑电监测</a:t>
            </a:r>
            <a:endParaRPr sz="1300">
              <a:solidFill>
                <a:srgbClr val="FF00FF"/>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4198"/>
        <p:cNvGrpSpPr/>
        <p:nvPr/>
      </p:nvGrpSpPr>
      <p:grpSpPr>
        <a:xfrm>
          <a:off x="0" y="0"/>
          <a:ext cx="0" cy="0"/>
          <a:chOff x="0" y="0"/>
          <a:chExt cx="0" cy="0"/>
        </a:xfrm>
      </p:grpSpPr>
      <p:sp>
        <p:nvSpPr>
          <p:cNvPr id="14199" name="Google Shape;14199;p216"/>
          <p:cNvSpPr/>
          <p:nvPr/>
        </p:nvSpPr>
        <p:spPr>
          <a:xfrm rot="-5399787">
            <a:off x="2133975" y="-1788425"/>
            <a:ext cx="4845300" cy="8721600"/>
          </a:xfrm>
          <a:prstGeom prst="roundRect">
            <a:avLst>
              <a:gd name="adj" fmla="val 19039"/>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00" name="Google Shape;14200;p216"/>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脑电信号</a:t>
            </a:r>
            <a:endParaRPr sz="1200"/>
          </a:p>
          <a:p>
            <a:pPr marL="0" lvl="0" indent="0" algn="ctr" rtl="0">
              <a:spcBef>
                <a:spcPts val="0"/>
              </a:spcBef>
              <a:spcAft>
                <a:spcPts val="0"/>
              </a:spcAft>
              <a:buNone/>
            </a:pPr>
            <a:r>
              <a:rPr lang="en-GB" sz="1200"/>
              <a:t>采集/反馈</a:t>
            </a:r>
            <a:endParaRPr lang="en-GB" sz="1200"/>
          </a:p>
        </p:txBody>
      </p:sp>
      <p:sp>
        <p:nvSpPr>
          <p:cNvPr id="14201" name="Google Shape;14201;p216"/>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2" name="Google Shape;14202;p216"/>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疼痛识别</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4203" name="Google Shape;14203;p216"/>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14204" name="Google Shape;14204;p216"/>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深度学习</a:t>
            </a:r>
            <a:endParaRPr lang="en-GB"/>
          </a:p>
        </p:txBody>
      </p:sp>
      <p:cxnSp>
        <p:nvCxnSpPr>
          <p:cNvPr id="14205" name="Google Shape;14205;p216"/>
          <p:cNvCxnSpPr>
            <a:stCxn id="14203" idx="3"/>
            <a:endCxn id="14204"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4206" name="Google Shape;14206;p216"/>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207" name="Google Shape;14207;p216"/>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208" name="Google Shape;14208;p216"/>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疼痛定位</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4209" name="Google Shape;14209;p216"/>
          <p:cNvSpPr txBox="1"/>
          <p:nvPr/>
        </p:nvSpPr>
        <p:spPr>
          <a:xfrm>
            <a:off x="3721950" y="6170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疼痛强度</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4210" name="Google Shape;14210;p216"/>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APP</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14211" name="Google Shape;14211;p216"/>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页面设计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212" name="Google Shape;14212;p216"/>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数据挖掘</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213" name="Google Shape;14213;p216"/>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强化学习</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214" name="Google Shape;14214;p216"/>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5" name="Google Shape;14215;p216"/>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疼痛治疗仪</a:t>
            </a:r>
            <a:endParaRPr sz="1600" b="1">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216" name="Google Shape;14216;p216"/>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217" name="Google Shape;14217;p216"/>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218" name="Google Shape;14218;p216"/>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219" name="Google Shape;14219;p216"/>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220" name="Google Shape;14220;p216"/>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221" name="Google Shape;14221;p216"/>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治疗力度</a:t>
            </a:r>
            <a:endParaRPr sz="1200"/>
          </a:p>
        </p:txBody>
      </p:sp>
      <p:sp>
        <p:nvSpPr>
          <p:cNvPr id="14222" name="Google Shape;14222;p216"/>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治疗方案</a:t>
            </a:r>
            <a:endParaRPr sz="1200"/>
          </a:p>
        </p:txBody>
      </p:sp>
      <p:cxnSp>
        <p:nvCxnSpPr>
          <p:cNvPr id="14223" name="Google Shape;14223;p216"/>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224" name="Google Shape;14224;p216"/>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疼痛治疗</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225" name="Google Shape;14225;p216"/>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4226" name="Google Shape;14226;p216"/>
          <p:cNvPicPr preferRelativeResize="0"/>
          <p:nvPr/>
        </p:nvPicPr>
        <p:blipFill rotWithShape="1">
          <a:blip r:embed="rId1"/>
          <a:srcRect l="1729" t="2157" r="1633" b="15821"/>
          <a:stretch>
            <a:fillRect/>
          </a:stretch>
        </p:blipFill>
        <p:spPr>
          <a:xfrm>
            <a:off x="1331625" y="2756400"/>
            <a:ext cx="2000300" cy="2138068"/>
          </a:xfrm>
          <a:prstGeom prst="rect">
            <a:avLst/>
          </a:prstGeom>
          <a:noFill/>
          <a:ln>
            <a:noFill/>
          </a:ln>
        </p:spPr>
      </p:pic>
      <p:sp>
        <p:nvSpPr>
          <p:cNvPr id="14227" name="Google Shape;14227;p216"/>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cxnSp>
        <p:nvCxnSpPr>
          <p:cNvPr id="14228" name="Google Shape;14228;p216"/>
          <p:cNvCxnSpPr/>
          <p:nvPr/>
        </p:nvCxnSpPr>
        <p:spPr>
          <a:xfrm rot="10800000" flipH="1">
            <a:off x="3711125" y="2278850"/>
            <a:ext cx="1521900" cy="716100"/>
          </a:xfrm>
          <a:prstGeom prst="straightConnector1">
            <a:avLst/>
          </a:prstGeom>
          <a:noFill/>
          <a:ln w="9525" cap="flat" cmpd="sng">
            <a:solidFill>
              <a:srgbClr val="000000"/>
            </a:solidFill>
            <a:prstDash val="solid"/>
            <a:round/>
            <a:headEnd type="none" w="med" len="med"/>
            <a:tailEnd type="triangle" w="med" len="med"/>
          </a:ln>
        </p:spPr>
      </p:cxnSp>
      <p:sp>
        <p:nvSpPr>
          <p:cNvPr id="14229" name="Google Shape;14229;p216"/>
          <p:cNvSpPr txBox="1"/>
          <p:nvPr/>
        </p:nvSpPr>
        <p:spPr>
          <a:xfrm rot="-1484260">
            <a:off x="3926021" y="2257692"/>
            <a:ext cx="992917" cy="3847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主动反馈</a:t>
            </a:r>
            <a:endParaRPr lang="en-GB" sz="13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4233"/>
        <p:cNvGrpSpPr/>
        <p:nvPr/>
      </p:nvGrpSpPr>
      <p:grpSpPr>
        <a:xfrm>
          <a:off x="0" y="0"/>
          <a:ext cx="0" cy="0"/>
          <a:chOff x="0" y="0"/>
          <a:chExt cx="0" cy="0"/>
        </a:xfrm>
      </p:grpSpPr>
      <p:pic>
        <p:nvPicPr>
          <p:cNvPr id="14234" name="Google Shape;14234;p217"/>
          <p:cNvPicPr preferRelativeResize="0"/>
          <p:nvPr/>
        </p:nvPicPr>
        <p:blipFill rotWithShape="1">
          <a:blip r:embed="rId1"/>
          <a:srcRect t="15291" b="19723"/>
          <a:stretch>
            <a:fillRect/>
          </a:stretch>
        </p:blipFill>
        <p:spPr>
          <a:xfrm>
            <a:off x="3011250" y="41388"/>
            <a:ext cx="935875" cy="608175"/>
          </a:xfrm>
          <a:prstGeom prst="rect">
            <a:avLst/>
          </a:prstGeom>
          <a:noFill/>
          <a:ln>
            <a:noFill/>
          </a:ln>
        </p:spPr>
      </p:pic>
      <p:pic>
        <p:nvPicPr>
          <p:cNvPr id="14235" name="Google Shape;14235;p217"/>
          <p:cNvPicPr preferRelativeResize="0"/>
          <p:nvPr/>
        </p:nvPicPr>
        <p:blipFill rotWithShape="1">
          <a:blip r:embed="rId2"/>
          <a:srcRect l="11095" r="6896"/>
          <a:stretch>
            <a:fillRect/>
          </a:stretch>
        </p:blipFill>
        <p:spPr>
          <a:xfrm>
            <a:off x="591900" y="2932425"/>
            <a:ext cx="3227701" cy="2211075"/>
          </a:xfrm>
          <a:prstGeom prst="rect">
            <a:avLst/>
          </a:prstGeom>
          <a:noFill/>
          <a:ln>
            <a:noFill/>
          </a:ln>
        </p:spPr>
      </p:pic>
      <p:sp>
        <p:nvSpPr>
          <p:cNvPr id="14236" name="Google Shape;14236;p217"/>
          <p:cNvSpPr/>
          <p:nvPr/>
        </p:nvSpPr>
        <p:spPr>
          <a:xfrm>
            <a:off x="53175" y="53175"/>
            <a:ext cx="9025800" cy="5052300"/>
          </a:xfrm>
          <a:prstGeom prst="roundRect">
            <a:avLst>
              <a:gd name="adj" fmla="val 10677"/>
            </a:avLst>
          </a:prstGeom>
          <a:noFill/>
          <a:ln w="19050"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37" name="Google Shape;14237;p217"/>
          <p:cNvSpPr/>
          <p:nvPr/>
        </p:nvSpPr>
        <p:spPr>
          <a:xfrm>
            <a:off x="5401950" y="176125"/>
            <a:ext cx="3550800" cy="4860900"/>
          </a:xfrm>
          <a:prstGeom prst="roundRect">
            <a:avLst>
              <a:gd name="adj" fmla="val 13048"/>
            </a:avLst>
          </a:prstGeom>
          <a:noFill/>
          <a:ln w="9525" cap="flat" cmpd="sng">
            <a:solidFill>
              <a:schemeClr val="dk1"/>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pic>
        <p:nvPicPr>
          <p:cNvPr id="14238" name="Google Shape;14238;p217"/>
          <p:cNvPicPr preferRelativeResize="0"/>
          <p:nvPr/>
        </p:nvPicPr>
        <p:blipFill>
          <a:blip r:embed="rId3"/>
          <a:stretch>
            <a:fillRect/>
          </a:stretch>
        </p:blipFill>
        <p:spPr>
          <a:xfrm>
            <a:off x="591900" y="346763"/>
            <a:ext cx="2541399" cy="1703225"/>
          </a:xfrm>
          <a:prstGeom prst="rect">
            <a:avLst/>
          </a:prstGeom>
          <a:noFill/>
          <a:ln>
            <a:noFill/>
          </a:ln>
        </p:spPr>
      </p:pic>
      <p:sp>
        <p:nvSpPr>
          <p:cNvPr id="14239" name="Google Shape;14239;p217"/>
          <p:cNvSpPr/>
          <p:nvPr/>
        </p:nvSpPr>
        <p:spPr>
          <a:xfrm>
            <a:off x="3391800" y="982675"/>
            <a:ext cx="18492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240" name="Google Shape;14240;p217"/>
          <p:cNvPicPr preferRelativeResize="0"/>
          <p:nvPr/>
        </p:nvPicPr>
        <p:blipFill>
          <a:blip r:embed="rId4"/>
          <a:stretch>
            <a:fillRect/>
          </a:stretch>
        </p:blipFill>
        <p:spPr>
          <a:xfrm>
            <a:off x="6246013" y="176113"/>
            <a:ext cx="1849225" cy="1849225"/>
          </a:xfrm>
          <a:prstGeom prst="rect">
            <a:avLst/>
          </a:prstGeom>
          <a:noFill/>
          <a:ln>
            <a:noFill/>
          </a:ln>
        </p:spPr>
      </p:pic>
      <p:pic>
        <p:nvPicPr>
          <p:cNvPr id="14241" name="Google Shape;14241;p217"/>
          <p:cNvPicPr preferRelativeResize="0"/>
          <p:nvPr/>
        </p:nvPicPr>
        <p:blipFill>
          <a:blip r:embed="rId5"/>
          <a:stretch>
            <a:fillRect/>
          </a:stretch>
        </p:blipFill>
        <p:spPr>
          <a:xfrm>
            <a:off x="6434361" y="2872723"/>
            <a:ext cx="1472537" cy="1849200"/>
          </a:xfrm>
          <a:prstGeom prst="rect">
            <a:avLst/>
          </a:prstGeom>
          <a:noFill/>
          <a:ln>
            <a:noFill/>
          </a:ln>
        </p:spPr>
      </p:pic>
      <p:pic>
        <p:nvPicPr>
          <p:cNvPr id="14242" name="Google Shape;14242;p217"/>
          <p:cNvPicPr preferRelativeResize="0"/>
          <p:nvPr/>
        </p:nvPicPr>
        <p:blipFill>
          <a:blip r:embed="rId6"/>
          <a:stretch>
            <a:fillRect/>
          </a:stretch>
        </p:blipFill>
        <p:spPr>
          <a:xfrm>
            <a:off x="434599" y="176125"/>
            <a:ext cx="2856026" cy="1957575"/>
          </a:xfrm>
          <a:prstGeom prst="rect">
            <a:avLst/>
          </a:prstGeom>
          <a:noFill/>
          <a:ln>
            <a:noFill/>
          </a:ln>
        </p:spPr>
      </p:pic>
      <p:sp>
        <p:nvSpPr>
          <p:cNvPr id="14243" name="Google Shape;14243;p217"/>
          <p:cNvSpPr txBox="1"/>
          <p:nvPr/>
        </p:nvSpPr>
        <p:spPr>
          <a:xfrm>
            <a:off x="3799613" y="708425"/>
            <a:ext cx="93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EEG</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4244" name="Google Shape;14244;p217"/>
          <p:cNvSpPr/>
          <p:nvPr/>
        </p:nvSpPr>
        <p:spPr>
          <a:xfrm rot="10800000">
            <a:off x="3447475" y="3824625"/>
            <a:ext cx="18477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5" name="Google Shape;14245;p217"/>
          <p:cNvSpPr/>
          <p:nvPr/>
        </p:nvSpPr>
        <p:spPr>
          <a:xfrm rot="5400000">
            <a:off x="6974413" y="22348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6" name="Google Shape;14246;p217"/>
          <p:cNvSpPr/>
          <p:nvPr/>
        </p:nvSpPr>
        <p:spPr>
          <a:xfrm rot="-5400000">
            <a:off x="1411713" y="2303775"/>
            <a:ext cx="9018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7" name="Google Shape;14247;p217"/>
          <p:cNvSpPr txBox="1"/>
          <p:nvPr/>
        </p:nvSpPr>
        <p:spPr>
          <a:xfrm>
            <a:off x="8095225" y="551875"/>
            <a:ext cx="924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机器挖掘</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强化学习</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治疗参数自动调整</a:t>
            </a:r>
            <a:endParaRPr sz="1200"/>
          </a:p>
        </p:txBody>
      </p:sp>
      <p:sp>
        <p:nvSpPr>
          <p:cNvPr id="14248" name="Google Shape;14248;p217"/>
          <p:cNvSpPr txBox="1"/>
          <p:nvPr/>
        </p:nvSpPr>
        <p:spPr>
          <a:xfrm>
            <a:off x="3909600" y="3551475"/>
            <a:ext cx="8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治疗参数</a:t>
            </a:r>
            <a:endParaRPr sz="1200"/>
          </a:p>
        </p:txBody>
      </p:sp>
      <p:sp>
        <p:nvSpPr>
          <p:cNvPr id="14249" name="Google Shape;14249;p217"/>
          <p:cNvSpPr txBox="1"/>
          <p:nvPr/>
        </p:nvSpPr>
        <p:spPr>
          <a:xfrm>
            <a:off x="1912625" y="2237163"/>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治疗反馈</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4250" name="Google Shape;14250;p217"/>
          <p:cNvSpPr txBox="1"/>
          <p:nvPr/>
        </p:nvSpPr>
        <p:spPr>
          <a:xfrm>
            <a:off x="5442125" y="34677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信号处理</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特征提取</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疼痛分类</a:t>
            </a:r>
            <a:endParaRPr sz="1200"/>
          </a:p>
        </p:txBody>
      </p:sp>
      <p:sp>
        <p:nvSpPr>
          <p:cNvPr id="14251" name="Google Shape;14251;p217"/>
          <p:cNvSpPr txBox="1"/>
          <p:nvPr/>
        </p:nvSpPr>
        <p:spPr>
          <a:xfrm>
            <a:off x="7543375" y="2174150"/>
            <a:ext cx="110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可视化</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4252" name="Google Shape;14252;p217"/>
          <p:cNvSpPr/>
          <p:nvPr/>
        </p:nvSpPr>
        <p:spPr>
          <a:xfrm rot="-5400000">
            <a:off x="6422813" y="22381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3" name="Google Shape;14253;p217"/>
          <p:cNvSpPr txBox="1"/>
          <p:nvPr/>
        </p:nvSpPr>
        <p:spPr>
          <a:xfrm>
            <a:off x="5957475" y="2079125"/>
            <a:ext cx="92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rPr>
              <a:t>治疗参数主动调整</a:t>
            </a:r>
            <a:endParaRPr sz="1200"/>
          </a:p>
        </p:txBody>
      </p:sp>
      <p:sp>
        <p:nvSpPr>
          <p:cNvPr id="14254" name="Google Shape;14254;p217"/>
          <p:cNvSpPr txBox="1"/>
          <p:nvPr/>
        </p:nvSpPr>
        <p:spPr>
          <a:xfrm>
            <a:off x="6650575" y="641925"/>
            <a:ext cx="7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服务器</a:t>
            </a:r>
            <a:endParaRPr b="1"/>
          </a:p>
        </p:txBody>
      </p:sp>
      <p:sp>
        <p:nvSpPr>
          <p:cNvPr id="14255" name="Google Shape;14255;p217"/>
          <p:cNvSpPr txBox="1"/>
          <p:nvPr/>
        </p:nvSpPr>
        <p:spPr>
          <a:xfrm>
            <a:off x="6628350" y="4674225"/>
            <a:ext cx="119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t>用户端</a:t>
            </a:r>
            <a:endParaRPr b="1"/>
          </a:p>
        </p:txBody>
      </p:sp>
      <p:sp>
        <p:nvSpPr>
          <p:cNvPr id="14256" name="Google Shape;14256;p217"/>
          <p:cNvSpPr txBox="1"/>
          <p:nvPr/>
        </p:nvSpPr>
        <p:spPr>
          <a:xfrm>
            <a:off x="2132800" y="4674225"/>
            <a:ext cx="11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疼痛缓解</a:t>
            </a:r>
            <a:endParaRPr b="1"/>
          </a:p>
        </p:txBody>
      </p:sp>
      <p:sp>
        <p:nvSpPr>
          <p:cNvPr id="14257" name="Google Shape;14257;p217"/>
          <p:cNvSpPr/>
          <p:nvPr/>
        </p:nvSpPr>
        <p:spPr>
          <a:xfrm>
            <a:off x="3094650" y="3551475"/>
            <a:ext cx="725100" cy="23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8" name="Google Shape;14258;p217"/>
          <p:cNvSpPr txBox="1"/>
          <p:nvPr/>
        </p:nvSpPr>
        <p:spPr>
          <a:xfrm>
            <a:off x="3011250" y="3492525"/>
            <a:ext cx="81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治疗系统</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259" name="Google Shape;14259;p217"/>
          <p:cNvSpPr/>
          <p:nvPr/>
        </p:nvSpPr>
        <p:spPr>
          <a:xfrm>
            <a:off x="421650" y="3233475"/>
            <a:ext cx="924000" cy="5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0" name="Google Shape;14260;p217"/>
          <p:cNvSpPr txBox="1"/>
          <p:nvPr/>
        </p:nvSpPr>
        <p:spPr>
          <a:xfrm>
            <a:off x="820575" y="3123225"/>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Tens片</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4261" name="Google Shape;14261;p217"/>
          <p:cNvSpPr txBox="1"/>
          <p:nvPr/>
        </p:nvSpPr>
        <p:spPr>
          <a:xfrm>
            <a:off x="185050" y="1784275"/>
            <a:ext cx="725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t>某疼痛源</a:t>
            </a:r>
            <a:endParaRPr sz="1000"/>
          </a:p>
          <a:p>
            <a:pPr marL="0" lvl="0" indent="0" algn="ctr" rtl="0">
              <a:spcBef>
                <a:spcPts val="0"/>
              </a:spcBef>
              <a:spcAft>
                <a:spcPts val="0"/>
              </a:spcAft>
              <a:buNone/>
            </a:pPr>
            <a:r>
              <a:rPr lang="en-GB" sz="1000"/>
              <a:t>（人体）</a:t>
            </a:r>
            <a:endParaRPr sz="1000"/>
          </a:p>
        </p:txBody>
      </p:sp>
      <p:sp>
        <p:nvSpPr>
          <p:cNvPr id="14262" name="Google Shape;14262;p217"/>
          <p:cNvSpPr txBox="1"/>
          <p:nvPr/>
        </p:nvSpPr>
        <p:spPr>
          <a:xfrm>
            <a:off x="7972750" y="318202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识别结果</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治疗记录</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个人信息</a:t>
            </a:r>
            <a:endParaRPr sz="1200"/>
          </a:p>
        </p:txBody>
      </p:sp>
      <p:sp>
        <p:nvSpPr>
          <p:cNvPr id="14263" name="Google Shape;14263;p217"/>
          <p:cNvSpPr/>
          <p:nvPr/>
        </p:nvSpPr>
        <p:spPr>
          <a:xfrm>
            <a:off x="5499500" y="425950"/>
            <a:ext cx="672600" cy="980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4" name="Google Shape;14264;p217"/>
          <p:cNvSpPr/>
          <p:nvPr/>
        </p:nvSpPr>
        <p:spPr>
          <a:xfrm>
            <a:off x="8169150" y="551875"/>
            <a:ext cx="672600" cy="1232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5" name="Google Shape;14265;p217"/>
          <p:cNvSpPr txBox="1"/>
          <p:nvPr/>
        </p:nvSpPr>
        <p:spPr>
          <a:xfrm>
            <a:off x="5499500" y="1406350"/>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t>疼痛检测系统</a:t>
            </a:r>
            <a:endParaRPr sz="900" b="1"/>
          </a:p>
        </p:txBody>
      </p:sp>
      <p:sp>
        <p:nvSpPr>
          <p:cNvPr id="14266" name="Google Shape;14266;p217"/>
          <p:cNvSpPr txBox="1"/>
          <p:nvPr/>
        </p:nvSpPr>
        <p:spPr>
          <a:xfrm>
            <a:off x="8169150" y="1784275"/>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t>智能控制系统</a:t>
            </a:r>
            <a:endParaRPr sz="900" b="1"/>
          </a:p>
        </p:txBody>
      </p:sp>
      <p:pic>
        <p:nvPicPr>
          <p:cNvPr id="14267" name="Google Shape;14267;p217"/>
          <p:cNvPicPr preferRelativeResize="0"/>
          <p:nvPr/>
        </p:nvPicPr>
        <p:blipFill>
          <a:blip r:embed="rId7"/>
          <a:stretch>
            <a:fillRect/>
          </a:stretch>
        </p:blipFill>
        <p:spPr>
          <a:xfrm>
            <a:off x="2635500" y="3651825"/>
            <a:ext cx="291000" cy="291000"/>
          </a:xfrm>
          <a:prstGeom prst="rect">
            <a:avLst/>
          </a:prstGeom>
          <a:noFill/>
          <a:ln>
            <a:noFill/>
          </a:ln>
        </p:spPr>
      </p:pic>
      <p:sp>
        <p:nvSpPr>
          <p:cNvPr id="14268" name="Google Shape;14268;p217"/>
          <p:cNvSpPr/>
          <p:nvPr/>
        </p:nvSpPr>
        <p:spPr>
          <a:xfrm>
            <a:off x="3758750" y="1846725"/>
            <a:ext cx="1354200" cy="1232400"/>
          </a:xfrm>
          <a:prstGeom prst="curvedLeftArrow">
            <a:avLst>
              <a:gd name="adj1" fmla="val 25000"/>
              <a:gd name="adj2" fmla="val 37982"/>
              <a:gd name="adj3" fmla="val 23849"/>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latin typeface="Times New Roman" panose="02020603050405020304"/>
                <a:ea typeface="Times New Roman" panose="02020603050405020304"/>
                <a:cs typeface="Times New Roman" panose="02020603050405020304"/>
                <a:sym typeface="Times New Roman" panose="02020603050405020304"/>
              </a:rPr>
              <a:t>疼痛检测及缓解脑机交互系统</a:t>
            </a:r>
            <a:endParaRPr sz="12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p:nvPr/>
        </p:nvSpPr>
        <p:spPr>
          <a:xfrm>
            <a:off x="2192700" y="2090350"/>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Rest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33"/>
          <p:cNvSpPr/>
          <p:nvPr/>
        </p:nvSpPr>
        <p:spPr>
          <a:xfrm>
            <a:off x="3370250" y="2090350"/>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Motor Imagery</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3" name="Google Shape;343;p33"/>
          <p:cNvSpPr/>
          <p:nvPr/>
        </p:nvSpPr>
        <p:spPr>
          <a:xfrm>
            <a:off x="4973375" y="2090350"/>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Rest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4" name="Google Shape;344;p33"/>
          <p:cNvSpPr/>
          <p:nvPr/>
        </p:nvSpPr>
        <p:spPr>
          <a:xfrm>
            <a:off x="3370250"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5" name="Google Shape;345;p33"/>
          <p:cNvCxnSpPr/>
          <p:nvPr/>
        </p:nvCxnSpPr>
        <p:spPr>
          <a:xfrm rot="10800000" flipH="1">
            <a:off x="1427775" y="2751150"/>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346" name="Google Shape;346;p33"/>
          <p:cNvSpPr/>
          <p:nvPr/>
        </p:nvSpPr>
        <p:spPr>
          <a:xfrm rot="-5400000">
            <a:off x="4076125" y="1142900"/>
            <a:ext cx="194400" cy="1608900"/>
          </a:xfrm>
          <a:prstGeom prst="rightBrace">
            <a:avLst>
              <a:gd name="adj1" fmla="val 54244"/>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33"/>
          <p:cNvSpPr txBox="1"/>
          <p:nvPr/>
        </p:nvSpPr>
        <p:spPr>
          <a:xfrm>
            <a:off x="7024725" y="2790475"/>
            <a:ext cx="6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8" name="Google Shape;348;p33"/>
          <p:cNvSpPr/>
          <p:nvPr/>
        </p:nvSpPr>
        <p:spPr>
          <a:xfrm>
            <a:off x="6158725"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9" name="Google Shape;349;p33"/>
          <p:cNvCxnSpPr/>
          <p:nvPr/>
        </p:nvCxnSpPr>
        <p:spPr>
          <a:xfrm>
            <a:off x="4969775" y="2751250"/>
            <a:ext cx="0" cy="144900"/>
          </a:xfrm>
          <a:prstGeom prst="straightConnector1">
            <a:avLst/>
          </a:prstGeom>
          <a:noFill/>
          <a:ln w="19050" cap="flat" cmpd="sng">
            <a:solidFill>
              <a:schemeClr val="dk1"/>
            </a:solidFill>
            <a:prstDash val="solid"/>
            <a:round/>
            <a:headEnd type="none" w="med" len="med"/>
            <a:tailEnd type="none" w="med" len="med"/>
          </a:ln>
        </p:spPr>
      </p:cxnSp>
      <p:sp>
        <p:nvSpPr>
          <p:cNvPr id="350" name="Google Shape;350;p33"/>
          <p:cNvSpPr txBox="1"/>
          <p:nvPr/>
        </p:nvSpPr>
        <p:spPr>
          <a:xfrm>
            <a:off x="3824813" y="2797038"/>
            <a:ext cx="69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4-sec</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1" name="Google Shape;351;p33"/>
          <p:cNvCxnSpPr/>
          <p:nvPr/>
        </p:nvCxnSpPr>
        <p:spPr>
          <a:xfrm>
            <a:off x="3374125" y="2823700"/>
            <a:ext cx="1598400" cy="0"/>
          </a:xfrm>
          <a:prstGeom prst="straightConnector1">
            <a:avLst/>
          </a:prstGeom>
          <a:noFill/>
          <a:ln w="9525" cap="flat" cmpd="sng">
            <a:solidFill>
              <a:schemeClr val="dk1"/>
            </a:solidFill>
            <a:prstDash val="solid"/>
            <a:round/>
            <a:headEnd type="stealth" w="med" len="med"/>
            <a:tailEnd type="stealth" w="med" len="med"/>
          </a:ln>
        </p:spPr>
      </p:cxnSp>
      <p:cxnSp>
        <p:nvCxnSpPr>
          <p:cNvPr id="352" name="Google Shape;352;p33"/>
          <p:cNvCxnSpPr>
            <a:endCxn id="353" idx="0"/>
          </p:cNvCxnSpPr>
          <p:nvPr/>
        </p:nvCxnSpPr>
        <p:spPr>
          <a:xfrm>
            <a:off x="33713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353" name="Google Shape;353;p33"/>
          <p:cNvSpPr txBox="1"/>
          <p:nvPr/>
        </p:nvSpPr>
        <p:spPr>
          <a:xfrm>
            <a:off x="27370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Visual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Stimulus</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4" name="Google Shape;354;p33"/>
          <p:cNvCxnSpPr>
            <a:endCxn id="355" idx="0"/>
          </p:cNvCxnSpPr>
          <p:nvPr/>
        </p:nvCxnSpPr>
        <p:spPr>
          <a:xfrm>
            <a:off x="61891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355" name="Google Shape;355;p33"/>
          <p:cNvSpPr txBox="1"/>
          <p:nvPr/>
        </p:nvSpPr>
        <p:spPr>
          <a:xfrm>
            <a:off x="55548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Visual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Stimulus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6" name="Google Shape;356;p33"/>
          <p:cNvSpPr/>
          <p:nvPr/>
        </p:nvSpPr>
        <p:spPr>
          <a:xfrm>
            <a:off x="6391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33"/>
          <p:cNvSpPr/>
          <p:nvPr/>
        </p:nvSpPr>
        <p:spPr>
          <a:xfrm>
            <a:off x="65578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3"/>
          <p:cNvSpPr/>
          <p:nvPr/>
        </p:nvSpPr>
        <p:spPr>
          <a:xfrm>
            <a:off x="6723960" y="23741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33"/>
          <p:cNvSpPr/>
          <p:nvPr/>
        </p:nvSpPr>
        <p:spPr>
          <a:xfrm>
            <a:off x="15723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33"/>
          <p:cNvSpPr/>
          <p:nvPr/>
        </p:nvSpPr>
        <p:spPr>
          <a:xfrm>
            <a:off x="17385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3"/>
          <p:cNvSpPr/>
          <p:nvPr/>
        </p:nvSpPr>
        <p:spPr>
          <a:xfrm>
            <a:off x="1904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3"/>
          <p:cNvSpPr txBox="1"/>
          <p:nvPr/>
        </p:nvSpPr>
        <p:spPr>
          <a:xfrm>
            <a:off x="3486025" y="1536650"/>
            <a:ext cx="137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An EEG Trial</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4272"/>
        <p:cNvGrpSpPr/>
        <p:nvPr/>
      </p:nvGrpSpPr>
      <p:grpSpPr>
        <a:xfrm>
          <a:off x="0" y="0"/>
          <a:ext cx="0" cy="0"/>
          <a:chOff x="0" y="0"/>
          <a:chExt cx="0" cy="0"/>
        </a:xfrm>
      </p:grpSpPr>
      <p:pic>
        <p:nvPicPr>
          <p:cNvPr id="14273" name="Google Shape;14273;p218"/>
          <p:cNvPicPr preferRelativeResize="0"/>
          <p:nvPr/>
        </p:nvPicPr>
        <p:blipFill>
          <a:blip r:embed="rId1"/>
          <a:stretch>
            <a:fillRect/>
          </a:stretch>
        </p:blipFill>
        <p:spPr>
          <a:xfrm>
            <a:off x="1647250" y="186425"/>
            <a:ext cx="5218703" cy="4838700"/>
          </a:xfrm>
          <a:prstGeom prst="rect">
            <a:avLst/>
          </a:prstGeom>
          <a:noFill/>
          <a:ln>
            <a:noFill/>
          </a:ln>
        </p:spPr>
      </p:pic>
      <p:cxnSp>
        <p:nvCxnSpPr>
          <p:cNvPr id="14274" name="Google Shape;14274;p218"/>
          <p:cNvCxnSpPr/>
          <p:nvPr/>
        </p:nvCxnSpPr>
        <p:spPr>
          <a:xfrm rot="10800000" flipH="1">
            <a:off x="4154816" y="2359435"/>
            <a:ext cx="859500" cy="456600"/>
          </a:xfrm>
          <a:prstGeom prst="straightConnector1">
            <a:avLst/>
          </a:prstGeom>
          <a:noFill/>
          <a:ln w="9525" cap="flat" cmpd="sng">
            <a:solidFill>
              <a:srgbClr val="FF0E0E"/>
            </a:solidFill>
            <a:prstDash val="solid"/>
            <a:round/>
            <a:headEnd type="none" w="med" len="med"/>
            <a:tailEnd type="triangle" w="med" len="med"/>
          </a:ln>
        </p:spPr>
      </p:cxnSp>
      <p:sp>
        <p:nvSpPr>
          <p:cNvPr id="14275" name="Google Shape;14275;p218"/>
          <p:cNvSpPr/>
          <p:nvPr/>
        </p:nvSpPr>
        <p:spPr>
          <a:xfrm>
            <a:off x="3493700" y="38332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6" name="Google Shape;14276;p218"/>
          <p:cNvSpPr/>
          <p:nvPr/>
        </p:nvSpPr>
        <p:spPr>
          <a:xfrm>
            <a:off x="1973300" y="1439725"/>
            <a:ext cx="1577100" cy="27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000" b="1">
                <a:solidFill>
                  <a:srgbClr val="FF0E0E"/>
                </a:solidFill>
                <a:latin typeface="Times New Roman" panose="02020603050405020304"/>
                <a:ea typeface="Times New Roman" panose="02020603050405020304"/>
                <a:cs typeface="Times New Roman" panose="02020603050405020304"/>
                <a:sym typeface="Times New Roman" panose="02020603050405020304"/>
              </a:rPr>
              <a:t>App</a:t>
            </a:r>
            <a:endParaRPr sz="1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0"/>
              </a:spcBef>
              <a:spcAft>
                <a:spcPts val="0"/>
              </a:spcAft>
              <a:buNone/>
            </a:pP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控制界面</a:t>
            </a:r>
            <a:endParaRPr sz="9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277" name="Google Shape;14277;p218"/>
          <p:cNvSpPr/>
          <p:nvPr/>
        </p:nvSpPr>
        <p:spPr>
          <a:xfrm>
            <a:off x="2183400" y="2709275"/>
            <a:ext cx="647100" cy="36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疼痛缓解系统</a:t>
            </a:r>
            <a:endParaRPr sz="9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278" name="Google Shape;14278;p218"/>
          <p:cNvSpPr/>
          <p:nvPr/>
        </p:nvSpPr>
        <p:spPr>
          <a:xfrm>
            <a:off x="5426550" y="2021825"/>
            <a:ext cx="946200" cy="9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9" name="Google Shape;14279;p218"/>
          <p:cNvSpPr txBox="1"/>
          <p:nvPr/>
        </p:nvSpPr>
        <p:spPr>
          <a:xfrm>
            <a:off x="4826050" y="2144075"/>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E0E"/>
                </a:solidFill>
                <a:latin typeface="Times New Roman" panose="02020603050405020304"/>
                <a:ea typeface="Times New Roman" panose="02020603050405020304"/>
                <a:cs typeface="Times New Roman" panose="02020603050405020304"/>
                <a:sym typeface="Times New Roman" panose="02020603050405020304"/>
              </a:rPr>
              <a:t>Tens</a:t>
            </a: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 </a:t>
            </a:r>
            <a:r>
              <a:rPr lang="en-GB" sz="800" b="1">
                <a:solidFill>
                  <a:srgbClr val="FF0E0E"/>
                </a:solidFill>
                <a:latin typeface="Times New Roman" panose="02020603050405020304"/>
                <a:ea typeface="Times New Roman" panose="02020603050405020304"/>
                <a:cs typeface="Times New Roman" panose="02020603050405020304"/>
                <a:sym typeface="Times New Roman" panose="02020603050405020304"/>
              </a:rPr>
              <a:t>片</a:t>
            </a:r>
            <a:endParaRPr sz="8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280" name="Google Shape;14280;p218"/>
          <p:cNvPicPr preferRelativeResize="0"/>
          <p:nvPr/>
        </p:nvPicPr>
        <p:blipFill>
          <a:blip r:embed="rId2"/>
          <a:stretch>
            <a:fillRect/>
          </a:stretch>
        </p:blipFill>
        <p:spPr>
          <a:xfrm>
            <a:off x="5564199" y="1900674"/>
            <a:ext cx="808550" cy="808550"/>
          </a:xfrm>
          <a:prstGeom prst="rect">
            <a:avLst/>
          </a:prstGeom>
          <a:noFill/>
          <a:ln>
            <a:noFill/>
          </a:ln>
        </p:spPr>
      </p:pic>
      <p:sp>
        <p:nvSpPr>
          <p:cNvPr id="14281" name="Google Shape;14281;p218"/>
          <p:cNvSpPr/>
          <p:nvPr/>
        </p:nvSpPr>
        <p:spPr>
          <a:xfrm>
            <a:off x="5556000" y="2089150"/>
            <a:ext cx="6873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服务器</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282" name="Google Shape;14282;p218"/>
          <p:cNvSpPr txBox="1"/>
          <p:nvPr/>
        </p:nvSpPr>
        <p:spPr>
          <a:xfrm>
            <a:off x="5576100" y="2571750"/>
            <a:ext cx="6471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900" b="1">
                <a:solidFill>
                  <a:srgbClr val="FF0E0E"/>
                </a:solidFill>
              </a:rPr>
              <a:t>疼痛检测</a:t>
            </a:r>
            <a:endParaRPr sz="900" b="1">
              <a:solidFill>
                <a:srgbClr val="FF0E0E"/>
              </a:solidFill>
            </a:endParaRPr>
          </a:p>
          <a:p>
            <a:pPr marL="0" lvl="0" indent="0" algn="ctr" rtl="0">
              <a:lnSpc>
                <a:spcPct val="115000"/>
              </a:lnSpc>
              <a:spcBef>
                <a:spcPts val="0"/>
              </a:spcBef>
              <a:spcAft>
                <a:spcPts val="0"/>
              </a:spcAft>
              <a:buNone/>
            </a:pPr>
            <a:r>
              <a:rPr lang="en-GB" sz="900" b="1">
                <a:solidFill>
                  <a:srgbClr val="FF0E0E"/>
                </a:solidFill>
              </a:rPr>
              <a:t>智能控制</a:t>
            </a:r>
            <a:endParaRPr sz="900" b="1">
              <a:solidFill>
                <a:srgbClr val="FF0E0E"/>
              </a:solidFill>
            </a:endParaRPr>
          </a:p>
        </p:txBody>
      </p:sp>
      <p:sp>
        <p:nvSpPr>
          <p:cNvPr id="14283" name="Google Shape;14283;p218"/>
          <p:cNvSpPr/>
          <p:nvPr/>
        </p:nvSpPr>
        <p:spPr>
          <a:xfrm>
            <a:off x="4071975" y="18637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4" name="Google Shape;14284;p218"/>
          <p:cNvSpPr/>
          <p:nvPr/>
        </p:nvSpPr>
        <p:spPr>
          <a:xfrm>
            <a:off x="4399625" y="1900675"/>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5" name="Google Shape;14285;p218"/>
          <p:cNvSpPr/>
          <p:nvPr/>
        </p:nvSpPr>
        <p:spPr>
          <a:xfrm rot="561422">
            <a:off x="3980902" y="2833272"/>
            <a:ext cx="295228" cy="121327"/>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6" name="Google Shape;14286;p218"/>
          <p:cNvSpPr/>
          <p:nvPr/>
        </p:nvSpPr>
        <p:spPr>
          <a:xfrm>
            <a:off x="2875175" y="37120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7" name="Google Shape;14287;p218"/>
          <p:cNvSpPr txBox="1"/>
          <p:nvPr/>
        </p:nvSpPr>
        <p:spPr>
          <a:xfrm>
            <a:off x="5507400" y="3295325"/>
            <a:ext cx="10917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Embedded CPU with GSM, WiFi, and GPS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4288" name="Google Shape;14288;p218"/>
          <p:cNvSpPr txBox="1"/>
          <p:nvPr/>
        </p:nvSpPr>
        <p:spPr>
          <a:xfrm>
            <a:off x="5436750" y="3790750"/>
            <a:ext cx="925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Rechargeable Battery</a:t>
            </a:r>
            <a:endParaRPr sz="8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289" name="Google Shape;14289;p218"/>
          <p:cNvCxnSpPr/>
          <p:nvPr/>
        </p:nvCxnSpPr>
        <p:spPr>
          <a:xfrm>
            <a:off x="4567275" y="3924350"/>
            <a:ext cx="879600" cy="42600"/>
          </a:xfrm>
          <a:prstGeom prst="straightConnector1">
            <a:avLst/>
          </a:prstGeom>
          <a:noFill/>
          <a:ln w="9525" cap="flat" cmpd="sng">
            <a:solidFill>
              <a:schemeClr val="dk1"/>
            </a:solidFill>
            <a:prstDash val="solid"/>
            <a:round/>
            <a:headEnd type="none" w="med" len="med"/>
            <a:tailEnd type="triangle" w="med" len="med"/>
          </a:ln>
        </p:spPr>
      </p:cxnSp>
      <p:cxnSp>
        <p:nvCxnSpPr>
          <p:cNvPr id="14290" name="Google Shape;14290;p218"/>
          <p:cNvCxnSpPr>
            <a:endCxn id="14287" idx="1"/>
          </p:cNvCxnSpPr>
          <p:nvPr/>
        </p:nvCxnSpPr>
        <p:spPr>
          <a:xfrm>
            <a:off x="4627800" y="3574175"/>
            <a:ext cx="879600" cy="21300"/>
          </a:xfrm>
          <a:prstGeom prst="straightConnector1">
            <a:avLst/>
          </a:prstGeom>
          <a:noFill/>
          <a:ln w="9525" cap="flat" cmpd="sng">
            <a:solidFill>
              <a:schemeClr val="dk1"/>
            </a:solidFill>
            <a:prstDash val="solid"/>
            <a:round/>
            <a:headEnd type="none" w="med" len="med"/>
            <a:tailEnd type="triangle" w="med" len="med"/>
          </a:ln>
        </p:spPr>
      </p:cxnSp>
      <p:sp>
        <p:nvSpPr>
          <p:cNvPr id="14291" name="Google Shape;14291;p218"/>
          <p:cNvSpPr txBox="1"/>
          <p:nvPr/>
        </p:nvSpPr>
        <p:spPr>
          <a:xfrm>
            <a:off x="4678600" y="4447725"/>
            <a:ext cx="13080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LIDAR and Ultrasonic sensor for vision</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4292" name="Google Shape;14292;p218"/>
          <p:cNvSpPr/>
          <p:nvPr/>
        </p:nvSpPr>
        <p:spPr>
          <a:xfrm>
            <a:off x="3449100" y="4670400"/>
            <a:ext cx="11787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293" name="Google Shape;14293;p218"/>
          <p:cNvCxnSpPr/>
          <p:nvPr/>
        </p:nvCxnSpPr>
        <p:spPr>
          <a:xfrm>
            <a:off x="3596800" y="4682525"/>
            <a:ext cx="1076700" cy="0"/>
          </a:xfrm>
          <a:prstGeom prst="straightConnector1">
            <a:avLst/>
          </a:prstGeom>
          <a:noFill/>
          <a:ln w="9525" cap="flat" cmpd="sng">
            <a:solidFill>
              <a:schemeClr val="dk1"/>
            </a:solidFill>
            <a:prstDash val="solid"/>
            <a:round/>
            <a:headEnd type="none" w="med" len="med"/>
            <a:tailEnd type="triangle" w="med" len="med"/>
          </a:ln>
        </p:spPr>
      </p:cxnSp>
      <p:cxnSp>
        <p:nvCxnSpPr>
          <p:cNvPr id="14294" name="Google Shape;14294;p218"/>
          <p:cNvCxnSpPr/>
          <p:nvPr/>
        </p:nvCxnSpPr>
        <p:spPr>
          <a:xfrm>
            <a:off x="3550400" y="3966950"/>
            <a:ext cx="250800" cy="865200"/>
          </a:xfrm>
          <a:prstGeom prst="straightConnector1">
            <a:avLst/>
          </a:prstGeom>
          <a:noFill/>
          <a:ln w="9525" cap="flat" cmpd="sng">
            <a:solidFill>
              <a:srgbClr val="FF0E0E"/>
            </a:solidFill>
            <a:prstDash val="solid"/>
            <a:round/>
            <a:headEnd type="none" w="med" len="med"/>
            <a:tailEnd type="triangle" w="med" len="med"/>
          </a:ln>
        </p:spPr>
      </p:cxnSp>
      <p:sp>
        <p:nvSpPr>
          <p:cNvPr id="14295" name="Google Shape;14295;p218"/>
          <p:cNvSpPr txBox="1"/>
          <p:nvPr/>
        </p:nvSpPr>
        <p:spPr>
          <a:xfrm>
            <a:off x="4997925" y="1439725"/>
            <a:ext cx="9462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EEG Headband</a:t>
            </a:r>
            <a:endParaRPr sz="8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296" name="Google Shape;14296;p218"/>
          <p:cNvCxnSpPr/>
          <p:nvPr/>
        </p:nvCxnSpPr>
        <p:spPr>
          <a:xfrm>
            <a:off x="4718900" y="1601275"/>
            <a:ext cx="303300" cy="0"/>
          </a:xfrm>
          <a:prstGeom prst="straightConnector1">
            <a:avLst/>
          </a:prstGeom>
          <a:noFill/>
          <a:ln w="9525" cap="flat" cmpd="sng">
            <a:solidFill>
              <a:schemeClr val="dk1"/>
            </a:solidFill>
            <a:prstDash val="solid"/>
            <a:round/>
            <a:headEnd type="none" w="med" len="med"/>
            <a:tailEnd type="triangle" w="med" len="med"/>
          </a:ln>
        </p:spPr>
      </p:cxnSp>
      <p:sp>
        <p:nvSpPr>
          <p:cNvPr id="14297" name="Google Shape;14297;p218"/>
          <p:cNvSpPr/>
          <p:nvPr/>
        </p:nvSpPr>
        <p:spPr>
          <a:xfrm>
            <a:off x="4154825" y="72775"/>
            <a:ext cx="2487000" cy="116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8" name="Google Shape;14298;p218"/>
          <p:cNvSpPr/>
          <p:nvPr/>
        </p:nvSpPr>
        <p:spPr>
          <a:xfrm>
            <a:off x="4286200" y="155700"/>
            <a:ext cx="2092800" cy="711600"/>
          </a:xfrm>
          <a:prstGeom prst="cloudCallout">
            <a:avLst>
              <a:gd name="adj1" fmla="val -20833"/>
              <a:gd name="adj2" fmla="val 625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Wheelchair connected to cloud using Wi-Fi</a:t>
            </a:r>
            <a:endParaRPr sz="10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299" name="Google Shape;14299;p218"/>
          <p:cNvCxnSpPr>
            <a:endCxn id="14298" idx="4"/>
          </p:cNvCxnSpPr>
          <p:nvPr/>
        </p:nvCxnSpPr>
        <p:spPr>
          <a:xfrm rot="10800000" flipH="1">
            <a:off x="4500607" y="956250"/>
            <a:ext cx="396000" cy="359700"/>
          </a:xfrm>
          <a:prstGeom prst="straightConnector1">
            <a:avLst/>
          </a:prstGeom>
          <a:noFill/>
          <a:ln w="9525" cap="flat" cmpd="sng">
            <a:solidFill>
              <a:schemeClr val="dk1"/>
            </a:solidFill>
            <a:prstDash val="lgDash"/>
            <a:round/>
            <a:headEnd type="none" w="med" len="med"/>
            <a:tailEnd type="none" w="med" len="med"/>
          </a:ln>
        </p:spPr>
      </p:cxnSp>
      <p:cxnSp>
        <p:nvCxnSpPr>
          <p:cNvPr id="14300" name="Google Shape;14300;p218"/>
          <p:cNvCxnSpPr/>
          <p:nvPr/>
        </p:nvCxnSpPr>
        <p:spPr>
          <a:xfrm rot="10800000">
            <a:off x="5828899" y="842986"/>
            <a:ext cx="48600" cy="1106400"/>
          </a:xfrm>
          <a:prstGeom prst="straightConnector1">
            <a:avLst/>
          </a:prstGeom>
          <a:noFill/>
          <a:ln w="9525" cap="flat" cmpd="sng">
            <a:solidFill>
              <a:schemeClr val="dk1"/>
            </a:solidFill>
            <a:prstDash val="lgDash"/>
            <a:round/>
            <a:headEnd type="none" w="med" len="med"/>
            <a:tailEnd type="none" w="med" len="med"/>
          </a:ln>
        </p:spPr>
      </p:cxnSp>
      <p:sp>
        <p:nvSpPr>
          <p:cNvPr id="14301" name="Google Shape;14301;p218"/>
          <p:cNvSpPr/>
          <p:nvPr/>
        </p:nvSpPr>
        <p:spPr>
          <a:xfrm>
            <a:off x="2650600" y="1765050"/>
            <a:ext cx="2508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302" name="Google Shape;14302;p218"/>
          <p:cNvCxnSpPr/>
          <p:nvPr/>
        </p:nvCxnSpPr>
        <p:spPr>
          <a:xfrm rot="10800000" flipH="1">
            <a:off x="2756750" y="1765050"/>
            <a:ext cx="10200" cy="241500"/>
          </a:xfrm>
          <a:prstGeom prst="straightConnector1">
            <a:avLst/>
          </a:prstGeom>
          <a:noFill/>
          <a:ln w="9525" cap="flat" cmpd="sng">
            <a:solidFill>
              <a:schemeClr val="dk1"/>
            </a:solidFill>
            <a:prstDash val="solid"/>
            <a:round/>
            <a:headEnd type="none" w="med" len="med"/>
            <a:tailEnd type="triangle" w="med" len="med"/>
          </a:ln>
        </p:spPr>
      </p:cxnSp>
      <p:sp>
        <p:nvSpPr>
          <p:cNvPr id="14303" name="Google Shape;14303;p218"/>
          <p:cNvSpPr/>
          <p:nvPr/>
        </p:nvSpPr>
        <p:spPr>
          <a:xfrm>
            <a:off x="2668850" y="3050925"/>
            <a:ext cx="2508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304" name="Google Shape;14304;p218"/>
          <p:cNvCxnSpPr/>
          <p:nvPr/>
        </p:nvCxnSpPr>
        <p:spPr>
          <a:xfrm rot="10800000">
            <a:off x="2681100" y="3078375"/>
            <a:ext cx="600300" cy="403200"/>
          </a:xfrm>
          <a:prstGeom prst="straightConnector1">
            <a:avLst/>
          </a:prstGeom>
          <a:noFill/>
          <a:ln w="19050" cap="flat" cmpd="sng">
            <a:solidFill>
              <a:schemeClr val="dk1"/>
            </a:solidFill>
            <a:prstDash val="solid"/>
            <a:round/>
            <a:headEnd type="none" w="med" len="med"/>
            <a:tailEnd type="triangle" w="med" len="med"/>
          </a:ln>
        </p:spPr>
      </p:cxnSp>
      <p:sp>
        <p:nvSpPr>
          <p:cNvPr id="14305" name="Google Shape;14305;p218"/>
          <p:cNvSpPr txBox="1"/>
          <p:nvPr/>
        </p:nvSpPr>
        <p:spPr>
          <a:xfrm>
            <a:off x="3550400" y="4743288"/>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E0E"/>
                </a:solidFill>
                <a:latin typeface="Times New Roman" panose="02020603050405020304"/>
                <a:ea typeface="Times New Roman" panose="02020603050405020304"/>
                <a:cs typeface="Times New Roman" panose="02020603050405020304"/>
                <a:sym typeface="Times New Roman" panose="02020603050405020304"/>
              </a:rPr>
              <a:t>Tens</a:t>
            </a:r>
            <a:r>
              <a:rPr lang="en-GB" sz="900" b="1">
                <a:solidFill>
                  <a:srgbClr val="FF0E0E"/>
                </a:solidFill>
                <a:latin typeface="Times New Roman" panose="02020603050405020304"/>
                <a:ea typeface="Times New Roman" panose="02020603050405020304"/>
                <a:cs typeface="Times New Roman" panose="02020603050405020304"/>
                <a:sym typeface="Times New Roman" panose="02020603050405020304"/>
              </a:rPr>
              <a:t> </a:t>
            </a:r>
            <a:r>
              <a:rPr lang="en-GB" sz="800" b="1">
                <a:solidFill>
                  <a:srgbClr val="FF0E0E"/>
                </a:solidFill>
                <a:latin typeface="Times New Roman" panose="02020603050405020304"/>
                <a:ea typeface="Times New Roman" panose="02020603050405020304"/>
                <a:cs typeface="Times New Roman" panose="02020603050405020304"/>
                <a:sym typeface="Times New Roman" panose="02020603050405020304"/>
              </a:rPr>
              <a:t>片</a:t>
            </a:r>
            <a:endParaRPr sz="8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4309"/>
        <p:cNvGrpSpPr/>
        <p:nvPr/>
      </p:nvGrpSpPr>
      <p:grpSpPr>
        <a:xfrm>
          <a:off x="0" y="0"/>
          <a:ext cx="0" cy="0"/>
          <a:chOff x="0" y="0"/>
          <a:chExt cx="0" cy="0"/>
        </a:xfrm>
      </p:grpSpPr>
      <p:pic>
        <p:nvPicPr>
          <p:cNvPr id="14310" name="Google Shape;14310;p219"/>
          <p:cNvPicPr preferRelativeResize="0"/>
          <p:nvPr/>
        </p:nvPicPr>
        <p:blipFill>
          <a:blip r:embed="rId1"/>
          <a:stretch>
            <a:fillRect/>
          </a:stretch>
        </p:blipFill>
        <p:spPr>
          <a:xfrm>
            <a:off x="1692300" y="1268450"/>
            <a:ext cx="5759401" cy="2221475"/>
          </a:xfrm>
          <a:prstGeom prst="rect">
            <a:avLst/>
          </a:prstGeom>
          <a:noFill/>
          <a:ln>
            <a:noFill/>
          </a:ln>
        </p:spPr>
      </p:pic>
      <p:sp>
        <p:nvSpPr>
          <p:cNvPr id="14311" name="Google Shape;14311;p219"/>
          <p:cNvSpPr txBox="1"/>
          <p:nvPr/>
        </p:nvSpPr>
        <p:spPr>
          <a:xfrm>
            <a:off x="4148775" y="203800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rgbClr val="FF0000"/>
                </a:solidFill>
              </a:rPr>
              <a:t>治疗系统</a:t>
            </a:r>
            <a:endParaRPr sz="1200">
              <a:solidFill>
                <a:srgbClr val="FF0000"/>
              </a:solidFill>
            </a:endParaRPr>
          </a:p>
        </p:txBody>
      </p:sp>
      <p:sp>
        <p:nvSpPr>
          <p:cNvPr id="14312" name="Google Shape;14312;p219"/>
          <p:cNvSpPr txBox="1"/>
          <p:nvPr/>
        </p:nvSpPr>
        <p:spPr>
          <a:xfrm>
            <a:off x="6955025" y="238710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a:t>
            </a:r>
            <a:r>
              <a:rPr lang="en-GB" sz="1200">
                <a:solidFill>
                  <a:srgbClr val="FF0E0E"/>
                </a:solidFill>
              </a:rPr>
              <a:t>治疗参数</a:t>
            </a:r>
            <a:r>
              <a:rPr lang="en-GB" sz="1200"/>
              <a:t>）</a:t>
            </a:r>
            <a:endParaRPr sz="1200"/>
          </a:p>
        </p:txBody>
      </p:sp>
      <p:sp>
        <p:nvSpPr>
          <p:cNvPr id="14313" name="Google Shape;14313;p219"/>
          <p:cNvSpPr txBox="1"/>
          <p:nvPr/>
        </p:nvSpPr>
        <p:spPr>
          <a:xfrm>
            <a:off x="4148775" y="338045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rgbClr val="FF0000"/>
                </a:solidFill>
              </a:rPr>
              <a:t>疼痛缓解</a:t>
            </a:r>
            <a:endParaRPr sz="1200">
              <a:solidFill>
                <a:srgbClr val="FF0000"/>
              </a:solidFill>
            </a:endParaRPr>
          </a:p>
        </p:txBody>
      </p:sp>
      <p:sp>
        <p:nvSpPr>
          <p:cNvPr id="14314" name="Google Shape;14314;p219"/>
          <p:cNvSpPr txBox="1"/>
          <p:nvPr/>
        </p:nvSpPr>
        <p:spPr>
          <a:xfrm>
            <a:off x="2693050" y="2329100"/>
            <a:ext cx="110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a:t>
            </a:r>
            <a:r>
              <a:rPr lang="en-GB" sz="1200">
                <a:solidFill>
                  <a:srgbClr val="FF0E0E"/>
                </a:solidFill>
              </a:rPr>
              <a:t>治疗反馈</a:t>
            </a:r>
            <a:r>
              <a:rPr lang="en-GB" sz="1200"/>
              <a:t>）</a:t>
            </a:r>
            <a:endParaRPr sz="120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4318"/>
        <p:cNvGrpSpPr/>
        <p:nvPr/>
      </p:nvGrpSpPr>
      <p:grpSpPr>
        <a:xfrm>
          <a:off x="0" y="0"/>
          <a:ext cx="0" cy="0"/>
          <a:chOff x="0" y="0"/>
          <a:chExt cx="0" cy="0"/>
        </a:xfrm>
      </p:grpSpPr>
      <p:pic>
        <p:nvPicPr>
          <p:cNvPr id="14319" name="Google Shape;14319;p220"/>
          <p:cNvPicPr preferRelativeResize="0"/>
          <p:nvPr/>
        </p:nvPicPr>
        <p:blipFill>
          <a:blip r:embed="rId1"/>
          <a:stretch>
            <a:fillRect/>
          </a:stretch>
        </p:blipFill>
        <p:spPr>
          <a:xfrm>
            <a:off x="1788313" y="1291900"/>
            <a:ext cx="2636525" cy="1892425"/>
          </a:xfrm>
          <a:prstGeom prst="rect">
            <a:avLst/>
          </a:prstGeom>
          <a:noFill/>
          <a:ln>
            <a:noFill/>
          </a:ln>
        </p:spPr>
      </p:pic>
      <p:pic>
        <p:nvPicPr>
          <p:cNvPr id="14320" name="Google Shape;14320;p220"/>
          <p:cNvPicPr preferRelativeResize="0"/>
          <p:nvPr/>
        </p:nvPicPr>
        <p:blipFill>
          <a:blip r:embed="rId2"/>
          <a:stretch>
            <a:fillRect/>
          </a:stretch>
        </p:blipFill>
        <p:spPr>
          <a:xfrm>
            <a:off x="4869650" y="1264075"/>
            <a:ext cx="2486025" cy="1952625"/>
          </a:xfrm>
          <a:prstGeom prst="rect">
            <a:avLst/>
          </a:prstGeom>
          <a:noFill/>
          <a:ln>
            <a:noFill/>
          </a:ln>
        </p:spPr>
      </p:pic>
      <p:sp>
        <p:nvSpPr>
          <p:cNvPr id="14321" name="Google Shape;14321;p220"/>
          <p:cNvSpPr txBox="1"/>
          <p:nvPr/>
        </p:nvSpPr>
        <p:spPr>
          <a:xfrm>
            <a:off x="2437878" y="3356225"/>
            <a:ext cx="1337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t>32通道脑电波头盔</a:t>
            </a:r>
            <a:endParaRPr sz="1100"/>
          </a:p>
          <a:p>
            <a:pPr marL="0" lvl="0" indent="0" algn="ctr" rtl="0">
              <a:spcBef>
                <a:spcPts val="0"/>
              </a:spcBef>
              <a:spcAft>
                <a:spcPts val="0"/>
              </a:spcAft>
              <a:buNone/>
            </a:pPr>
            <a:r>
              <a:rPr lang="en-GB" sz="1100"/>
              <a:t>(Emotiv Flex)</a:t>
            </a:r>
            <a:endParaRPr sz="1100"/>
          </a:p>
        </p:txBody>
      </p:sp>
      <p:sp>
        <p:nvSpPr>
          <p:cNvPr id="14322" name="Google Shape;14322;p220"/>
          <p:cNvSpPr txBox="1"/>
          <p:nvPr/>
        </p:nvSpPr>
        <p:spPr>
          <a:xfrm>
            <a:off x="5382162" y="3356225"/>
            <a:ext cx="1461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t>受试者进行CPT</a:t>
            </a:r>
            <a:endParaRPr sz="1100"/>
          </a:p>
          <a:p>
            <a:pPr marL="0" lvl="0" indent="0" algn="ctr" rtl="0">
              <a:spcBef>
                <a:spcPts val="0"/>
              </a:spcBef>
              <a:spcAft>
                <a:spcPts val="0"/>
              </a:spcAft>
              <a:buNone/>
            </a:pPr>
            <a:r>
              <a:rPr lang="en-GB" sz="1100"/>
              <a:t>实验现场图</a:t>
            </a:r>
            <a:endParaRPr sz="11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4326"/>
        <p:cNvGrpSpPr/>
        <p:nvPr/>
      </p:nvGrpSpPr>
      <p:grpSpPr>
        <a:xfrm>
          <a:off x="0" y="0"/>
          <a:ext cx="0" cy="0"/>
          <a:chOff x="0" y="0"/>
          <a:chExt cx="0" cy="0"/>
        </a:xfrm>
      </p:grpSpPr>
      <p:pic>
        <p:nvPicPr>
          <p:cNvPr id="14327" name="Google Shape;14327;p221"/>
          <p:cNvPicPr preferRelativeResize="0"/>
          <p:nvPr/>
        </p:nvPicPr>
        <p:blipFill>
          <a:blip r:embed="rId1"/>
          <a:stretch>
            <a:fillRect/>
          </a:stretch>
        </p:blipFill>
        <p:spPr>
          <a:xfrm>
            <a:off x="4212175" y="564225"/>
            <a:ext cx="4931825" cy="3811176"/>
          </a:xfrm>
          <a:prstGeom prst="rect">
            <a:avLst/>
          </a:prstGeom>
          <a:noFill/>
          <a:ln>
            <a:noFill/>
          </a:ln>
        </p:spPr>
      </p:pic>
      <p:pic>
        <p:nvPicPr>
          <p:cNvPr id="14328" name="Google Shape;14328;p221"/>
          <p:cNvPicPr preferRelativeResize="0"/>
          <p:nvPr/>
        </p:nvPicPr>
        <p:blipFill>
          <a:blip r:embed="rId2"/>
          <a:stretch>
            <a:fillRect/>
          </a:stretch>
        </p:blipFill>
        <p:spPr>
          <a:xfrm>
            <a:off x="120250" y="722700"/>
            <a:ext cx="4521648" cy="3494223"/>
          </a:xfrm>
          <a:prstGeom prst="rect">
            <a:avLst/>
          </a:prstGeom>
          <a:noFill/>
          <a:ln>
            <a:noFill/>
          </a:ln>
        </p:spPr>
      </p:pic>
      <p:sp>
        <p:nvSpPr>
          <p:cNvPr id="14329" name="Google Shape;14329;p221"/>
          <p:cNvSpPr txBox="1"/>
          <p:nvPr/>
        </p:nvSpPr>
        <p:spPr>
          <a:xfrm>
            <a:off x="2962950" y="484275"/>
            <a:ext cx="321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t>不同场景—— 痛经治疗仪</a:t>
            </a:r>
            <a:endParaRPr sz="16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4333"/>
        <p:cNvGrpSpPr/>
        <p:nvPr/>
      </p:nvGrpSpPr>
      <p:grpSpPr>
        <a:xfrm>
          <a:off x="0" y="0"/>
          <a:ext cx="0" cy="0"/>
          <a:chOff x="0" y="0"/>
          <a:chExt cx="0" cy="0"/>
        </a:xfrm>
      </p:grpSpPr>
      <p:pic>
        <p:nvPicPr>
          <p:cNvPr id="14334" name="Google Shape;14334;p222"/>
          <p:cNvPicPr preferRelativeResize="0"/>
          <p:nvPr/>
        </p:nvPicPr>
        <p:blipFill rotWithShape="1">
          <a:blip r:embed="rId1"/>
          <a:srcRect l="7247" t="28392" r="5332" b="16153"/>
          <a:stretch>
            <a:fillRect/>
          </a:stretch>
        </p:blipFill>
        <p:spPr>
          <a:xfrm>
            <a:off x="511000" y="633125"/>
            <a:ext cx="8371626" cy="4103974"/>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4338"/>
        <p:cNvGrpSpPr/>
        <p:nvPr/>
      </p:nvGrpSpPr>
      <p:grpSpPr>
        <a:xfrm>
          <a:off x="0" y="0"/>
          <a:ext cx="0" cy="0"/>
          <a:chOff x="0" y="0"/>
          <a:chExt cx="0" cy="0"/>
        </a:xfrm>
      </p:grpSpPr>
      <p:pic>
        <p:nvPicPr>
          <p:cNvPr id="14339" name="Google Shape;14339;p223"/>
          <p:cNvPicPr preferRelativeResize="0"/>
          <p:nvPr/>
        </p:nvPicPr>
        <p:blipFill rotWithShape="1">
          <a:blip r:embed="rId1"/>
          <a:srcRect l="19568" r="20313"/>
          <a:stretch>
            <a:fillRect/>
          </a:stretch>
        </p:blipFill>
        <p:spPr>
          <a:xfrm>
            <a:off x="2010000" y="1421400"/>
            <a:ext cx="3218175" cy="2791375"/>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4343"/>
        <p:cNvGrpSpPr/>
        <p:nvPr/>
      </p:nvGrpSpPr>
      <p:grpSpPr>
        <a:xfrm>
          <a:off x="0" y="0"/>
          <a:ext cx="0" cy="0"/>
          <a:chOff x="0" y="0"/>
          <a:chExt cx="0" cy="0"/>
        </a:xfrm>
      </p:grpSpPr>
      <p:sp>
        <p:nvSpPr>
          <p:cNvPr id="14344" name="Google Shape;14344;p224"/>
          <p:cNvSpPr/>
          <p:nvPr/>
        </p:nvSpPr>
        <p:spPr>
          <a:xfrm rot="-5399787">
            <a:off x="-32475" y="1225975"/>
            <a:ext cx="4845300" cy="2692800"/>
          </a:xfrm>
          <a:prstGeom prst="roundRect">
            <a:avLst>
              <a:gd name="adj" fmla="val 24451"/>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4345" name="Google Shape;14345;p224"/>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6" name="Google Shape;14346;p224"/>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脑电信号</a:t>
            </a:r>
            <a:endParaRPr sz="1200"/>
          </a:p>
          <a:p>
            <a:pPr marL="0" lvl="0" indent="0" algn="ctr" rtl="0">
              <a:spcBef>
                <a:spcPts val="0"/>
              </a:spcBef>
              <a:spcAft>
                <a:spcPts val="0"/>
              </a:spcAft>
              <a:buNone/>
            </a:pPr>
            <a:r>
              <a:rPr lang="en-GB" sz="1200"/>
              <a:t>采集/反馈</a:t>
            </a:r>
            <a:endParaRPr lang="en-GB" sz="1200"/>
          </a:p>
        </p:txBody>
      </p:sp>
      <p:sp>
        <p:nvSpPr>
          <p:cNvPr id="14347" name="Google Shape;14347;p224"/>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8" name="Google Shape;14348;p224"/>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疼痛识别</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4349" name="Google Shape;14349;p224"/>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EEG</a:t>
            </a:r>
            <a:endParaRPr lang="en-GB"/>
          </a:p>
        </p:txBody>
      </p:sp>
      <p:sp>
        <p:nvSpPr>
          <p:cNvPr id="14350" name="Google Shape;14350;p224"/>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深度学习</a:t>
            </a:r>
            <a:endParaRPr lang="en-GB"/>
          </a:p>
        </p:txBody>
      </p:sp>
      <p:cxnSp>
        <p:nvCxnSpPr>
          <p:cNvPr id="14351" name="Google Shape;14351;p224"/>
          <p:cNvCxnSpPr>
            <a:stCxn id="14349" idx="3"/>
            <a:endCxn id="14350"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4352" name="Google Shape;14352;p224"/>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353" name="Google Shape;14353;p224"/>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4354" name="Google Shape;14354;p224"/>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疼痛定位</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4355" name="Google Shape;14355;p224"/>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疼痛强度</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4356" name="Google Shape;14356;p224"/>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APP</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4357" name="Google Shape;14357;p224"/>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页面</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58" name="Google Shape;14358;p224"/>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数据挖掘</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59" name="Google Shape;14359;p224"/>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强化学习</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60" name="Google Shape;14360;p224"/>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1" name="Google Shape;14361;p224"/>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疼痛治疗仪</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362" name="Google Shape;14362;p224"/>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4363" name="Google Shape;14363;p224"/>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4364" name="Google Shape;14364;p224"/>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4365" name="Google Shape;14365;p224"/>
          <p:cNvSpPr/>
          <p:nvPr/>
        </p:nvSpPr>
        <p:spPr>
          <a:xfrm>
            <a:off x="559850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外观设计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66" name="Google Shape;14366;p224"/>
          <p:cNvSpPr/>
          <p:nvPr/>
        </p:nvSpPr>
        <p:spPr>
          <a:xfrm>
            <a:off x="680965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电路设计</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67" name="Google Shape;14367;p224"/>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治疗力度</a:t>
            </a:r>
            <a:endParaRPr sz="1200"/>
          </a:p>
        </p:txBody>
      </p:sp>
      <p:sp>
        <p:nvSpPr>
          <p:cNvPr id="14368" name="Google Shape;14368;p224"/>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治疗方案</a:t>
            </a:r>
            <a:endParaRPr sz="1200"/>
          </a:p>
        </p:txBody>
      </p:sp>
      <p:cxnSp>
        <p:nvCxnSpPr>
          <p:cNvPr id="14369" name="Google Shape;14369;p224"/>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4370" name="Google Shape;14370;p224"/>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疼痛治疗</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371" name="Google Shape;14371;p224"/>
          <p:cNvCxnSpPr/>
          <p:nvPr/>
        </p:nvCxnSpPr>
        <p:spPr>
          <a:xfrm rot="10800000" flipH="1">
            <a:off x="3829825" y="2089275"/>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4372" name="Google Shape;14372;p224"/>
          <p:cNvSpPr txBox="1"/>
          <p:nvPr/>
        </p:nvSpPr>
        <p:spPr>
          <a:xfrm rot="-1858658">
            <a:off x="3937835" y="25451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Chelsea Market" panose="02000000000000000000"/>
                <a:ea typeface="Chelsea Market" panose="02000000000000000000"/>
                <a:cs typeface="Chelsea Market" panose="02000000000000000000"/>
                <a:sym typeface="Chelsea Market" panose="02000000000000000000"/>
              </a:rPr>
              <a:t>治疗反馈</a:t>
            </a:r>
            <a:endParaRPr sz="1300">
              <a:latin typeface="Chelsea Market" panose="02000000000000000000"/>
              <a:ea typeface="Chelsea Market" panose="02000000000000000000"/>
              <a:cs typeface="Chelsea Market" panose="02000000000000000000"/>
              <a:sym typeface="Chelsea Market" panose="02000000000000000000"/>
            </a:endParaRPr>
          </a:p>
        </p:txBody>
      </p:sp>
      <p:cxnSp>
        <p:nvCxnSpPr>
          <p:cNvPr id="14373" name="Google Shape;14373;p224"/>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4374" name="Google Shape;14374;p224"/>
          <p:cNvPicPr preferRelativeResize="0"/>
          <p:nvPr/>
        </p:nvPicPr>
        <p:blipFill rotWithShape="1">
          <a:blip r:embed="rId1"/>
          <a:srcRect l="1729" t="2157" r="1633" b="15821"/>
          <a:stretch>
            <a:fillRect/>
          </a:stretch>
        </p:blipFill>
        <p:spPr>
          <a:xfrm>
            <a:off x="1331625" y="2756400"/>
            <a:ext cx="2000300" cy="2138068"/>
          </a:xfrm>
          <a:prstGeom prst="rect">
            <a:avLst/>
          </a:prstGeom>
          <a:noFill/>
          <a:ln>
            <a:noFill/>
          </a:ln>
        </p:spPr>
      </p:pic>
      <p:sp>
        <p:nvSpPr>
          <p:cNvPr id="14375" name="Google Shape;14375;p224"/>
          <p:cNvSpPr txBox="1"/>
          <p:nvPr/>
        </p:nvSpPr>
        <p:spPr>
          <a:xfrm rot="-1858658">
            <a:off x="3752698" y="21839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Chelsea Market" panose="02000000000000000000"/>
                <a:ea typeface="Chelsea Market" panose="02000000000000000000"/>
                <a:cs typeface="Chelsea Market" panose="02000000000000000000"/>
                <a:sym typeface="Chelsea Market" panose="02000000000000000000"/>
              </a:rPr>
              <a:t>主观疼痛感受</a:t>
            </a:r>
            <a:endParaRPr sz="1300">
              <a:latin typeface="Chelsea Market" panose="02000000000000000000"/>
              <a:ea typeface="Chelsea Market" panose="02000000000000000000"/>
              <a:cs typeface="Chelsea Market" panose="02000000000000000000"/>
              <a:sym typeface="Chelsea Market" panose="02000000000000000000"/>
            </a:endParaRPr>
          </a:p>
        </p:txBody>
      </p:sp>
      <p:sp>
        <p:nvSpPr>
          <p:cNvPr id="14376" name="Google Shape;14376;p224"/>
          <p:cNvSpPr txBox="1"/>
          <p:nvPr/>
        </p:nvSpPr>
        <p:spPr>
          <a:xfrm>
            <a:off x="705725" y="2000325"/>
            <a:ext cx="31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rPr>
              <a:t>特殊患者</a:t>
            </a:r>
            <a:endParaRPr>
              <a:solidFill>
                <a:srgbClr val="FF0000"/>
              </a:solidFill>
            </a:endParaRPr>
          </a:p>
        </p:txBody>
      </p:sp>
      <p:sp>
        <p:nvSpPr>
          <p:cNvPr id="14377" name="Google Shape;14377;p224"/>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4381"/>
        <p:cNvGrpSpPr/>
        <p:nvPr/>
      </p:nvGrpSpPr>
      <p:grpSpPr>
        <a:xfrm>
          <a:off x="0" y="0"/>
          <a:ext cx="0" cy="0"/>
          <a:chOff x="0" y="0"/>
          <a:chExt cx="0" cy="0"/>
        </a:xfrm>
      </p:grpSpPr>
      <p:pic>
        <p:nvPicPr>
          <p:cNvPr id="14382" name="Google Shape;14382;p225"/>
          <p:cNvPicPr preferRelativeResize="0"/>
          <p:nvPr/>
        </p:nvPicPr>
        <p:blipFill>
          <a:blip r:embed="rId1"/>
          <a:stretch>
            <a:fillRect/>
          </a:stretch>
        </p:blipFill>
        <p:spPr>
          <a:xfrm>
            <a:off x="661175" y="633113"/>
            <a:ext cx="1897549" cy="3798623"/>
          </a:xfrm>
          <a:prstGeom prst="rect">
            <a:avLst/>
          </a:prstGeom>
          <a:noFill/>
          <a:ln>
            <a:noFill/>
          </a:ln>
        </p:spPr>
      </p:pic>
      <p:pic>
        <p:nvPicPr>
          <p:cNvPr id="14383" name="Google Shape;14383;p225"/>
          <p:cNvPicPr preferRelativeResize="0"/>
          <p:nvPr/>
        </p:nvPicPr>
        <p:blipFill>
          <a:blip r:embed="rId2"/>
          <a:stretch>
            <a:fillRect/>
          </a:stretch>
        </p:blipFill>
        <p:spPr>
          <a:xfrm>
            <a:off x="2661075" y="643663"/>
            <a:ext cx="1897549" cy="3777534"/>
          </a:xfrm>
          <a:prstGeom prst="rect">
            <a:avLst/>
          </a:prstGeom>
          <a:noFill/>
          <a:ln>
            <a:noFill/>
          </a:ln>
        </p:spPr>
      </p:pic>
      <p:pic>
        <p:nvPicPr>
          <p:cNvPr id="14384" name="Google Shape;14384;p225"/>
          <p:cNvPicPr preferRelativeResize="0"/>
          <p:nvPr/>
        </p:nvPicPr>
        <p:blipFill>
          <a:blip r:embed="rId3"/>
          <a:stretch>
            <a:fillRect/>
          </a:stretch>
        </p:blipFill>
        <p:spPr>
          <a:xfrm>
            <a:off x="4660975" y="639250"/>
            <a:ext cx="1897549" cy="3786340"/>
          </a:xfrm>
          <a:prstGeom prst="rect">
            <a:avLst/>
          </a:prstGeom>
          <a:noFill/>
          <a:ln>
            <a:noFill/>
          </a:ln>
        </p:spPr>
      </p:pic>
      <p:pic>
        <p:nvPicPr>
          <p:cNvPr id="14385" name="Google Shape;14385;p225"/>
          <p:cNvPicPr preferRelativeResize="0"/>
          <p:nvPr/>
        </p:nvPicPr>
        <p:blipFill>
          <a:blip r:embed="rId4"/>
          <a:stretch>
            <a:fillRect/>
          </a:stretch>
        </p:blipFill>
        <p:spPr>
          <a:xfrm>
            <a:off x="6742275" y="633100"/>
            <a:ext cx="1935976" cy="3877275"/>
          </a:xfrm>
          <a:prstGeom prst="rect">
            <a:avLst/>
          </a:prstGeom>
          <a:noFill/>
          <a:ln>
            <a:noFill/>
          </a:ln>
        </p:spPr>
      </p:pic>
      <p:sp>
        <p:nvSpPr>
          <p:cNvPr id="14386" name="Google Shape;14386;p225"/>
          <p:cNvSpPr/>
          <p:nvPr/>
        </p:nvSpPr>
        <p:spPr>
          <a:xfrm>
            <a:off x="661175" y="634725"/>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7" name="Google Shape;14387;p225"/>
          <p:cNvSpPr/>
          <p:nvPr/>
        </p:nvSpPr>
        <p:spPr>
          <a:xfrm>
            <a:off x="2661075" y="639300"/>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8" name="Google Shape;14388;p225"/>
          <p:cNvSpPr/>
          <p:nvPr/>
        </p:nvSpPr>
        <p:spPr>
          <a:xfrm>
            <a:off x="4660975" y="639288"/>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9" name="Google Shape;14389;p225"/>
          <p:cNvSpPr/>
          <p:nvPr/>
        </p:nvSpPr>
        <p:spPr>
          <a:xfrm>
            <a:off x="6742275" y="634725"/>
            <a:ext cx="19359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4393"/>
        <p:cNvGrpSpPr/>
        <p:nvPr/>
      </p:nvGrpSpPr>
      <p:grpSpPr>
        <a:xfrm>
          <a:off x="0" y="0"/>
          <a:ext cx="0" cy="0"/>
          <a:chOff x="0" y="0"/>
          <a:chExt cx="0" cy="0"/>
        </a:xfrm>
      </p:grpSpPr>
      <p:pic>
        <p:nvPicPr>
          <p:cNvPr id="14394" name="Google Shape;14394;p226"/>
          <p:cNvPicPr preferRelativeResize="0"/>
          <p:nvPr/>
        </p:nvPicPr>
        <p:blipFill>
          <a:blip r:embed="rId1"/>
          <a:stretch>
            <a:fillRect/>
          </a:stretch>
        </p:blipFill>
        <p:spPr>
          <a:xfrm>
            <a:off x="152400" y="152400"/>
            <a:ext cx="8839200" cy="4525486"/>
          </a:xfrm>
          <a:prstGeom prst="rect">
            <a:avLst/>
          </a:prstGeom>
          <a:noFill/>
          <a:ln>
            <a:noFill/>
          </a:ln>
        </p:spPr>
      </p:pic>
      <p:sp>
        <p:nvSpPr>
          <p:cNvPr id="14395" name="Google Shape;14395;p226"/>
          <p:cNvSpPr/>
          <p:nvPr/>
        </p:nvSpPr>
        <p:spPr>
          <a:xfrm>
            <a:off x="5892225" y="2504675"/>
            <a:ext cx="2449800" cy="217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cxnSp>
        <p:nvCxnSpPr>
          <p:cNvPr id="367" name="Google Shape;367;p34"/>
          <p:cNvCxnSpPr>
            <a:stCxn id="368" idx="1"/>
          </p:cNvCxnSpPr>
          <p:nvPr/>
        </p:nvCxnSpPr>
        <p:spPr>
          <a:xfrm rot="10800000" flipH="1">
            <a:off x="2593725" y="2559375"/>
            <a:ext cx="3749100" cy="12300"/>
          </a:xfrm>
          <a:prstGeom prst="straightConnector1">
            <a:avLst/>
          </a:prstGeom>
          <a:noFill/>
          <a:ln w="9525" cap="flat" cmpd="sng">
            <a:solidFill>
              <a:schemeClr val="dk1"/>
            </a:solidFill>
            <a:prstDash val="dot"/>
            <a:round/>
            <a:headEnd type="none" w="med" len="med"/>
            <a:tailEnd type="none" w="med" len="med"/>
          </a:ln>
        </p:spPr>
      </p:cxnSp>
      <p:cxnSp>
        <p:nvCxnSpPr>
          <p:cNvPr id="369" name="Google Shape;369;p34"/>
          <p:cNvCxnSpPr/>
          <p:nvPr/>
        </p:nvCxnSpPr>
        <p:spPr>
          <a:xfrm>
            <a:off x="2593725" y="179250"/>
            <a:ext cx="0" cy="4785000"/>
          </a:xfrm>
          <a:prstGeom prst="straightConnector1">
            <a:avLst/>
          </a:prstGeom>
          <a:noFill/>
          <a:ln w="9525" cap="flat" cmpd="sng">
            <a:solidFill>
              <a:schemeClr val="dk1"/>
            </a:solidFill>
            <a:prstDash val="dot"/>
            <a:round/>
            <a:headEnd type="none" w="med" len="med"/>
            <a:tailEnd type="none" w="med" len="med"/>
          </a:ln>
        </p:spPr>
      </p:cxnSp>
      <p:cxnSp>
        <p:nvCxnSpPr>
          <p:cNvPr id="370" name="Google Shape;370;p34"/>
          <p:cNvCxnSpPr/>
          <p:nvPr/>
        </p:nvCxnSpPr>
        <p:spPr>
          <a:xfrm>
            <a:off x="6342825" y="179250"/>
            <a:ext cx="0" cy="4785000"/>
          </a:xfrm>
          <a:prstGeom prst="straightConnector1">
            <a:avLst/>
          </a:prstGeom>
          <a:noFill/>
          <a:ln w="9525" cap="flat" cmpd="sng">
            <a:solidFill>
              <a:schemeClr val="dk1"/>
            </a:solidFill>
            <a:prstDash val="dot"/>
            <a:round/>
            <a:headEnd type="none" w="med" len="med"/>
            <a:tailEnd type="none" w="med" len="med"/>
          </a:ln>
        </p:spPr>
      </p:cxnSp>
      <p:sp>
        <p:nvSpPr>
          <p:cNvPr id="371" name="Google Shape;371;p34"/>
          <p:cNvSpPr/>
          <p:nvPr/>
        </p:nvSpPr>
        <p:spPr>
          <a:xfrm flipH="1">
            <a:off x="3568078" y="361350"/>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4"/>
          <p:cNvSpPr/>
          <p:nvPr/>
        </p:nvSpPr>
        <p:spPr>
          <a:xfrm flipH="1">
            <a:off x="3432499" y="50751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4"/>
          <p:cNvSpPr/>
          <p:nvPr/>
        </p:nvSpPr>
        <p:spPr>
          <a:xfrm flipH="1">
            <a:off x="3021155" y="97646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4"/>
          <p:cNvSpPr/>
          <p:nvPr/>
        </p:nvSpPr>
        <p:spPr>
          <a:xfrm flipH="1">
            <a:off x="2862334" y="1122542"/>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4"/>
          <p:cNvSpPr/>
          <p:nvPr/>
        </p:nvSpPr>
        <p:spPr>
          <a:xfrm flipH="1">
            <a:off x="2701693" y="1268708"/>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4"/>
          <p:cNvSpPr/>
          <p:nvPr/>
        </p:nvSpPr>
        <p:spPr>
          <a:xfrm>
            <a:off x="3370925" y="754830"/>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4"/>
          <p:cNvSpPr/>
          <p:nvPr/>
        </p:nvSpPr>
        <p:spPr>
          <a:xfrm>
            <a:off x="3284643" y="843685"/>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4"/>
          <p:cNvSpPr/>
          <p:nvPr/>
        </p:nvSpPr>
        <p:spPr>
          <a:xfrm>
            <a:off x="3457207" y="665976"/>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34"/>
          <p:cNvSpPr/>
          <p:nvPr/>
        </p:nvSpPr>
        <p:spPr>
          <a:xfrm flipH="1">
            <a:off x="3574353" y="287870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34"/>
          <p:cNvSpPr/>
          <p:nvPr/>
        </p:nvSpPr>
        <p:spPr>
          <a:xfrm flipH="1">
            <a:off x="3437793" y="302486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34"/>
          <p:cNvSpPr/>
          <p:nvPr/>
        </p:nvSpPr>
        <p:spPr>
          <a:xfrm flipH="1">
            <a:off x="3023476" y="34938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34"/>
          <p:cNvSpPr/>
          <p:nvPr/>
        </p:nvSpPr>
        <p:spPr>
          <a:xfrm flipH="1">
            <a:off x="2863506" y="3639892"/>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34"/>
          <p:cNvSpPr/>
          <p:nvPr/>
        </p:nvSpPr>
        <p:spPr>
          <a:xfrm flipH="1">
            <a:off x="2701704" y="378605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34"/>
          <p:cNvSpPr/>
          <p:nvPr/>
        </p:nvSpPr>
        <p:spPr>
          <a:xfrm>
            <a:off x="3375688" y="3272180"/>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34"/>
          <p:cNvSpPr/>
          <p:nvPr/>
        </p:nvSpPr>
        <p:spPr>
          <a:xfrm>
            <a:off x="3288782" y="3361035"/>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34"/>
          <p:cNvSpPr/>
          <p:nvPr/>
        </p:nvSpPr>
        <p:spPr>
          <a:xfrm>
            <a:off x="3462594" y="3183326"/>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34"/>
          <p:cNvSpPr/>
          <p:nvPr/>
        </p:nvSpPr>
        <p:spPr>
          <a:xfrm>
            <a:off x="4409875" y="115302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34"/>
          <p:cNvSpPr/>
          <p:nvPr/>
        </p:nvSpPr>
        <p:spPr>
          <a:xfrm>
            <a:off x="4409875" y="367037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34"/>
          <p:cNvSpPr/>
          <p:nvPr/>
        </p:nvSpPr>
        <p:spPr>
          <a:xfrm>
            <a:off x="4954438" y="2723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34"/>
          <p:cNvSpPr/>
          <p:nvPr/>
        </p:nvSpPr>
        <p:spPr>
          <a:xfrm>
            <a:off x="4965738" y="306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91" name="Google Shape;391;p34"/>
          <p:cNvPicPr preferRelativeResize="0"/>
          <p:nvPr/>
        </p:nvPicPr>
        <p:blipFill>
          <a:blip r:embed="rId1"/>
          <a:stretch>
            <a:fillRect/>
          </a:stretch>
        </p:blipFill>
        <p:spPr>
          <a:xfrm>
            <a:off x="0" y="1709950"/>
            <a:ext cx="1747506" cy="1711150"/>
          </a:xfrm>
          <a:prstGeom prst="rect">
            <a:avLst/>
          </a:prstGeom>
          <a:noFill/>
          <a:ln>
            <a:noFill/>
          </a:ln>
        </p:spPr>
      </p:pic>
      <p:sp>
        <p:nvSpPr>
          <p:cNvPr id="392" name="Google Shape;392;p34"/>
          <p:cNvSpPr/>
          <p:nvPr/>
        </p:nvSpPr>
        <p:spPr>
          <a:xfrm>
            <a:off x="4954450" y="2723125"/>
            <a:ext cx="420300" cy="4080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p:nvPr/>
        </p:nvSpPr>
        <p:spPr>
          <a:xfrm flipH="1">
            <a:off x="1586453" y="1875875"/>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5"/>
          <p:cNvSpPr/>
          <p:nvPr/>
        </p:nvSpPr>
        <p:spPr>
          <a:xfrm flipH="1">
            <a:off x="1449893" y="2022041"/>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5"/>
          <p:cNvSpPr/>
          <p:nvPr/>
        </p:nvSpPr>
        <p:spPr>
          <a:xfrm flipH="1">
            <a:off x="1271601" y="2214291"/>
            <a:ext cx="847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35"/>
          <p:cNvSpPr/>
          <p:nvPr/>
        </p:nvSpPr>
        <p:spPr>
          <a:xfrm flipH="1">
            <a:off x="1111631" y="2360367"/>
            <a:ext cx="847800" cy="761100"/>
          </a:xfrm>
          <a:prstGeom prst="rect">
            <a:avLst/>
          </a:prstGeom>
          <a:gradFill>
            <a:gsLst>
              <a:gs pos="0">
                <a:srgbClr val="E9D4F7"/>
              </a:gs>
              <a:gs pos="100000">
                <a:srgbClr val="E8B7EA"/>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5"/>
          <p:cNvSpPr/>
          <p:nvPr/>
        </p:nvSpPr>
        <p:spPr>
          <a:xfrm flipH="1">
            <a:off x="949829" y="2506533"/>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6"/>
          <p:cNvPicPr preferRelativeResize="0"/>
          <p:nvPr/>
        </p:nvPicPr>
        <p:blipFill>
          <a:blip r:embed="rId1"/>
          <a:stretch>
            <a:fillRect/>
          </a:stretch>
        </p:blipFill>
        <p:spPr>
          <a:xfrm>
            <a:off x="-18800" y="377175"/>
            <a:ext cx="2336548" cy="1704493"/>
          </a:xfrm>
          <a:prstGeom prst="rect">
            <a:avLst/>
          </a:prstGeom>
          <a:noFill/>
          <a:ln>
            <a:noFill/>
          </a:ln>
        </p:spPr>
      </p:pic>
      <p:pic>
        <p:nvPicPr>
          <p:cNvPr id="407" name="Google Shape;407;p36"/>
          <p:cNvPicPr preferRelativeResize="0"/>
          <p:nvPr/>
        </p:nvPicPr>
        <p:blipFill>
          <a:blip r:embed="rId2"/>
          <a:stretch>
            <a:fillRect/>
          </a:stretch>
        </p:blipFill>
        <p:spPr>
          <a:xfrm>
            <a:off x="-18800" y="2925575"/>
            <a:ext cx="2336548" cy="1752411"/>
          </a:xfrm>
          <a:prstGeom prst="rect">
            <a:avLst/>
          </a:prstGeom>
          <a:noFill/>
          <a:ln>
            <a:noFill/>
          </a:ln>
        </p:spPr>
      </p:pic>
      <p:sp>
        <p:nvSpPr>
          <p:cNvPr id="408" name="Google Shape;408;p36"/>
          <p:cNvSpPr/>
          <p:nvPr/>
        </p:nvSpPr>
        <p:spPr>
          <a:xfrm>
            <a:off x="4374337" y="29115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09" name="Google Shape;409;p36"/>
          <p:cNvSpPr/>
          <p:nvPr/>
        </p:nvSpPr>
        <p:spPr>
          <a:xfrm>
            <a:off x="4374337" y="324520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0" name="Google Shape;410;p36"/>
          <p:cNvSpPr/>
          <p:nvPr/>
        </p:nvSpPr>
        <p:spPr>
          <a:xfrm>
            <a:off x="4374337" y="3904016"/>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1" name="Google Shape;411;p36"/>
          <p:cNvSpPr/>
          <p:nvPr/>
        </p:nvSpPr>
        <p:spPr>
          <a:xfrm>
            <a:off x="4374337" y="4237697"/>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2" name="Google Shape;412;p36"/>
          <p:cNvSpPr/>
          <p:nvPr/>
        </p:nvSpPr>
        <p:spPr>
          <a:xfrm>
            <a:off x="4374337" y="4570296"/>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3" name="Google Shape;413;p36"/>
          <p:cNvSpPr/>
          <p:nvPr/>
        </p:nvSpPr>
        <p:spPr>
          <a:xfrm>
            <a:off x="5690200" y="487445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4" name="Google Shape;414;p36"/>
          <p:cNvSpPr/>
          <p:nvPr/>
        </p:nvSpPr>
        <p:spPr>
          <a:xfrm>
            <a:off x="5157512" y="2607349"/>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5" name="Google Shape;415;p36"/>
          <p:cNvSpPr/>
          <p:nvPr/>
        </p:nvSpPr>
        <p:spPr>
          <a:xfrm>
            <a:off x="5157537" y="305268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6" name="Google Shape;416;p36"/>
          <p:cNvSpPr/>
          <p:nvPr/>
        </p:nvSpPr>
        <p:spPr>
          <a:xfrm>
            <a:off x="5157512" y="397703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7" name="Google Shape;417;p36"/>
          <p:cNvSpPr/>
          <p:nvPr/>
        </p:nvSpPr>
        <p:spPr>
          <a:xfrm>
            <a:off x="5157550" y="44291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8" name="Google Shape;418;p36"/>
          <p:cNvSpPr/>
          <p:nvPr/>
        </p:nvSpPr>
        <p:spPr>
          <a:xfrm>
            <a:off x="5157575" y="487445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19" name="Google Shape;419;p36"/>
          <p:cNvSpPr/>
          <p:nvPr/>
        </p:nvSpPr>
        <p:spPr>
          <a:xfrm>
            <a:off x="5690137" y="2607349"/>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0" name="Google Shape;420;p36"/>
          <p:cNvSpPr/>
          <p:nvPr/>
        </p:nvSpPr>
        <p:spPr>
          <a:xfrm>
            <a:off x="5690162" y="305268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1" name="Google Shape;421;p36"/>
          <p:cNvSpPr/>
          <p:nvPr/>
        </p:nvSpPr>
        <p:spPr>
          <a:xfrm>
            <a:off x="5690137" y="397703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2" name="Google Shape;422;p36"/>
          <p:cNvSpPr/>
          <p:nvPr/>
        </p:nvSpPr>
        <p:spPr>
          <a:xfrm>
            <a:off x="5690175" y="44291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3" name="Google Shape;423;p36"/>
          <p:cNvSpPr txBox="1"/>
          <p:nvPr/>
        </p:nvSpPr>
        <p:spPr>
          <a:xfrm>
            <a:off x="5119075" y="255936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24" name="Google Shape;424;p36"/>
          <p:cNvSpPr txBox="1"/>
          <p:nvPr/>
        </p:nvSpPr>
        <p:spPr>
          <a:xfrm>
            <a:off x="5119100" y="3004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25" name="Google Shape;425;p36"/>
          <p:cNvSpPr txBox="1"/>
          <p:nvPr/>
        </p:nvSpPr>
        <p:spPr>
          <a:xfrm>
            <a:off x="5119075" y="39290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26" name="Google Shape;426;p36"/>
          <p:cNvSpPr txBox="1"/>
          <p:nvPr/>
        </p:nvSpPr>
        <p:spPr>
          <a:xfrm>
            <a:off x="5119113" y="43811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27" name="Google Shape;427;p36"/>
          <p:cNvSpPr txBox="1"/>
          <p:nvPr/>
        </p:nvSpPr>
        <p:spPr>
          <a:xfrm>
            <a:off x="5119138" y="48264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28" name="Google Shape;428;p36"/>
          <p:cNvSpPr txBox="1"/>
          <p:nvPr/>
        </p:nvSpPr>
        <p:spPr>
          <a:xfrm>
            <a:off x="5651700" y="255936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29" name="Google Shape;429;p36"/>
          <p:cNvSpPr txBox="1"/>
          <p:nvPr/>
        </p:nvSpPr>
        <p:spPr>
          <a:xfrm>
            <a:off x="5651725" y="3004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30" name="Google Shape;430;p36"/>
          <p:cNvSpPr txBox="1"/>
          <p:nvPr/>
        </p:nvSpPr>
        <p:spPr>
          <a:xfrm>
            <a:off x="5651700" y="39290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31" name="Google Shape;431;p36"/>
          <p:cNvSpPr txBox="1"/>
          <p:nvPr/>
        </p:nvSpPr>
        <p:spPr>
          <a:xfrm>
            <a:off x="5651738" y="43811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32" name="Google Shape;432;p36"/>
          <p:cNvSpPr txBox="1"/>
          <p:nvPr/>
        </p:nvSpPr>
        <p:spPr>
          <a:xfrm>
            <a:off x="5651763" y="48264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33" name="Google Shape;433;p36"/>
          <p:cNvSpPr txBox="1"/>
          <p:nvPr/>
        </p:nvSpPr>
        <p:spPr>
          <a:xfrm>
            <a:off x="4335900" y="28635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34" name="Google Shape;434;p36"/>
          <p:cNvSpPr txBox="1"/>
          <p:nvPr/>
        </p:nvSpPr>
        <p:spPr>
          <a:xfrm>
            <a:off x="4335900" y="31972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35" name="Google Shape;435;p36"/>
          <p:cNvSpPr txBox="1"/>
          <p:nvPr/>
        </p:nvSpPr>
        <p:spPr>
          <a:xfrm>
            <a:off x="4335900" y="385603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36" name="Google Shape;436;p36"/>
          <p:cNvSpPr txBox="1"/>
          <p:nvPr/>
        </p:nvSpPr>
        <p:spPr>
          <a:xfrm>
            <a:off x="4335900" y="418971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37" name="Google Shape;437;p36"/>
          <p:cNvSpPr txBox="1"/>
          <p:nvPr/>
        </p:nvSpPr>
        <p:spPr>
          <a:xfrm>
            <a:off x="4335900" y="452231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38" name="Google Shape;438;p36"/>
          <p:cNvCxnSpPr/>
          <p:nvPr/>
        </p:nvCxnSpPr>
        <p:spPr>
          <a:xfrm rot="10800000" flipH="1">
            <a:off x="2623950" y="2586750"/>
            <a:ext cx="4100400" cy="10800"/>
          </a:xfrm>
          <a:prstGeom prst="straightConnector1">
            <a:avLst/>
          </a:prstGeom>
          <a:noFill/>
          <a:ln w="9525" cap="flat" cmpd="sng">
            <a:solidFill>
              <a:schemeClr val="dk1"/>
            </a:solidFill>
            <a:prstDash val="dot"/>
            <a:round/>
            <a:headEnd type="none" w="med" len="med"/>
            <a:tailEnd type="none" w="med" len="med"/>
          </a:ln>
        </p:spPr>
      </p:cxnSp>
      <p:sp>
        <p:nvSpPr>
          <p:cNvPr id="439" name="Google Shape;439;p36"/>
          <p:cNvSpPr/>
          <p:nvPr/>
        </p:nvSpPr>
        <p:spPr>
          <a:xfrm flipH="1">
            <a:off x="3120388" y="660174"/>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6"/>
          <p:cNvSpPr/>
          <p:nvPr/>
        </p:nvSpPr>
        <p:spPr>
          <a:xfrm flipH="1">
            <a:off x="3022324" y="771119"/>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6"/>
          <p:cNvSpPr/>
          <p:nvPr/>
        </p:nvSpPr>
        <p:spPr>
          <a:xfrm flipH="1">
            <a:off x="2724802" y="1127069"/>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6"/>
          <p:cNvSpPr/>
          <p:nvPr/>
        </p:nvSpPr>
        <p:spPr>
          <a:xfrm flipH="1">
            <a:off x="2609927" y="1237946"/>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6"/>
          <p:cNvSpPr/>
          <p:nvPr/>
        </p:nvSpPr>
        <p:spPr>
          <a:xfrm flipH="1">
            <a:off x="2493737" y="1348891"/>
            <a:ext cx="609000" cy="5778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6"/>
          <p:cNvSpPr/>
          <p:nvPr/>
        </p:nvSpPr>
        <p:spPr>
          <a:xfrm>
            <a:off x="2977919" y="958839"/>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6"/>
          <p:cNvSpPr/>
          <p:nvPr/>
        </p:nvSpPr>
        <p:spPr>
          <a:xfrm>
            <a:off x="2915511" y="1026283"/>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6"/>
          <p:cNvSpPr/>
          <p:nvPr/>
        </p:nvSpPr>
        <p:spPr>
          <a:xfrm>
            <a:off x="3040327" y="891396"/>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6"/>
          <p:cNvSpPr/>
          <p:nvPr/>
        </p:nvSpPr>
        <p:spPr>
          <a:xfrm>
            <a:off x="3894313" y="1044775"/>
            <a:ext cx="279900" cy="3693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6"/>
          <p:cNvSpPr/>
          <p:nvPr/>
        </p:nvSpPr>
        <p:spPr>
          <a:xfrm>
            <a:off x="4374337" y="3391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9" name="Google Shape;449;p36"/>
          <p:cNvSpPr txBox="1"/>
          <p:nvPr/>
        </p:nvSpPr>
        <p:spPr>
          <a:xfrm>
            <a:off x="4335900" y="2911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50" name="Google Shape;450;p36"/>
          <p:cNvSpPr/>
          <p:nvPr/>
        </p:nvSpPr>
        <p:spPr>
          <a:xfrm>
            <a:off x="4374337" y="67285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1" name="Google Shape;451;p36"/>
          <p:cNvSpPr txBox="1"/>
          <p:nvPr/>
        </p:nvSpPr>
        <p:spPr>
          <a:xfrm>
            <a:off x="4335900" y="6248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52" name="Google Shape;452;p36"/>
          <p:cNvSpPr/>
          <p:nvPr/>
        </p:nvSpPr>
        <p:spPr>
          <a:xfrm>
            <a:off x="4473471" y="10065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36"/>
          <p:cNvSpPr/>
          <p:nvPr/>
        </p:nvSpPr>
        <p:spPr>
          <a:xfrm>
            <a:off x="4473471" y="11057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36"/>
          <p:cNvSpPr/>
          <p:nvPr/>
        </p:nvSpPr>
        <p:spPr>
          <a:xfrm>
            <a:off x="4473471" y="12049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36"/>
          <p:cNvSpPr/>
          <p:nvPr/>
        </p:nvSpPr>
        <p:spPr>
          <a:xfrm>
            <a:off x="4374337" y="1331666"/>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6" name="Google Shape;456;p36"/>
          <p:cNvSpPr txBox="1"/>
          <p:nvPr/>
        </p:nvSpPr>
        <p:spPr>
          <a:xfrm>
            <a:off x="4335900" y="128368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57" name="Google Shape;457;p36"/>
          <p:cNvSpPr/>
          <p:nvPr/>
        </p:nvSpPr>
        <p:spPr>
          <a:xfrm>
            <a:off x="4374337" y="1665347"/>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58" name="Google Shape;458;p36"/>
          <p:cNvSpPr txBox="1"/>
          <p:nvPr/>
        </p:nvSpPr>
        <p:spPr>
          <a:xfrm>
            <a:off x="4335900" y="161736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59" name="Google Shape;459;p36"/>
          <p:cNvSpPr/>
          <p:nvPr/>
        </p:nvSpPr>
        <p:spPr>
          <a:xfrm>
            <a:off x="4374337" y="1997946"/>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0" name="Google Shape;460;p36"/>
          <p:cNvSpPr txBox="1"/>
          <p:nvPr/>
        </p:nvSpPr>
        <p:spPr>
          <a:xfrm>
            <a:off x="4335900" y="1949960"/>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61" name="Google Shape;461;p36"/>
          <p:cNvSpPr/>
          <p:nvPr/>
        </p:nvSpPr>
        <p:spPr>
          <a:xfrm>
            <a:off x="5157512" y="34999"/>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2" name="Google Shape;462;p36"/>
          <p:cNvSpPr txBox="1"/>
          <p:nvPr/>
        </p:nvSpPr>
        <p:spPr>
          <a:xfrm>
            <a:off x="5119075" y="-12987"/>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63" name="Google Shape;463;p36"/>
          <p:cNvSpPr/>
          <p:nvPr/>
        </p:nvSpPr>
        <p:spPr>
          <a:xfrm>
            <a:off x="5157537" y="48033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64" name="Google Shape;464;p36"/>
          <p:cNvSpPr txBox="1"/>
          <p:nvPr/>
        </p:nvSpPr>
        <p:spPr>
          <a:xfrm>
            <a:off x="5119100" y="4323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65" name="Google Shape;465;p36"/>
          <p:cNvSpPr/>
          <p:nvPr/>
        </p:nvSpPr>
        <p:spPr>
          <a:xfrm>
            <a:off x="5256621" y="9487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36"/>
          <p:cNvSpPr/>
          <p:nvPr/>
        </p:nvSpPr>
        <p:spPr>
          <a:xfrm>
            <a:off x="5256621" y="10480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6"/>
          <p:cNvSpPr/>
          <p:nvPr/>
        </p:nvSpPr>
        <p:spPr>
          <a:xfrm>
            <a:off x="5256621" y="11472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8" name="Google Shape;468;p36"/>
          <p:cNvCxnSpPr/>
          <p:nvPr/>
        </p:nvCxnSpPr>
        <p:spPr>
          <a:xfrm>
            <a:off x="5281650" y="2814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69" name="Google Shape;469;p36"/>
          <p:cNvCxnSpPr/>
          <p:nvPr/>
        </p:nvCxnSpPr>
        <p:spPr>
          <a:xfrm>
            <a:off x="5281650" y="74021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70" name="Google Shape;470;p36"/>
          <p:cNvSpPr/>
          <p:nvPr/>
        </p:nvSpPr>
        <p:spPr>
          <a:xfrm>
            <a:off x="5157512" y="140468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1" name="Google Shape;471;p36"/>
          <p:cNvSpPr txBox="1"/>
          <p:nvPr/>
        </p:nvSpPr>
        <p:spPr>
          <a:xfrm>
            <a:off x="5119075" y="1356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72" name="Google Shape;472;p36"/>
          <p:cNvCxnSpPr/>
          <p:nvPr/>
        </p:nvCxnSpPr>
        <p:spPr>
          <a:xfrm>
            <a:off x="5281625" y="1205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73" name="Google Shape;473;p36"/>
          <p:cNvCxnSpPr/>
          <p:nvPr/>
        </p:nvCxnSpPr>
        <p:spPr>
          <a:xfrm>
            <a:off x="5281625" y="166456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74" name="Google Shape;474;p36"/>
          <p:cNvSpPr/>
          <p:nvPr/>
        </p:nvSpPr>
        <p:spPr>
          <a:xfrm>
            <a:off x="5157550" y="18567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5" name="Google Shape;475;p36"/>
          <p:cNvSpPr txBox="1"/>
          <p:nvPr/>
        </p:nvSpPr>
        <p:spPr>
          <a:xfrm>
            <a:off x="5119113" y="18087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76" name="Google Shape;476;p36"/>
          <p:cNvSpPr/>
          <p:nvPr/>
        </p:nvSpPr>
        <p:spPr>
          <a:xfrm>
            <a:off x="5157575" y="230210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77" name="Google Shape;477;p36"/>
          <p:cNvSpPr txBox="1"/>
          <p:nvPr/>
        </p:nvSpPr>
        <p:spPr>
          <a:xfrm>
            <a:off x="5119138" y="22541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78" name="Google Shape;478;p36"/>
          <p:cNvCxnSpPr/>
          <p:nvPr/>
        </p:nvCxnSpPr>
        <p:spPr>
          <a:xfrm>
            <a:off x="5281688" y="2103200"/>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79" name="Google Shape;479;p36"/>
          <p:cNvSpPr/>
          <p:nvPr/>
        </p:nvSpPr>
        <p:spPr>
          <a:xfrm>
            <a:off x="5690137" y="34999"/>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0" name="Google Shape;480;p36"/>
          <p:cNvSpPr txBox="1"/>
          <p:nvPr/>
        </p:nvSpPr>
        <p:spPr>
          <a:xfrm>
            <a:off x="5651700" y="-12987"/>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81" name="Google Shape;481;p36"/>
          <p:cNvSpPr/>
          <p:nvPr/>
        </p:nvSpPr>
        <p:spPr>
          <a:xfrm>
            <a:off x="5690162" y="48033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2" name="Google Shape;482;p36"/>
          <p:cNvSpPr txBox="1"/>
          <p:nvPr/>
        </p:nvSpPr>
        <p:spPr>
          <a:xfrm>
            <a:off x="5651725" y="4323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83" name="Google Shape;483;p36"/>
          <p:cNvSpPr/>
          <p:nvPr/>
        </p:nvSpPr>
        <p:spPr>
          <a:xfrm>
            <a:off x="5789246" y="9487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36"/>
          <p:cNvSpPr/>
          <p:nvPr/>
        </p:nvSpPr>
        <p:spPr>
          <a:xfrm>
            <a:off x="5789246" y="10480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6"/>
          <p:cNvSpPr/>
          <p:nvPr/>
        </p:nvSpPr>
        <p:spPr>
          <a:xfrm>
            <a:off x="5789246" y="11472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86" name="Google Shape;486;p36"/>
          <p:cNvCxnSpPr/>
          <p:nvPr/>
        </p:nvCxnSpPr>
        <p:spPr>
          <a:xfrm>
            <a:off x="5814275" y="2814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87" name="Google Shape;487;p36"/>
          <p:cNvCxnSpPr/>
          <p:nvPr/>
        </p:nvCxnSpPr>
        <p:spPr>
          <a:xfrm>
            <a:off x="5814275" y="74021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88" name="Google Shape;488;p36"/>
          <p:cNvSpPr/>
          <p:nvPr/>
        </p:nvSpPr>
        <p:spPr>
          <a:xfrm>
            <a:off x="5690137" y="140468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9" name="Google Shape;489;p36"/>
          <p:cNvSpPr txBox="1"/>
          <p:nvPr/>
        </p:nvSpPr>
        <p:spPr>
          <a:xfrm>
            <a:off x="5651700" y="1356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90" name="Google Shape;490;p36"/>
          <p:cNvCxnSpPr/>
          <p:nvPr/>
        </p:nvCxnSpPr>
        <p:spPr>
          <a:xfrm>
            <a:off x="5814250" y="1205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91" name="Google Shape;491;p36"/>
          <p:cNvCxnSpPr/>
          <p:nvPr/>
        </p:nvCxnSpPr>
        <p:spPr>
          <a:xfrm>
            <a:off x="5814250" y="1664563"/>
            <a:ext cx="0" cy="198900"/>
          </a:xfrm>
          <a:prstGeom prst="straightConnector1">
            <a:avLst/>
          </a:prstGeom>
          <a:noFill/>
          <a:ln w="9525" cap="flat" cmpd="sng">
            <a:solidFill>
              <a:schemeClr val="dk1"/>
            </a:solidFill>
            <a:prstDash val="solid"/>
            <a:round/>
            <a:headEnd type="stealth" w="med" len="med"/>
            <a:tailEnd type="stealth" w="med" len="med"/>
          </a:ln>
        </p:spPr>
      </p:cxnSp>
      <p:sp>
        <p:nvSpPr>
          <p:cNvPr id="492" name="Google Shape;492;p36"/>
          <p:cNvSpPr/>
          <p:nvPr/>
        </p:nvSpPr>
        <p:spPr>
          <a:xfrm>
            <a:off x="5690175" y="18567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3" name="Google Shape;493;p36"/>
          <p:cNvSpPr txBox="1"/>
          <p:nvPr/>
        </p:nvSpPr>
        <p:spPr>
          <a:xfrm>
            <a:off x="5651738" y="18087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494" name="Google Shape;494;p36"/>
          <p:cNvSpPr/>
          <p:nvPr/>
        </p:nvSpPr>
        <p:spPr>
          <a:xfrm>
            <a:off x="5690200" y="230210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5" name="Google Shape;495;p36"/>
          <p:cNvSpPr txBox="1"/>
          <p:nvPr/>
        </p:nvSpPr>
        <p:spPr>
          <a:xfrm>
            <a:off x="5651763" y="22541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96" name="Google Shape;496;p36"/>
          <p:cNvCxnSpPr/>
          <p:nvPr/>
        </p:nvCxnSpPr>
        <p:spPr>
          <a:xfrm>
            <a:off x="5814313" y="2103200"/>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497" name="Google Shape;497;p36"/>
          <p:cNvCxnSpPr>
            <a:stCxn id="462" idx="3"/>
            <a:endCxn id="480" idx="1"/>
          </p:cNvCxnSpPr>
          <p:nvPr/>
        </p:nvCxnSpPr>
        <p:spPr>
          <a:xfrm>
            <a:off x="5444275" y="17166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498" name="Google Shape;498;p36"/>
          <p:cNvCxnSpPr>
            <a:stCxn id="464" idx="3"/>
            <a:endCxn id="482" idx="1"/>
          </p:cNvCxnSpPr>
          <p:nvPr/>
        </p:nvCxnSpPr>
        <p:spPr>
          <a:xfrm>
            <a:off x="5444300" y="6169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499" name="Google Shape;499;p36"/>
          <p:cNvCxnSpPr>
            <a:stCxn id="471" idx="3"/>
            <a:endCxn id="489" idx="1"/>
          </p:cNvCxnSpPr>
          <p:nvPr/>
        </p:nvCxnSpPr>
        <p:spPr>
          <a:xfrm>
            <a:off x="5444275" y="15413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00" name="Google Shape;500;p36"/>
          <p:cNvCxnSpPr>
            <a:stCxn id="475" idx="3"/>
            <a:endCxn id="493" idx="1"/>
          </p:cNvCxnSpPr>
          <p:nvPr/>
        </p:nvCxnSpPr>
        <p:spPr>
          <a:xfrm>
            <a:off x="5444313" y="199343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01" name="Google Shape;501;p36"/>
          <p:cNvCxnSpPr>
            <a:stCxn id="477" idx="3"/>
            <a:endCxn id="495" idx="1"/>
          </p:cNvCxnSpPr>
          <p:nvPr/>
        </p:nvCxnSpPr>
        <p:spPr>
          <a:xfrm>
            <a:off x="5444338" y="243876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02" name="Google Shape;502;p36"/>
          <p:cNvCxnSpPr/>
          <p:nvPr/>
        </p:nvCxnSpPr>
        <p:spPr>
          <a:xfrm rot="10800000" flipH="1">
            <a:off x="4718625" y="279925"/>
            <a:ext cx="266100" cy="161400"/>
          </a:xfrm>
          <a:prstGeom prst="straightConnector1">
            <a:avLst/>
          </a:prstGeom>
          <a:noFill/>
          <a:ln w="9525" cap="flat" cmpd="sng">
            <a:solidFill>
              <a:schemeClr val="dk1"/>
            </a:solidFill>
            <a:prstDash val="solid"/>
            <a:round/>
            <a:headEnd type="none" w="med" len="med"/>
            <a:tailEnd type="stealth" w="med" len="med"/>
          </a:ln>
        </p:spPr>
      </p:cxnSp>
      <p:cxnSp>
        <p:nvCxnSpPr>
          <p:cNvPr id="503" name="Google Shape;503;p36"/>
          <p:cNvCxnSpPr/>
          <p:nvPr/>
        </p:nvCxnSpPr>
        <p:spPr>
          <a:xfrm rot="10800000" flipH="1">
            <a:off x="4737813" y="660500"/>
            <a:ext cx="264900" cy="120900"/>
          </a:xfrm>
          <a:prstGeom prst="straightConnector1">
            <a:avLst/>
          </a:prstGeom>
          <a:noFill/>
          <a:ln w="9525" cap="flat" cmpd="sng">
            <a:solidFill>
              <a:schemeClr val="dk1"/>
            </a:solidFill>
            <a:prstDash val="solid"/>
            <a:round/>
            <a:headEnd type="none" w="med" len="med"/>
            <a:tailEnd type="stealth" w="med" len="med"/>
          </a:ln>
        </p:spPr>
      </p:cxnSp>
      <p:cxnSp>
        <p:nvCxnSpPr>
          <p:cNvPr id="504" name="Google Shape;504;p36"/>
          <p:cNvCxnSpPr/>
          <p:nvPr/>
        </p:nvCxnSpPr>
        <p:spPr>
          <a:xfrm rot="10800000" flipH="1">
            <a:off x="4712350" y="1127100"/>
            <a:ext cx="294900" cy="7500"/>
          </a:xfrm>
          <a:prstGeom prst="straightConnector1">
            <a:avLst/>
          </a:prstGeom>
          <a:noFill/>
          <a:ln w="9525" cap="flat" cmpd="sng">
            <a:solidFill>
              <a:schemeClr val="dk1"/>
            </a:solidFill>
            <a:prstDash val="solid"/>
            <a:round/>
            <a:headEnd type="none" w="med" len="med"/>
            <a:tailEnd type="stealth" w="med" len="med"/>
          </a:ln>
        </p:spPr>
      </p:cxnSp>
      <p:cxnSp>
        <p:nvCxnSpPr>
          <p:cNvPr id="505" name="Google Shape;505;p36"/>
          <p:cNvCxnSpPr/>
          <p:nvPr/>
        </p:nvCxnSpPr>
        <p:spPr>
          <a:xfrm>
            <a:off x="4718613" y="1476425"/>
            <a:ext cx="273600" cy="43800"/>
          </a:xfrm>
          <a:prstGeom prst="straightConnector1">
            <a:avLst/>
          </a:prstGeom>
          <a:noFill/>
          <a:ln w="9525" cap="flat" cmpd="sng">
            <a:solidFill>
              <a:schemeClr val="dk1"/>
            </a:solidFill>
            <a:prstDash val="solid"/>
            <a:round/>
            <a:headEnd type="none" w="med" len="med"/>
            <a:tailEnd type="stealth" w="med" len="med"/>
          </a:ln>
        </p:spPr>
      </p:cxnSp>
      <p:cxnSp>
        <p:nvCxnSpPr>
          <p:cNvPr id="506" name="Google Shape;506;p36"/>
          <p:cNvCxnSpPr/>
          <p:nvPr/>
        </p:nvCxnSpPr>
        <p:spPr>
          <a:xfrm>
            <a:off x="4733450" y="1821300"/>
            <a:ext cx="273900" cy="77400"/>
          </a:xfrm>
          <a:prstGeom prst="straightConnector1">
            <a:avLst/>
          </a:prstGeom>
          <a:noFill/>
          <a:ln w="9525" cap="flat" cmpd="sng">
            <a:solidFill>
              <a:schemeClr val="dk1"/>
            </a:solidFill>
            <a:prstDash val="solid"/>
            <a:round/>
            <a:headEnd type="none" w="med" len="med"/>
            <a:tailEnd type="stealth" w="med" len="med"/>
          </a:ln>
        </p:spPr>
      </p:cxnSp>
      <p:cxnSp>
        <p:nvCxnSpPr>
          <p:cNvPr id="507" name="Google Shape;507;p36"/>
          <p:cNvCxnSpPr/>
          <p:nvPr/>
        </p:nvCxnSpPr>
        <p:spPr>
          <a:xfrm>
            <a:off x="4733313" y="2163950"/>
            <a:ext cx="281700" cy="127800"/>
          </a:xfrm>
          <a:prstGeom prst="straightConnector1">
            <a:avLst/>
          </a:prstGeom>
          <a:noFill/>
          <a:ln w="9525" cap="flat" cmpd="sng">
            <a:solidFill>
              <a:schemeClr val="dk1"/>
            </a:solidFill>
            <a:prstDash val="solid"/>
            <a:round/>
            <a:headEnd type="none" w="med" len="med"/>
            <a:tailEnd type="stealth" w="med" len="med"/>
          </a:ln>
        </p:spPr>
      </p:cxnSp>
      <p:sp>
        <p:nvSpPr>
          <p:cNvPr id="508" name="Google Shape;508;p36"/>
          <p:cNvSpPr/>
          <p:nvPr/>
        </p:nvSpPr>
        <p:spPr>
          <a:xfrm flipH="1">
            <a:off x="3120388" y="3232524"/>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36"/>
          <p:cNvSpPr/>
          <p:nvPr/>
        </p:nvSpPr>
        <p:spPr>
          <a:xfrm flipH="1">
            <a:off x="3022324" y="3343469"/>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36"/>
          <p:cNvSpPr/>
          <p:nvPr/>
        </p:nvSpPr>
        <p:spPr>
          <a:xfrm flipH="1">
            <a:off x="2724802" y="3699419"/>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6"/>
          <p:cNvSpPr/>
          <p:nvPr/>
        </p:nvSpPr>
        <p:spPr>
          <a:xfrm flipH="1">
            <a:off x="2609927" y="3810296"/>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36"/>
          <p:cNvSpPr/>
          <p:nvPr/>
        </p:nvSpPr>
        <p:spPr>
          <a:xfrm flipH="1">
            <a:off x="2493737" y="3921241"/>
            <a:ext cx="609000" cy="5778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6"/>
          <p:cNvSpPr/>
          <p:nvPr/>
        </p:nvSpPr>
        <p:spPr>
          <a:xfrm>
            <a:off x="2977919" y="3531189"/>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36"/>
          <p:cNvSpPr/>
          <p:nvPr/>
        </p:nvSpPr>
        <p:spPr>
          <a:xfrm>
            <a:off x="2915511" y="3598633"/>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6"/>
          <p:cNvSpPr/>
          <p:nvPr/>
        </p:nvSpPr>
        <p:spPr>
          <a:xfrm>
            <a:off x="3040327" y="3463746"/>
            <a:ext cx="423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6"/>
          <p:cNvSpPr/>
          <p:nvPr/>
        </p:nvSpPr>
        <p:spPr>
          <a:xfrm>
            <a:off x="3894313" y="3617125"/>
            <a:ext cx="279900" cy="3693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36"/>
          <p:cNvSpPr/>
          <p:nvPr/>
        </p:nvSpPr>
        <p:spPr>
          <a:xfrm>
            <a:off x="4473471" y="35788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36"/>
          <p:cNvSpPr/>
          <p:nvPr/>
        </p:nvSpPr>
        <p:spPr>
          <a:xfrm>
            <a:off x="4473471" y="36781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36"/>
          <p:cNvSpPr/>
          <p:nvPr/>
        </p:nvSpPr>
        <p:spPr>
          <a:xfrm>
            <a:off x="4473471" y="37773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36"/>
          <p:cNvSpPr/>
          <p:nvPr/>
        </p:nvSpPr>
        <p:spPr>
          <a:xfrm>
            <a:off x="5256621" y="35211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36"/>
          <p:cNvSpPr/>
          <p:nvPr/>
        </p:nvSpPr>
        <p:spPr>
          <a:xfrm>
            <a:off x="5256621" y="36203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36"/>
          <p:cNvSpPr/>
          <p:nvPr/>
        </p:nvSpPr>
        <p:spPr>
          <a:xfrm>
            <a:off x="5256621" y="37195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23" name="Google Shape;523;p36"/>
          <p:cNvCxnSpPr/>
          <p:nvPr/>
        </p:nvCxnSpPr>
        <p:spPr>
          <a:xfrm>
            <a:off x="5281650" y="2853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4" name="Google Shape;524;p36"/>
          <p:cNvCxnSpPr/>
          <p:nvPr/>
        </p:nvCxnSpPr>
        <p:spPr>
          <a:xfrm>
            <a:off x="5281650" y="331256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5" name="Google Shape;525;p36"/>
          <p:cNvCxnSpPr/>
          <p:nvPr/>
        </p:nvCxnSpPr>
        <p:spPr>
          <a:xfrm>
            <a:off x="5281625" y="37781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6" name="Google Shape;526;p36"/>
          <p:cNvCxnSpPr/>
          <p:nvPr/>
        </p:nvCxnSpPr>
        <p:spPr>
          <a:xfrm>
            <a:off x="5281625" y="423691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27" name="Google Shape;527;p36"/>
          <p:cNvCxnSpPr/>
          <p:nvPr/>
        </p:nvCxnSpPr>
        <p:spPr>
          <a:xfrm>
            <a:off x="5281688" y="4675550"/>
            <a:ext cx="0" cy="198900"/>
          </a:xfrm>
          <a:prstGeom prst="straightConnector1">
            <a:avLst/>
          </a:prstGeom>
          <a:noFill/>
          <a:ln w="9525" cap="flat" cmpd="sng">
            <a:solidFill>
              <a:schemeClr val="dk1"/>
            </a:solidFill>
            <a:prstDash val="solid"/>
            <a:round/>
            <a:headEnd type="stealth" w="med" len="med"/>
            <a:tailEnd type="stealth" w="med" len="med"/>
          </a:ln>
        </p:spPr>
      </p:cxnSp>
      <p:sp>
        <p:nvSpPr>
          <p:cNvPr id="528" name="Google Shape;528;p36"/>
          <p:cNvSpPr/>
          <p:nvPr/>
        </p:nvSpPr>
        <p:spPr>
          <a:xfrm>
            <a:off x="5789246" y="35211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36"/>
          <p:cNvSpPr/>
          <p:nvPr/>
        </p:nvSpPr>
        <p:spPr>
          <a:xfrm>
            <a:off x="5789246" y="36203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36"/>
          <p:cNvSpPr/>
          <p:nvPr/>
        </p:nvSpPr>
        <p:spPr>
          <a:xfrm>
            <a:off x="5789246" y="37195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1" name="Google Shape;531;p36"/>
          <p:cNvCxnSpPr/>
          <p:nvPr/>
        </p:nvCxnSpPr>
        <p:spPr>
          <a:xfrm>
            <a:off x="5814275" y="285377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2" name="Google Shape;532;p36"/>
          <p:cNvCxnSpPr/>
          <p:nvPr/>
        </p:nvCxnSpPr>
        <p:spPr>
          <a:xfrm>
            <a:off x="5814275" y="331256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3" name="Google Shape;533;p36"/>
          <p:cNvCxnSpPr/>
          <p:nvPr/>
        </p:nvCxnSpPr>
        <p:spPr>
          <a:xfrm>
            <a:off x="5814250" y="3778125"/>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4" name="Google Shape;534;p36"/>
          <p:cNvCxnSpPr/>
          <p:nvPr/>
        </p:nvCxnSpPr>
        <p:spPr>
          <a:xfrm>
            <a:off x="5814250" y="4236913"/>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5" name="Google Shape;535;p36"/>
          <p:cNvCxnSpPr/>
          <p:nvPr/>
        </p:nvCxnSpPr>
        <p:spPr>
          <a:xfrm>
            <a:off x="5814313" y="4675550"/>
            <a:ext cx="0" cy="198900"/>
          </a:xfrm>
          <a:prstGeom prst="straightConnector1">
            <a:avLst/>
          </a:prstGeom>
          <a:noFill/>
          <a:ln w="9525" cap="flat" cmpd="sng">
            <a:solidFill>
              <a:schemeClr val="dk1"/>
            </a:solidFill>
            <a:prstDash val="solid"/>
            <a:round/>
            <a:headEnd type="stealth" w="med" len="med"/>
            <a:tailEnd type="stealth" w="med" len="med"/>
          </a:ln>
        </p:spPr>
      </p:cxnSp>
      <p:cxnSp>
        <p:nvCxnSpPr>
          <p:cNvPr id="536" name="Google Shape;536;p36"/>
          <p:cNvCxnSpPr>
            <a:stCxn id="423" idx="3"/>
            <a:endCxn id="428" idx="1"/>
          </p:cNvCxnSpPr>
          <p:nvPr/>
        </p:nvCxnSpPr>
        <p:spPr>
          <a:xfrm>
            <a:off x="5444275" y="274401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37" name="Google Shape;537;p36"/>
          <p:cNvCxnSpPr>
            <a:stCxn id="424" idx="3"/>
            <a:endCxn id="429" idx="1"/>
          </p:cNvCxnSpPr>
          <p:nvPr/>
        </p:nvCxnSpPr>
        <p:spPr>
          <a:xfrm>
            <a:off x="5444300" y="31893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38" name="Google Shape;538;p36"/>
          <p:cNvCxnSpPr>
            <a:stCxn id="425" idx="3"/>
            <a:endCxn id="430" idx="1"/>
          </p:cNvCxnSpPr>
          <p:nvPr/>
        </p:nvCxnSpPr>
        <p:spPr>
          <a:xfrm>
            <a:off x="5444275" y="41136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39" name="Google Shape;539;p36"/>
          <p:cNvCxnSpPr>
            <a:stCxn id="426" idx="3"/>
            <a:endCxn id="431" idx="1"/>
          </p:cNvCxnSpPr>
          <p:nvPr/>
        </p:nvCxnSpPr>
        <p:spPr>
          <a:xfrm>
            <a:off x="5444313" y="456578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40" name="Google Shape;540;p36"/>
          <p:cNvCxnSpPr>
            <a:stCxn id="427" idx="3"/>
            <a:endCxn id="432" idx="1"/>
          </p:cNvCxnSpPr>
          <p:nvPr/>
        </p:nvCxnSpPr>
        <p:spPr>
          <a:xfrm>
            <a:off x="5444338" y="501111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41" name="Google Shape;541;p36"/>
          <p:cNvCxnSpPr/>
          <p:nvPr/>
        </p:nvCxnSpPr>
        <p:spPr>
          <a:xfrm rot="10800000" flipH="1">
            <a:off x="4718625" y="2852275"/>
            <a:ext cx="266100" cy="161400"/>
          </a:xfrm>
          <a:prstGeom prst="straightConnector1">
            <a:avLst/>
          </a:prstGeom>
          <a:noFill/>
          <a:ln w="9525" cap="flat" cmpd="sng">
            <a:solidFill>
              <a:schemeClr val="dk1"/>
            </a:solidFill>
            <a:prstDash val="solid"/>
            <a:round/>
            <a:headEnd type="none" w="med" len="med"/>
            <a:tailEnd type="stealth" w="med" len="med"/>
          </a:ln>
        </p:spPr>
      </p:cxnSp>
      <p:cxnSp>
        <p:nvCxnSpPr>
          <p:cNvPr id="542" name="Google Shape;542;p36"/>
          <p:cNvCxnSpPr/>
          <p:nvPr/>
        </p:nvCxnSpPr>
        <p:spPr>
          <a:xfrm rot="10800000" flipH="1">
            <a:off x="4737813" y="3232850"/>
            <a:ext cx="264900" cy="120900"/>
          </a:xfrm>
          <a:prstGeom prst="straightConnector1">
            <a:avLst/>
          </a:prstGeom>
          <a:noFill/>
          <a:ln w="9525" cap="flat" cmpd="sng">
            <a:solidFill>
              <a:schemeClr val="dk1"/>
            </a:solidFill>
            <a:prstDash val="solid"/>
            <a:round/>
            <a:headEnd type="none" w="med" len="med"/>
            <a:tailEnd type="stealth" w="med" len="med"/>
          </a:ln>
        </p:spPr>
      </p:cxnSp>
      <p:cxnSp>
        <p:nvCxnSpPr>
          <p:cNvPr id="543" name="Google Shape;543;p36"/>
          <p:cNvCxnSpPr/>
          <p:nvPr/>
        </p:nvCxnSpPr>
        <p:spPr>
          <a:xfrm rot="10800000" flipH="1">
            <a:off x="4712350" y="3699450"/>
            <a:ext cx="294900" cy="7500"/>
          </a:xfrm>
          <a:prstGeom prst="straightConnector1">
            <a:avLst/>
          </a:prstGeom>
          <a:noFill/>
          <a:ln w="9525" cap="flat" cmpd="sng">
            <a:solidFill>
              <a:schemeClr val="dk1"/>
            </a:solidFill>
            <a:prstDash val="solid"/>
            <a:round/>
            <a:headEnd type="none" w="med" len="med"/>
            <a:tailEnd type="stealth" w="med" len="med"/>
          </a:ln>
        </p:spPr>
      </p:cxnSp>
      <p:cxnSp>
        <p:nvCxnSpPr>
          <p:cNvPr id="544" name="Google Shape;544;p36"/>
          <p:cNvCxnSpPr/>
          <p:nvPr/>
        </p:nvCxnSpPr>
        <p:spPr>
          <a:xfrm>
            <a:off x="4718613" y="4048775"/>
            <a:ext cx="273600" cy="43800"/>
          </a:xfrm>
          <a:prstGeom prst="straightConnector1">
            <a:avLst/>
          </a:prstGeom>
          <a:noFill/>
          <a:ln w="9525" cap="flat" cmpd="sng">
            <a:solidFill>
              <a:schemeClr val="dk1"/>
            </a:solidFill>
            <a:prstDash val="solid"/>
            <a:round/>
            <a:headEnd type="none" w="med" len="med"/>
            <a:tailEnd type="stealth" w="med" len="med"/>
          </a:ln>
        </p:spPr>
      </p:cxnSp>
      <p:cxnSp>
        <p:nvCxnSpPr>
          <p:cNvPr id="545" name="Google Shape;545;p36"/>
          <p:cNvCxnSpPr/>
          <p:nvPr/>
        </p:nvCxnSpPr>
        <p:spPr>
          <a:xfrm>
            <a:off x="4733450" y="4393650"/>
            <a:ext cx="273900" cy="77400"/>
          </a:xfrm>
          <a:prstGeom prst="straightConnector1">
            <a:avLst/>
          </a:prstGeom>
          <a:noFill/>
          <a:ln w="9525" cap="flat" cmpd="sng">
            <a:solidFill>
              <a:schemeClr val="dk1"/>
            </a:solidFill>
            <a:prstDash val="solid"/>
            <a:round/>
            <a:headEnd type="none" w="med" len="med"/>
            <a:tailEnd type="stealth" w="med" len="med"/>
          </a:ln>
        </p:spPr>
      </p:cxnSp>
      <p:cxnSp>
        <p:nvCxnSpPr>
          <p:cNvPr id="546" name="Google Shape;546;p36"/>
          <p:cNvCxnSpPr/>
          <p:nvPr/>
        </p:nvCxnSpPr>
        <p:spPr>
          <a:xfrm>
            <a:off x="4733313" y="4736300"/>
            <a:ext cx="281700" cy="127800"/>
          </a:xfrm>
          <a:prstGeom prst="straightConnector1">
            <a:avLst/>
          </a:prstGeom>
          <a:noFill/>
          <a:ln w="9525" cap="flat" cmpd="sng">
            <a:solidFill>
              <a:schemeClr val="dk1"/>
            </a:solidFill>
            <a:prstDash val="solid"/>
            <a:round/>
            <a:headEnd type="none" w="med" len="med"/>
            <a:tailEnd type="stealth" w="med" len="med"/>
          </a:ln>
        </p:spPr>
      </p:cxnSp>
      <p:sp>
        <p:nvSpPr>
          <p:cNvPr id="547" name="Google Shape;547;p36"/>
          <p:cNvSpPr/>
          <p:nvPr/>
        </p:nvSpPr>
        <p:spPr>
          <a:xfrm>
            <a:off x="6285537" y="34999"/>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48" name="Google Shape;548;p36"/>
          <p:cNvSpPr txBox="1"/>
          <p:nvPr/>
        </p:nvSpPr>
        <p:spPr>
          <a:xfrm>
            <a:off x="6247100" y="-12987"/>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49" name="Google Shape;549;p36"/>
          <p:cNvSpPr/>
          <p:nvPr/>
        </p:nvSpPr>
        <p:spPr>
          <a:xfrm>
            <a:off x="6285562" y="48033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0" name="Google Shape;550;p36"/>
          <p:cNvSpPr txBox="1"/>
          <p:nvPr/>
        </p:nvSpPr>
        <p:spPr>
          <a:xfrm>
            <a:off x="6247125" y="4323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51" name="Google Shape;551;p36"/>
          <p:cNvSpPr/>
          <p:nvPr/>
        </p:nvSpPr>
        <p:spPr>
          <a:xfrm>
            <a:off x="6384646" y="94879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36"/>
          <p:cNvSpPr/>
          <p:nvPr/>
        </p:nvSpPr>
        <p:spPr>
          <a:xfrm>
            <a:off x="6384646" y="104800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36"/>
          <p:cNvSpPr/>
          <p:nvPr/>
        </p:nvSpPr>
        <p:spPr>
          <a:xfrm>
            <a:off x="6384646" y="114722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36"/>
          <p:cNvSpPr/>
          <p:nvPr/>
        </p:nvSpPr>
        <p:spPr>
          <a:xfrm>
            <a:off x="6285537" y="1404680"/>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5" name="Google Shape;555;p36"/>
          <p:cNvSpPr txBox="1"/>
          <p:nvPr/>
        </p:nvSpPr>
        <p:spPr>
          <a:xfrm>
            <a:off x="6247100" y="13566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56" name="Google Shape;556;p36"/>
          <p:cNvSpPr/>
          <p:nvPr/>
        </p:nvSpPr>
        <p:spPr>
          <a:xfrm>
            <a:off x="6285575" y="1856774"/>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7" name="Google Shape;557;p36"/>
          <p:cNvSpPr txBox="1"/>
          <p:nvPr/>
        </p:nvSpPr>
        <p:spPr>
          <a:xfrm>
            <a:off x="6247138" y="180878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58" name="Google Shape;558;p36"/>
          <p:cNvSpPr/>
          <p:nvPr/>
        </p:nvSpPr>
        <p:spPr>
          <a:xfrm>
            <a:off x="6285600" y="2302105"/>
            <a:ext cx="248400" cy="2502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59" name="Google Shape;559;p36"/>
          <p:cNvSpPr txBox="1"/>
          <p:nvPr/>
        </p:nvSpPr>
        <p:spPr>
          <a:xfrm>
            <a:off x="6247163" y="225411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560" name="Google Shape;560;p36"/>
          <p:cNvCxnSpPr>
            <a:endCxn id="548" idx="1"/>
          </p:cNvCxnSpPr>
          <p:nvPr/>
        </p:nvCxnSpPr>
        <p:spPr>
          <a:xfrm>
            <a:off x="6039800" y="17166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1" name="Google Shape;561;p36"/>
          <p:cNvCxnSpPr>
            <a:endCxn id="550" idx="1"/>
          </p:cNvCxnSpPr>
          <p:nvPr/>
        </p:nvCxnSpPr>
        <p:spPr>
          <a:xfrm>
            <a:off x="6039825" y="6169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2" name="Google Shape;562;p36"/>
          <p:cNvCxnSpPr>
            <a:endCxn id="555" idx="1"/>
          </p:cNvCxnSpPr>
          <p:nvPr/>
        </p:nvCxnSpPr>
        <p:spPr>
          <a:xfrm>
            <a:off x="6039800" y="15413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3" name="Google Shape;563;p36"/>
          <p:cNvCxnSpPr>
            <a:endCxn id="557" idx="1"/>
          </p:cNvCxnSpPr>
          <p:nvPr/>
        </p:nvCxnSpPr>
        <p:spPr>
          <a:xfrm>
            <a:off x="6039838" y="199343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64" name="Google Shape;564;p36"/>
          <p:cNvCxnSpPr>
            <a:endCxn id="559" idx="1"/>
          </p:cNvCxnSpPr>
          <p:nvPr/>
        </p:nvCxnSpPr>
        <p:spPr>
          <a:xfrm>
            <a:off x="6039863" y="2438768"/>
            <a:ext cx="207300" cy="0"/>
          </a:xfrm>
          <a:prstGeom prst="straightConnector1">
            <a:avLst/>
          </a:prstGeom>
          <a:noFill/>
          <a:ln w="9525" cap="flat" cmpd="sng">
            <a:solidFill>
              <a:schemeClr val="dk1"/>
            </a:solidFill>
            <a:prstDash val="solid"/>
            <a:round/>
            <a:headEnd type="none" w="med" len="med"/>
            <a:tailEnd type="stealth" w="med" len="med"/>
          </a:ln>
        </p:spPr>
      </p:cxnSp>
      <p:sp>
        <p:nvSpPr>
          <p:cNvPr id="565" name="Google Shape;565;p36"/>
          <p:cNvSpPr/>
          <p:nvPr/>
        </p:nvSpPr>
        <p:spPr>
          <a:xfrm>
            <a:off x="6285600" y="4874155"/>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6" name="Google Shape;566;p36"/>
          <p:cNvSpPr/>
          <p:nvPr/>
        </p:nvSpPr>
        <p:spPr>
          <a:xfrm>
            <a:off x="6285537" y="2607049"/>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7" name="Google Shape;567;p36"/>
          <p:cNvSpPr/>
          <p:nvPr/>
        </p:nvSpPr>
        <p:spPr>
          <a:xfrm>
            <a:off x="6285562" y="305238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8" name="Google Shape;568;p36"/>
          <p:cNvSpPr/>
          <p:nvPr/>
        </p:nvSpPr>
        <p:spPr>
          <a:xfrm>
            <a:off x="6285537" y="3976730"/>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9" name="Google Shape;569;p36"/>
          <p:cNvSpPr/>
          <p:nvPr/>
        </p:nvSpPr>
        <p:spPr>
          <a:xfrm>
            <a:off x="6285575" y="4428824"/>
            <a:ext cx="248400" cy="2502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70" name="Google Shape;570;p36"/>
          <p:cNvSpPr txBox="1"/>
          <p:nvPr/>
        </p:nvSpPr>
        <p:spPr>
          <a:xfrm>
            <a:off x="6247100" y="255906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71" name="Google Shape;571;p36"/>
          <p:cNvSpPr txBox="1"/>
          <p:nvPr/>
        </p:nvSpPr>
        <p:spPr>
          <a:xfrm>
            <a:off x="6247125" y="300439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72" name="Google Shape;572;p36"/>
          <p:cNvSpPr txBox="1"/>
          <p:nvPr/>
        </p:nvSpPr>
        <p:spPr>
          <a:xfrm>
            <a:off x="6247100" y="3928743"/>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73" name="Google Shape;573;p36"/>
          <p:cNvSpPr txBox="1"/>
          <p:nvPr/>
        </p:nvSpPr>
        <p:spPr>
          <a:xfrm>
            <a:off x="6247138" y="438083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74" name="Google Shape;574;p36"/>
          <p:cNvSpPr txBox="1"/>
          <p:nvPr/>
        </p:nvSpPr>
        <p:spPr>
          <a:xfrm>
            <a:off x="6247163" y="4826168"/>
            <a:ext cx="3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75" name="Google Shape;575;p36"/>
          <p:cNvSpPr/>
          <p:nvPr/>
        </p:nvSpPr>
        <p:spPr>
          <a:xfrm>
            <a:off x="6384646" y="3520843"/>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6"/>
          <p:cNvSpPr/>
          <p:nvPr/>
        </p:nvSpPr>
        <p:spPr>
          <a:xfrm>
            <a:off x="6384646" y="3620059"/>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6"/>
          <p:cNvSpPr/>
          <p:nvPr/>
        </p:nvSpPr>
        <p:spPr>
          <a:xfrm>
            <a:off x="6384646" y="3719275"/>
            <a:ext cx="50100" cy="48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78" name="Google Shape;578;p36"/>
          <p:cNvCxnSpPr>
            <a:endCxn id="570" idx="1"/>
          </p:cNvCxnSpPr>
          <p:nvPr/>
        </p:nvCxnSpPr>
        <p:spPr>
          <a:xfrm>
            <a:off x="6039800" y="274371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79" name="Google Shape;579;p36"/>
          <p:cNvCxnSpPr>
            <a:endCxn id="571" idx="1"/>
          </p:cNvCxnSpPr>
          <p:nvPr/>
        </p:nvCxnSpPr>
        <p:spPr>
          <a:xfrm>
            <a:off x="6039825" y="318904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80" name="Google Shape;580;p36"/>
          <p:cNvCxnSpPr>
            <a:endCxn id="572" idx="1"/>
          </p:cNvCxnSpPr>
          <p:nvPr/>
        </p:nvCxnSpPr>
        <p:spPr>
          <a:xfrm>
            <a:off x="6039800" y="41133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81" name="Google Shape;581;p36"/>
          <p:cNvCxnSpPr>
            <a:endCxn id="573" idx="1"/>
          </p:cNvCxnSpPr>
          <p:nvPr/>
        </p:nvCxnSpPr>
        <p:spPr>
          <a:xfrm>
            <a:off x="6039838" y="4565488"/>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82" name="Google Shape;582;p36"/>
          <p:cNvCxnSpPr>
            <a:endCxn id="574" idx="1"/>
          </p:cNvCxnSpPr>
          <p:nvPr/>
        </p:nvCxnSpPr>
        <p:spPr>
          <a:xfrm>
            <a:off x="6039863" y="5010818"/>
            <a:ext cx="207300" cy="0"/>
          </a:xfrm>
          <a:prstGeom prst="straightConnector1">
            <a:avLst/>
          </a:prstGeom>
          <a:noFill/>
          <a:ln w="9525" cap="flat" cmpd="sng">
            <a:solidFill>
              <a:schemeClr val="dk1"/>
            </a:solidFill>
            <a:prstDash val="solid"/>
            <a:round/>
            <a:headEnd type="none" w="med" len="med"/>
            <a:tailEnd type="stealth" w="med" len="med"/>
          </a:ln>
        </p:spPr>
      </p:cxnSp>
      <p:sp>
        <p:nvSpPr>
          <p:cNvPr id="583" name="Google Shape;583;p36"/>
          <p:cNvSpPr/>
          <p:nvPr/>
        </p:nvSpPr>
        <p:spPr>
          <a:xfrm>
            <a:off x="7375200" y="2434350"/>
            <a:ext cx="325200" cy="315600"/>
          </a:xfrm>
          <a:prstGeom prst="flowChartOr">
            <a:avLst/>
          </a:prstGeom>
          <a:gradFill>
            <a:gsLst>
              <a:gs pos="0">
                <a:srgbClr val="12C2E9"/>
              </a:gs>
              <a:gs pos="50000">
                <a:srgbClr val="C471ED"/>
              </a:gs>
              <a:gs pos="100000">
                <a:srgbClr val="F64F59"/>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84" name="Google Shape;584;p36"/>
          <p:cNvCxnSpPr>
            <a:stCxn id="548" idx="3"/>
            <a:endCxn id="583" idx="2"/>
          </p:cNvCxnSpPr>
          <p:nvPr/>
        </p:nvCxnSpPr>
        <p:spPr>
          <a:xfrm>
            <a:off x="6572300" y="171663"/>
            <a:ext cx="802800" cy="2420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36"/>
          <p:cNvCxnSpPr>
            <a:stCxn id="550" idx="3"/>
            <a:endCxn id="583" idx="2"/>
          </p:cNvCxnSpPr>
          <p:nvPr/>
        </p:nvCxnSpPr>
        <p:spPr>
          <a:xfrm>
            <a:off x="6572325" y="616993"/>
            <a:ext cx="802800" cy="1975200"/>
          </a:xfrm>
          <a:prstGeom prst="straightConnector1">
            <a:avLst/>
          </a:prstGeom>
          <a:noFill/>
          <a:ln w="9525" cap="flat" cmpd="sng">
            <a:solidFill>
              <a:schemeClr val="dk1"/>
            </a:solidFill>
            <a:prstDash val="solid"/>
            <a:round/>
            <a:headEnd type="none" w="med" len="med"/>
            <a:tailEnd type="none" w="med" len="med"/>
          </a:ln>
        </p:spPr>
      </p:cxnSp>
      <p:cxnSp>
        <p:nvCxnSpPr>
          <p:cNvPr id="586" name="Google Shape;586;p36"/>
          <p:cNvCxnSpPr>
            <a:stCxn id="555" idx="3"/>
            <a:endCxn id="583" idx="2"/>
          </p:cNvCxnSpPr>
          <p:nvPr/>
        </p:nvCxnSpPr>
        <p:spPr>
          <a:xfrm>
            <a:off x="6572300" y="1541343"/>
            <a:ext cx="802800" cy="1050900"/>
          </a:xfrm>
          <a:prstGeom prst="straightConnector1">
            <a:avLst/>
          </a:prstGeom>
          <a:noFill/>
          <a:ln w="9525" cap="flat" cmpd="sng">
            <a:solidFill>
              <a:schemeClr val="dk1"/>
            </a:solidFill>
            <a:prstDash val="solid"/>
            <a:round/>
            <a:headEnd type="none" w="med" len="med"/>
            <a:tailEnd type="none" w="med" len="med"/>
          </a:ln>
        </p:spPr>
      </p:cxnSp>
      <p:cxnSp>
        <p:nvCxnSpPr>
          <p:cNvPr id="587" name="Google Shape;587;p36"/>
          <p:cNvCxnSpPr>
            <a:stCxn id="557" idx="3"/>
            <a:endCxn id="583" idx="2"/>
          </p:cNvCxnSpPr>
          <p:nvPr/>
        </p:nvCxnSpPr>
        <p:spPr>
          <a:xfrm>
            <a:off x="6572338" y="1993438"/>
            <a:ext cx="802800" cy="598800"/>
          </a:xfrm>
          <a:prstGeom prst="straightConnector1">
            <a:avLst/>
          </a:prstGeom>
          <a:noFill/>
          <a:ln w="9525" cap="flat" cmpd="sng">
            <a:solidFill>
              <a:schemeClr val="dk1"/>
            </a:solidFill>
            <a:prstDash val="solid"/>
            <a:round/>
            <a:headEnd type="none" w="med" len="med"/>
            <a:tailEnd type="none" w="med" len="med"/>
          </a:ln>
        </p:spPr>
      </p:cxnSp>
      <p:cxnSp>
        <p:nvCxnSpPr>
          <p:cNvPr id="588" name="Google Shape;588;p36"/>
          <p:cNvCxnSpPr>
            <a:stCxn id="559" idx="3"/>
            <a:endCxn id="583" idx="2"/>
          </p:cNvCxnSpPr>
          <p:nvPr/>
        </p:nvCxnSpPr>
        <p:spPr>
          <a:xfrm>
            <a:off x="6572363" y="2438768"/>
            <a:ext cx="802800" cy="153300"/>
          </a:xfrm>
          <a:prstGeom prst="straightConnector1">
            <a:avLst/>
          </a:prstGeom>
          <a:noFill/>
          <a:ln w="9525" cap="flat" cmpd="sng">
            <a:solidFill>
              <a:schemeClr val="dk1"/>
            </a:solidFill>
            <a:prstDash val="solid"/>
            <a:round/>
            <a:headEnd type="none" w="med" len="med"/>
            <a:tailEnd type="none" w="med" len="med"/>
          </a:ln>
        </p:spPr>
      </p:cxnSp>
      <p:cxnSp>
        <p:nvCxnSpPr>
          <p:cNvPr id="589" name="Google Shape;589;p36"/>
          <p:cNvCxnSpPr>
            <a:stCxn id="570" idx="3"/>
            <a:endCxn id="583" idx="2"/>
          </p:cNvCxnSpPr>
          <p:nvPr/>
        </p:nvCxnSpPr>
        <p:spPr>
          <a:xfrm rot="10800000" flipH="1">
            <a:off x="6572300" y="2592213"/>
            <a:ext cx="802800" cy="15150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36"/>
          <p:cNvCxnSpPr>
            <a:stCxn id="571" idx="3"/>
            <a:endCxn id="583" idx="2"/>
          </p:cNvCxnSpPr>
          <p:nvPr/>
        </p:nvCxnSpPr>
        <p:spPr>
          <a:xfrm rot="10800000" flipH="1">
            <a:off x="6572325" y="2592043"/>
            <a:ext cx="802800" cy="59700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36"/>
          <p:cNvCxnSpPr>
            <a:stCxn id="572" idx="3"/>
            <a:endCxn id="583" idx="2"/>
          </p:cNvCxnSpPr>
          <p:nvPr/>
        </p:nvCxnSpPr>
        <p:spPr>
          <a:xfrm rot="10800000" flipH="1">
            <a:off x="6572300" y="2592093"/>
            <a:ext cx="802800" cy="152130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36"/>
          <p:cNvCxnSpPr>
            <a:stCxn id="573" idx="3"/>
            <a:endCxn id="583" idx="2"/>
          </p:cNvCxnSpPr>
          <p:nvPr/>
        </p:nvCxnSpPr>
        <p:spPr>
          <a:xfrm rot="10800000" flipH="1">
            <a:off x="6572338" y="2592088"/>
            <a:ext cx="802800" cy="197340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36"/>
          <p:cNvCxnSpPr>
            <a:stCxn id="583" idx="2"/>
            <a:endCxn id="574" idx="3"/>
          </p:cNvCxnSpPr>
          <p:nvPr/>
        </p:nvCxnSpPr>
        <p:spPr>
          <a:xfrm flipH="1">
            <a:off x="6572400" y="2592150"/>
            <a:ext cx="802800" cy="2418600"/>
          </a:xfrm>
          <a:prstGeom prst="straightConnector1">
            <a:avLst/>
          </a:prstGeom>
          <a:noFill/>
          <a:ln w="9525" cap="flat" cmpd="sng">
            <a:solidFill>
              <a:schemeClr val="dk1"/>
            </a:solidFill>
            <a:prstDash val="solid"/>
            <a:round/>
            <a:headEnd type="none" w="med" len="med"/>
            <a:tailEnd type="none" w="med" len="med"/>
          </a:ln>
        </p:spPr>
      </p:cxnSp>
      <p:sp>
        <p:nvSpPr>
          <p:cNvPr id="594" name="Google Shape;594;p36"/>
          <p:cNvSpPr/>
          <p:nvPr/>
        </p:nvSpPr>
        <p:spPr>
          <a:xfrm>
            <a:off x="8158450" y="1331675"/>
            <a:ext cx="264900" cy="2446500"/>
          </a:xfrm>
          <a:prstGeom prst="roundRect">
            <a:avLst>
              <a:gd name="adj" fmla="val 16667"/>
            </a:avLst>
          </a:prstGeom>
          <a:gradFill>
            <a:gsLst>
              <a:gs pos="0">
                <a:srgbClr val="12C2E9"/>
              </a:gs>
              <a:gs pos="50000">
                <a:srgbClr val="C471ED"/>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6"/>
          <p:cNvSpPr/>
          <p:nvPr/>
        </p:nvSpPr>
        <p:spPr>
          <a:xfrm>
            <a:off x="8677350" y="2103200"/>
            <a:ext cx="264900" cy="949200"/>
          </a:xfrm>
          <a:prstGeom prst="roundRect">
            <a:avLst>
              <a:gd name="adj" fmla="val 16667"/>
            </a:avLst>
          </a:prstGeom>
          <a:gradFill>
            <a:gsLst>
              <a:gs pos="0">
                <a:srgbClr val="12C2E9"/>
              </a:gs>
              <a:gs pos="50000">
                <a:srgbClr val="C471ED"/>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96" name="Google Shape;596;p36"/>
          <p:cNvCxnSpPr>
            <a:stCxn id="583" idx="2"/>
          </p:cNvCxnSpPr>
          <p:nvPr/>
        </p:nvCxnSpPr>
        <p:spPr>
          <a:xfrm rot="10800000">
            <a:off x="6558000" y="1111950"/>
            <a:ext cx="817200" cy="1480200"/>
          </a:xfrm>
          <a:prstGeom prst="straightConnector1">
            <a:avLst/>
          </a:prstGeom>
          <a:noFill/>
          <a:ln w="9525" cap="flat" cmpd="sng">
            <a:solidFill>
              <a:schemeClr val="dk1"/>
            </a:solidFill>
            <a:prstDash val="solid"/>
            <a:round/>
            <a:headEnd type="none" w="med" len="med"/>
            <a:tailEnd type="none" w="med" len="med"/>
          </a:ln>
        </p:spPr>
      </p:cxnSp>
      <p:cxnSp>
        <p:nvCxnSpPr>
          <p:cNvPr id="597" name="Google Shape;597;p36"/>
          <p:cNvCxnSpPr>
            <a:stCxn id="583" idx="2"/>
          </p:cNvCxnSpPr>
          <p:nvPr/>
        </p:nvCxnSpPr>
        <p:spPr>
          <a:xfrm flipH="1">
            <a:off x="6558000" y="2592150"/>
            <a:ext cx="817200" cy="985800"/>
          </a:xfrm>
          <a:prstGeom prst="straightConnector1">
            <a:avLst/>
          </a:prstGeom>
          <a:noFill/>
          <a:ln w="9525" cap="flat" cmpd="sng">
            <a:solidFill>
              <a:schemeClr val="dk1"/>
            </a:solidFill>
            <a:prstDash val="solid"/>
            <a:round/>
            <a:headEnd type="none" w="med" len="med"/>
            <a:tailEnd type="none" w="med" len="med"/>
          </a:ln>
        </p:spPr>
      </p:cxnSp>
      <p:cxnSp>
        <p:nvCxnSpPr>
          <p:cNvPr id="598" name="Google Shape;598;p36"/>
          <p:cNvCxnSpPr/>
          <p:nvPr/>
        </p:nvCxnSpPr>
        <p:spPr>
          <a:xfrm>
            <a:off x="6039800" y="3661293"/>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599" name="Google Shape;599;p36"/>
          <p:cNvCxnSpPr/>
          <p:nvPr/>
        </p:nvCxnSpPr>
        <p:spPr>
          <a:xfrm>
            <a:off x="6039675" y="1080580"/>
            <a:ext cx="207300" cy="0"/>
          </a:xfrm>
          <a:prstGeom prst="straightConnector1">
            <a:avLst/>
          </a:prstGeom>
          <a:noFill/>
          <a:ln w="9525" cap="flat" cmpd="sng">
            <a:solidFill>
              <a:schemeClr val="dk1"/>
            </a:solidFill>
            <a:prstDash val="solid"/>
            <a:round/>
            <a:headEnd type="none" w="med" len="med"/>
            <a:tailEnd type="stealth" w="med" len="med"/>
          </a:ln>
        </p:spPr>
      </p:cxnSp>
      <p:cxnSp>
        <p:nvCxnSpPr>
          <p:cNvPr id="600" name="Google Shape;600;p36"/>
          <p:cNvCxnSpPr>
            <a:stCxn id="601" idx="1"/>
            <a:endCxn id="601" idx="3"/>
          </p:cNvCxnSpPr>
          <p:nvPr/>
        </p:nvCxnSpPr>
        <p:spPr>
          <a:xfrm>
            <a:off x="7766825" y="2577800"/>
            <a:ext cx="325200" cy="0"/>
          </a:xfrm>
          <a:prstGeom prst="straightConnector1">
            <a:avLst/>
          </a:prstGeom>
          <a:noFill/>
          <a:ln w="9525" cap="flat" cmpd="sng">
            <a:solidFill>
              <a:schemeClr val="dk1"/>
            </a:solidFill>
            <a:prstDash val="solid"/>
            <a:round/>
            <a:headEnd type="none" w="med" len="med"/>
            <a:tailEnd type="stealth" w="med" len="med"/>
          </a:ln>
        </p:spPr>
      </p:cxnSp>
      <p:sp>
        <p:nvSpPr>
          <p:cNvPr id="602" name="Google Shape;602;p36"/>
          <p:cNvSpPr/>
          <p:nvPr/>
        </p:nvSpPr>
        <p:spPr>
          <a:xfrm>
            <a:off x="5105675" y="35000"/>
            <a:ext cx="871200" cy="2524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6"/>
          <p:cNvSpPr/>
          <p:nvPr/>
        </p:nvSpPr>
        <p:spPr>
          <a:xfrm>
            <a:off x="5091850" y="2586750"/>
            <a:ext cx="885000" cy="25569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37"/>
          <p:cNvPicPr preferRelativeResize="0"/>
          <p:nvPr/>
        </p:nvPicPr>
        <p:blipFill>
          <a:blip r:embed="rId1"/>
          <a:stretch>
            <a:fillRect/>
          </a:stretch>
        </p:blipFill>
        <p:spPr>
          <a:xfrm>
            <a:off x="20300" y="279325"/>
            <a:ext cx="2260623" cy="1706499"/>
          </a:xfrm>
          <a:prstGeom prst="rect">
            <a:avLst/>
          </a:prstGeom>
          <a:noFill/>
          <a:ln>
            <a:noFill/>
          </a:ln>
        </p:spPr>
      </p:pic>
      <p:pic>
        <p:nvPicPr>
          <p:cNvPr id="609" name="Google Shape;609;p37"/>
          <p:cNvPicPr preferRelativeResize="0"/>
          <p:nvPr/>
        </p:nvPicPr>
        <p:blipFill>
          <a:blip r:embed="rId2"/>
          <a:stretch>
            <a:fillRect/>
          </a:stretch>
        </p:blipFill>
        <p:spPr>
          <a:xfrm>
            <a:off x="1300" y="2852413"/>
            <a:ext cx="2414249" cy="1810687"/>
          </a:xfrm>
          <a:prstGeom prst="rect">
            <a:avLst/>
          </a:prstGeom>
          <a:noFill/>
          <a:ln>
            <a:noFill/>
          </a:ln>
        </p:spPr>
      </p:pic>
      <p:sp>
        <p:nvSpPr>
          <p:cNvPr id="610" name="Google Shape;610;p37"/>
          <p:cNvSpPr/>
          <p:nvPr/>
        </p:nvSpPr>
        <p:spPr>
          <a:xfrm>
            <a:off x="5194525" y="2607225"/>
            <a:ext cx="825000" cy="24069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7"/>
          <p:cNvSpPr/>
          <p:nvPr/>
        </p:nvSpPr>
        <p:spPr>
          <a:xfrm>
            <a:off x="5194400" y="850"/>
            <a:ext cx="825000" cy="23736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7"/>
          <p:cNvSpPr/>
          <p:nvPr/>
        </p:nvSpPr>
        <p:spPr>
          <a:xfrm>
            <a:off x="4501859" y="294617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3" name="Google Shape;613;p37"/>
          <p:cNvSpPr/>
          <p:nvPr/>
        </p:nvSpPr>
        <p:spPr>
          <a:xfrm>
            <a:off x="4501859" y="32503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4" name="Google Shape;614;p37"/>
          <p:cNvSpPr/>
          <p:nvPr/>
        </p:nvSpPr>
        <p:spPr>
          <a:xfrm>
            <a:off x="4501859" y="38508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5" name="Google Shape;615;p37"/>
          <p:cNvSpPr/>
          <p:nvPr/>
        </p:nvSpPr>
        <p:spPr>
          <a:xfrm>
            <a:off x="4501859" y="415504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6" name="Google Shape;616;p37"/>
          <p:cNvSpPr/>
          <p:nvPr/>
        </p:nvSpPr>
        <p:spPr>
          <a:xfrm>
            <a:off x="4501859" y="445822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7" name="Google Shape;617;p37"/>
          <p:cNvSpPr/>
          <p:nvPr/>
        </p:nvSpPr>
        <p:spPr>
          <a:xfrm>
            <a:off x="5747931"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8" name="Google Shape;618;p37"/>
          <p:cNvSpPr/>
          <p:nvPr/>
        </p:nvSpPr>
        <p:spPr>
          <a:xfrm>
            <a:off x="5243496"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19" name="Google Shape;619;p37"/>
          <p:cNvSpPr/>
          <p:nvPr/>
        </p:nvSpPr>
        <p:spPr>
          <a:xfrm>
            <a:off x="5243520"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0" name="Google Shape;620;p37"/>
          <p:cNvSpPr/>
          <p:nvPr/>
        </p:nvSpPr>
        <p:spPr>
          <a:xfrm>
            <a:off x="5243496"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1" name="Google Shape;621;p37"/>
          <p:cNvSpPr/>
          <p:nvPr/>
        </p:nvSpPr>
        <p:spPr>
          <a:xfrm>
            <a:off x="5243531"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2" name="Google Shape;622;p37"/>
          <p:cNvSpPr/>
          <p:nvPr/>
        </p:nvSpPr>
        <p:spPr>
          <a:xfrm>
            <a:off x="5243555"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3" name="Google Shape;623;p37"/>
          <p:cNvSpPr/>
          <p:nvPr/>
        </p:nvSpPr>
        <p:spPr>
          <a:xfrm>
            <a:off x="5747872"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4" name="Google Shape;624;p37"/>
          <p:cNvSpPr/>
          <p:nvPr/>
        </p:nvSpPr>
        <p:spPr>
          <a:xfrm>
            <a:off x="5747896"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5" name="Google Shape;625;p37"/>
          <p:cNvSpPr/>
          <p:nvPr/>
        </p:nvSpPr>
        <p:spPr>
          <a:xfrm>
            <a:off x="5747872"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6" name="Google Shape;626;p37"/>
          <p:cNvSpPr/>
          <p:nvPr/>
        </p:nvSpPr>
        <p:spPr>
          <a:xfrm>
            <a:off x="5747907"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27" name="Google Shape;627;p37"/>
          <p:cNvSpPr txBox="1"/>
          <p:nvPr/>
        </p:nvSpPr>
        <p:spPr>
          <a:xfrm>
            <a:off x="5207097"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28" name="Google Shape;628;p37"/>
          <p:cNvSpPr txBox="1"/>
          <p:nvPr/>
        </p:nvSpPr>
        <p:spPr>
          <a:xfrm>
            <a:off x="5207121"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29" name="Google Shape;629;p37"/>
          <p:cNvSpPr txBox="1"/>
          <p:nvPr/>
        </p:nvSpPr>
        <p:spPr>
          <a:xfrm>
            <a:off x="5207097"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0" name="Google Shape;630;p37"/>
          <p:cNvSpPr txBox="1"/>
          <p:nvPr/>
        </p:nvSpPr>
        <p:spPr>
          <a:xfrm>
            <a:off x="5207133"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1" name="Google Shape;631;p37"/>
          <p:cNvSpPr txBox="1"/>
          <p:nvPr/>
        </p:nvSpPr>
        <p:spPr>
          <a:xfrm>
            <a:off x="5207157"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2" name="Google Shape;632;p37"/>
          <p:cNvSpPr txBox="1"/>
          <p:nvPr/>
        </p:nvSpPr>
        <p:spPr>
          <a:xfrm>
            <a:off x="5711473"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3" name="Google Shape;633;p37"/>
          <p:cNvSpPr txBox="1"/>
          <p:nvPr/>
        </p:nvSpPr>
        <p:spPr>
          <a:xfrm>
            <a:off x="5711497"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4" name="Google Shape;634;p37"/>
          <p:cNvSpPr txBox="1"/>
          <p:nvPr/>
        </p:nvSpPr>
        <p:spPr>
          <a:xfrm>
            <a:off x="5711473"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5" name="Google Shape;635;p37"/>
          <p:cNvSpPr txBox="1"/>
          <p:nvPr/>
        </p:nvSpPr>
        <p:spPr>
          <a:xfrm>
            <a:off x="5711509"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6" name="Google Shape;636;p37"/>
          <p:cNvSpPr txBox="1"/>
          <p:nvPr/>
        </p:nvSpPr>
        <p:spPr>
          <a:xfrm>
            <a:off x="5711532"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7" name="Google Shape;637;p37"/>
          <p:cNvSpPr txBox="1"/>
          <p:nvPr/>
        </p:nvSpPr>
        <p:spPr>
          <a:xfrm>
            <a:off x="4465460" y="290243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8" name="Google Shape;638;p37"/>
          <p:cNvSpPr txBox="1"/>
          <p:nvPr/>
        </p:nvSpPr>
        <p:spPr>
          <a:xfrm>
            <a:off x="4465460" y="32066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39" name="Google Shape;639;p37"/>
          <p:cNvSpPr txBox="1"/>
          <p:nvPr/>
        </p:nvSpPr>
        <p:spPr>
          <a:xfrm>
            <a:off x="4465460" y="38071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40" name="Google Shape;640;p37"/>
          <p:cNvSpPr txBox="1"/>
          <p:nvPr/>
        </p:nvSpPr>
        <p:spPr>
          <a:xfrm>
            <a:off x="4465460" y="411130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41" name="Google Shape;641;p37"/>
          <p:cNvSpPr txBox="1"/>
          <p:nvPr/>
        </p:nvSpPr>
        <p:spPr>
          <a:xfrm>
            <a:off x="4465460" y="441448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42" name="Google Shape;642;p37"/>
          <p:cNvCxnSpPr/>
          <p:nvPr/>
        </p:nvCxnSpPr>
        <p:spPr>
          <a:xfrm rot="10800000" flipH="1">
            <a:off x="302100" y="2497725"/>
            <a:ext cx="6425100" cy="1500"/>
          </a:xfrm>
          <a:prstGeom prst="straightConnector1">
            <a:avLst/>
          </a:prstGeom>
          <a:noFill/>
          <a:ln w="9525" cap="flat" cmpd="sng">
            <a:solidFill>
              <a:schemeClr val="dk1"/>
            </a:solidFill>
            <a:prstDash val="dot"/>
            <a:round/>
            <a:headEnd type="none" w="med" len="med"/>
            <a:tailEnd type="none" w="med" len="med"/>
          </a:ln>
        </p:spPr>
      </p:cxnSp>
      <p:sp>
        <p:nvSpPr>
          <p:cNvPr id="643" name="Google Shape;643;p37"/>
          <p:cNvSpPr/>
          <p:nvPr/>
        </p:nvSpPr>
        <p:spPr>
          <a:xfrm>
            <a:off x="4047293" y="9641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7"/>
          <p:cNvSpPr/>
          <p:nvPr/>
        </p:nvSpPr>
        <p:spPr>
          <a:xfrm>
            <a:off x="4501859" y="32101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45" name="Google Shape;645;p37"/>
          <p:cNvSpPr txBox="1"/>
          <p:nvPr/>
        </p:nvSpPr>
        <p:spPr>
          <a:xfrm>
            <a:off x="4465460" y="2772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46" name="Google Shape;646;p37"/>
          <p:cNvSpPr/>
          <p:nvPr/>
        </p:nvSpPr>
        <p:spPr>
          <a:xfrm>
            <a:off x="4501859" y="62517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47" name="Google Shape;647;p37"/>
          <p:cNvSpPr txBox="1"/>
          <p:nvPr/>
        </p:nvSpPr>
        <p:spPr>
          <a:xfrm>
            <a:off x="4465460" y="58143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48" name="Google Shape;648;p37"/>
          <p:cNvSpPr/>
          <p:nvPr/>
        </p:nvSpPr>
        <p:spPr>
          <a:xfrm>
            <a:off x="4595735" y="92934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7"/>
          <p:cNvSpPr/>
          <p:nvPr/>
        </p:nvSpPr>
        <p:spPr>
          <a:xfrm>
            <a:off x="4595735" y="101978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7"/>
          <p:cNvSpPr/>
          <p:nvPr/>
        </p:nvSpPr>
        <p:spPr>
          <a:xfrm>
            <a:off x="4595735" y="111022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7"/>
          <p:cNvSpPr/>
          <p:nvPr/>
        </p:nvSpPr>
        <p:spPr>
          <a:xfrm>
            <a:off x="4501859" y="12257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2" name="Google Shape;652;p37"/>
          <p:cNvSpPr txBox="1"/>
          <p:nvPr/>
        </p:nvSpPr>
        <p:spPr>
          <a:xfrm>
            <a:off x="4465460" y="11819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53" name="Google Shape;653;p37"/>
          <p:cNvSpPr/>
          <p:nvPr/>
        </p:nvSpPr>
        <p:spPr>
          <a:xfrm>
            <a:off x="4501859" y="15298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4" name="Google Shape;654;p37"/>
          <p:cNvSpPr txBox="1"/>
          <p:nvPr/>
        </p:nvSpPr>
        <p:spPr>
          <a:xfrm>
            <a:off x="4465460" y="14861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55" name="Google Shape;655;p37"/>
          <p:cNvSpPr/>
          <p:nvPr/>
        </p:nvSpPr>
        <p:spPr>
          <a:xfrm>
            <a:off x="4501859" y="18330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6" name="Google Shape;656;p37"/>
          <p:cNvSpPr txBox="1"/>
          <p:nvPr/>
        </p:nvSpPr>
        <p:spPr>
          <a:xfrm>
            <a:off x="4465460" y="17893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57" name="Google Shape;657;p37"/>
          <p:cNvSpPr/>
          <p:nvPr/>
        </p:nvSpPr>
        <p:spPr>
          <a:xfrm>
            <a:off x="5243496"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58" name="Google Shape;658;p37"/>
          <p:cNvSpPr txBox="1"/>
          <p:nvPr/>
        </p:nvSpPr>
        <p:spPr>
          <a:xfrm>
            <a:off x="5207097"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59" name="Google Shape;659;p37"/>
          <p:cNvSpPr/>
          <p:nvPr/>
        </p:nvSpPr>
        <p:spPr>
          <a:xfrm>
            <a:off x="5243520"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60" name="Google Shape;660;p37"/>
          <p:cNvSpPr txBox="1"/>
          <p:nvPr/>
        </p:nvSpPr>
        <p:spPr>
          <a:xfrm>
            <a:off x="5207121"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61" name="Google Shape;661;p37"/>
          <p:cNvSpPr/>
          <p:nvPr/>
        </p:nvSpPr>
        <p:spPr>
          <a:xfrm>
            <a:off x="5337348"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7"/>
          <p:cNvSpPr/>
          <p:nvPr/>
        </p:nvSpPr>
        <p:spPr>
          <a:xfrm>
            <a:off x="5337348"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7"/>
          <p:cNvSpPr/>
          <p:nvPr/>
        </p:nvSpPr>
        <p:spPr>
          <a:xfrm>
            <a:off x="5337348"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4" name="Google Shape;664;p37"/>
          <p:cNvCxnSpPr/>
          <p:nvPr/>
        </p:nvCxnSpPr>
        <p:spPr>
          <a:xfrm>
            <a:off x="5361050"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65" name="Google Shape;665;p37"/>
          <p:cNvCxnSpPr/>
          <p:nvPr/>
        </p:nvCxnSpPr>
        <p:spPr>
          <a:xfrm>
            <a:off x="5361050"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66" name="Google Shape;666;p37"/>
          <p:cNvSpPr/>
          <p:nvPr/>
        </p:nvSpPr>
        <p:spPr>
          <a:xfrm>
            <a:off x="5243496"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67" name="Google Shape;667;p37"/>
          <p:cNvSpPr txBox="1"/>
          <p:nvPr/>
        </p:nvSpPr>
        <p:spPr>
          <a:xfrm>
            <a:off x="5207097"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68" name="Google Shape;668;p37"/>
          <p:cNvCxnSpPr/>
          <p:nvPr/>
        </p:nvCxnSpPr>
        <p:spPr>
          <a:xfrm>
            <a:off x="5361026"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69" name="Google Shape;669;p37"/>
          <p:cNvCxnSpPr/>
          <p:nvPr/>
        </p:nvCxnSpPr>
        <p:spPr>
          <a:xfrm>
            <a:off x="5361026"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70" name="Google Shape;670;p37"/>
          <p:cNvSpPr/>
          <p:nvPr/>
        </p:nvSpPr>
        <p:spPr>
          <a:xfrm>
            <a:off x="5243531"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1" name="Google Shape;671;p37"/>
          <p:cNvSpPr txBox="1"/>
          <p:nvPr/>
        </p:nvSpPr>
        <p:spPr>
          <a:xfrm>
            <a:off x="5207133"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72" name="Google Shape;672;p37"/>
          <p:cNvSpPr/>
          <p:nvPr/>
        </p:nvSpPr>
        <p:spPr>
          <a:xfrm>
            <a:off x="5243555"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3" name="Google Shape;673;p37"/>
          <p:cNvSpPr txBox="1"/>
          <p:nvPr/>
        </p:nvSpPr>
        <p:spPr>
          <a:xfrm>
            <a:off x="5207157"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74" name="Google Shape;674;p37"/>
          <p:cNvCxnSpPr/>
          <p:nvPr/>
        </p:nvCxnSpPr>
        <p:spPr>
          <a:xfrm>
            <a:off x="5361085" y="19290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75" name="Google Shape;675;p37"/>
          <p:cNvSpPr/>
          <p:nvPr/>
        </p:nvSpPr>
        <p:spPr>
          <a:xfrm>
            <a:off x="5747872"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 name="Google Shape;676;p37"/>
          <p:cNvSpPr txBox="1"/>
          <p:nvPr/>
        </p:nvSpPr>
        <p:spPr>
          <a:xfrm>
            <a:off x="5711473"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77" name="Google Shape;677;p37"/>
          <p:cNvSpPr/>
          <p:nvPr/>
        </p:nvSpPr>
        <p:spPr>
          <a:xfrm>
            <a:off x="5747896"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8" name="Google Shape;678;p37"/>
          <p:cNvSpPr txBox="1"/>
          <p:nvPr/>
        </p:nvSpPr>
        <p:spPr>
          <a:xfrm>
            <a:off x="5711497"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79" name="Google Shape;679;p37"/>
          <p:cNvSpPr/>
          <p:nvPr/>
        </p:nvSpPr>
        <p:spPr>
          <a:xfrm>
            <a:off x="5841724"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7"/>
          <p:cNvSpPr/>
          <p:nvPr/>
        </p:nvSpPr>
        <p:spPr>
          <a:xfrm>
            <a:off x="5841724"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7"/>
          <p:cNvSpPr/>
          <p:nvPr/>
        </p:nvSpPr>
        <p:spPr>
          <a:xfrm>
            <a:off x="5841724"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2" name="Google Shape;682;p37"/>
          <p:cNvCxnSpPr/>
          <p:nvPr/>
        </p:nvCxnSpPr>
        <p:spPr>
          <a:xfrm>
            <a:off x="5865426"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83" name="Google Shape;683;p37"/>
          <p:cNvCxnSpPr/>
          <p:nvPr/>
        </p:nvCxnSpPr>
        <p:spPr>
          <a:xfrm>
            <a:off x="5865426"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84" name="Google Shape;684;p37"/>
          <p:cNvSpPr/>
          <p:nvPr/>
        </p:nvSpPr>
        <p:spPr>
          <a:xfrm>
            <a:off x="5747872"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5" name="Google Shape;685;p37"/>
          <p:cNvSpPr txBox="1"/>
          <p:nvPr/>
        </p:nvSpPr>
        <p:spPr>
          <a:xfrm>
            <a:off x="5711473"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86" name="Google Shape;686;p37"/>
          <p:cNvCxnSpPr/>
          <p:nvPr/>
        </p:nvCxnSpPr>
        <p:spPr>
          <a:xfrm>
            <a:off x="5865402"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87" name="Google Shape;687;p37"/>
          <p:cNvCxnSpPr/>
          <p:nvPr/>
        </p:nvCxnSpPr>
        <p:spPr>
          <a:xfrm>
            <a:off x="5865402"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688" name="Google Shape;688;p37"/>
          <p:cNvSpPr/>
          <p:nvPr/>
        </p:nvSpPr>
        <p:spPr>
          <a:xfrm>
            <a:off x="5747907"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9" name="Google Shape;689;p37"/>
          <p:cNvSpPr txBox="1"/>
          <p:nvPr/>
        </p:nvSpPr>
        <p:spPr>
          <a:xfrm>
            <a:off x="5711509"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690" name="Google Shape;690;p37"/>
          <p:cNvSpPr/>
          <p:nvPr/>
        </p:nvSpPr>
        <p:spPr>
          <a:xfrm>
            <a:off x="5747931"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1" name="Google Shape;691;p37"/>
          <p:cNvSpPr txBox="1"/>
          <p:nvPr/>
        </p:nvSpPr>
        <p:spPr>
          <a:xfrm>
            <a:off x="5711532"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92" name="Google Shape;692;p37"/>
          <p:cNvCxnSpPr/>
          <p:nvPr/>
        </p:nvCxnSpPr>
        <p:spPr>
          <a:xfrm>
            <a:off x="5865461" y="19290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693" name="Google Shape;693;p37"/>
          <p:cNvCxnSpPr>
            <a:stCxn id="658" idx="3"/>
            <a:endCxn id="676" idx="1"/>
          </p:cNvCxnSpPr>
          <p:nvPr/>
        </p:nvCxnSpPr>
        <p:spPr>
          <a:xfrm>
            <a:off x="5515197"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4" name="Google Shape;694;p37"/>
          <p:cNvCxnSpPr>
            <a:stCxn id="660" idx="3"/>
            <a:endCxn id="678" idx="1"/>
          </p:cNvCxnSpPr>
          <p:nvPr/>
        </p:nvCxnSpPr>
        <p:spPr>
          <a:xfrm>
            <a:off x="5515221"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5" name="Google Shape;695;p37"/>
          <p:cNvCxnSpPr>
            <a:stCxn id="667" idx="3"/>
            <a:endCxn id="685" idx="1"/>
          </p:cNvCxnSpPr>
          <p:nvPr/>
        </p:nvCxnSpPr>
        <p:spPr>
          <a:xfrm>
            <a:off x="5515197"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6" name="Google Shape;696;p37"/>
          <p:cNvCxnSpPr>
            <a:stCxn id="671" idx="3"/>
            <a:endCxn id="689" idx="1"/>
          </p:cNvCxnSpPr>
          <p:nvPr/>
        </p:nvCxnSpPr>
        <p:spPr>
          <a:xfrm>
            <a:off x="5515233"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7" name="Google Shape;697;p37"/>
          <p:cNvCxnSpPr>
            <a:stCxn id="673" idx="3"/>
            <a:endCxn id="691" idx="1"/>
          </p:cNvCxnSpPr>
          <p:nvPr/>
        </p:nvCxnSpPr>
        <p:spPr>
          <a:xfrm>
            <a:off x="5515257" y="22435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698" name="Google Shape;698;p37"/>
          <p:cNvCxnSpPr/>
          <p:nvPr/>
        </p:nvCxnSpPr>
        <p:spPr>
          <a:xfrm rot="10800000" flipH="1">
            <a:off x="4827886" y="267126"/>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699" name="Google Shape;699;p37"/>
          <p:cNvCxnSpPr/>
          <p:nvPr/>
        </p:nvCxnSpPr>
        <p:spPr>
          <a:xfrm rot="10800000" flipH="1">
            <a:off x="4846056" y="6140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700" name="Google Shape;700;p37"/>
          <p:cNvCxnSpPr/>
          <p:nvPr/>
        </p:nvCxnSpPr>
        <p:spPr>
          <a:xfrm rot="10800000" flipH="1">
            <a:off x="4821944" y="10391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701" name="Google Shape;701;p37"/>
          <p:cNvCxnSpPr/>
          <p:nvPr/>
        </p:nvCxnSpPr>
        <p:spPr>
          <a:xfrm>
            <a:off x="4827874" y="13576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702" name="Google Shape;702;p37"/>
          <p:cNvCxnSpPr/>
          <p:nvPr/>
        </p:nvCxnSpPr>
        <p:spPr>
          <a:xfrm>
            <a:off x="4841925" y="16720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703" name="Google Shape;703;p37"/>
          <p:cNvCxnSpPr/>
          <p:nvPr/>
        </p:nvCxnSpPr>
        <p:spPr>
          <a:xfrm>
            <a:off x="4841795" y="19843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704" name="Google Shape;704;p37"/>
          <p:cNvSpPr/>
          <p:nvPr/>
        </p:nvSpPr>
        <p:spPr>
          <a:xfrm>
            <a:off x="4047293" y="358936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7"/>
          <p:cNvSpPr/>
          <p:nvPr/>
        </p:nvSpPr>
        <p:spPr>
          <a:xfrm>
            <a:off x="4595735" y="3554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7"/>
          <p:cNvSpPr/>
          <p:nvPr/>
        </p:nvSpPr>
        <p:spPr>
          <a:xfrm>
            <a:off x="4595735" y="3644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7"/>
          <p:cNvSpPr/>
          <p:nvPr/>
        </p:nvSpPr>
        <p:spPr>
          <a:xfrm>
            <a:off x="4595735" y="3735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7"/>
          <p:cNvSpPr/>
          <p:nvPr/>
        </p:nvSpPr>
        <p:spPr>
          <a:xfrm>
            <a:off x="5337348"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7"/>
          <p:cNvSpPr/>
          <p:nvPr/>
        </p:nvSpPr>
        <p:spPr>
          <a:xfrm>
            <a:off x="5337348"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7"/>
          <p:cNvSpPr/>
          <p:nvPr/>
        </p:nvSpPr>
        <p:spPr>
          <a:xfrm>
            <a:off x="5337348"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11" name="Google Shape;711;p37"/>
          <p:cNvCxnSpPr/>
          <p:nvPr/>
        </p:nvCxnSpPr>
        <p:spPr>
          <a:xfrm>
            <a:off x="5361050"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2" name="Google Shape;712;p37"/>
          <p:cNvCxnSpPr/>
          <p:nvPr/>
        </p:nvCxnSpPr>
        <p:spPr>
          <a:xfrm>
            <a:off x="5361050"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3" name="Google Shape;713;p37"/>
          <p:cNvCxnSpPr/>
          <p:nvPr/>
        </p:nvCxnSpPr>
        <p:spPr>
          <a:xfrm>
            <a:off x="5361026"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4" name="Google Shape;714;p37"/>
          <p:cNvCxnSpPr/>
          <p:nvPr/>
        </p:nvCxnSpPr>
        <p:spPr>
          <a:xfrm>
            <a:off x="5361026"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15" name="Google Shape;715;p37"/>
          <p:cNvCxnSpPr/>
          <p:nvPr/>
        </p:nvCxnSpPr>
        <p:spPr>
          <a:xfrm>
            <a:off x="5361085" y="455417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716" name="Google Shape;716;p37"/>
          <p:cNvSpPr/>
          <p:nvPr/>
        </p:nvSpPr>
        <p:spPr>
          <a:xfrm>
            <a:off x="5841724"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7"/>
          <p:cNvSpPr/>
          <p:nvPr/>
        </p:nvSpPr>
        <p:spPr>
          <a:xfrm>
            <a:off x="5841724"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7"/>
          <p:cNvSpPr/>
          <p:nvPr/>
        </p:nvSpPr>
        <p:spPr>
          <a:xfrm>
            <a:off x="5841724"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19" name="Google Shape;719;p37"/>
          <p:cNvCxnSpPr/>
          <p:nvPr/>
        </p:nvCxnSpPr>
        <p:spPr>
          <a:xfrm>
            <a:off x="5865426"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0" name="Google Shape;720;p37"/>
          <p:cNvCxnSpPr/>
          <p:nvPr/>
        </p:nvCxnSpPr>
        <p:spPr>
          <a:xfrm>
            <a:off x="5865426"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1" name="Google Shape;721;p37"/>
          <p:cNvCxnSpPr/>
          <p:nvPr/>
        </p:nvCxnSpPr>
        <p:spPr>
          <a:xfrm>
            <a:off x="5865402"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2" name="Google Shape;722;p37"/>
          <p:cNvCxnSpPr/>
          <p:nvPr/>
        </p:nvCxnSpPr>
        <p:spPr>
          <a:xfrm>
            <a:off x="5865402"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3" name="Google Shape;723;p37"/>
          <p:cNvCxnSpPr/>
          <p:nvPr/>
        </p:nvCxnSpPr>
        <p:spPr>
          <a:xfrm>
            <a:off x="5865461" y="455417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724" name="Google Shape;724;p37"/>
          <p:cNvCxnSpPr>
            <a:stCxn id="627" idx="3"/>
            <a:endCxn id="632" idx="1"/>
          </p:cNvCxnSpPr>
          <p:nvPr/>
        </p:nvCxnSpPr>
        <p:spPr>
          <a:xfrm>
            <a:off x="5515197" y="280216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5" name="Google Shape;725;p37"/>
          <p:cNvCxnSpPr>
            <a:stCxn id="628" idx="3"/>
            <a:endCxn id="633" idx="1"/>
          </p:cNvCxnSpPr>
          <p:nvPr/>
        </p:nvCxnSpPr>
        <p:spPr>
          <a:xfrm>
            <a:off x="5515221" y="320810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6" name="Google Shape;726;p37"/>
          <p:cNvCxnSpPr>
            <a:stCxn id="629" idx="3"/>
            <a:endCxn id="634" idx="1"/>
          </p:cNvCxnSpPr>
          <p:nvPr/>
        </p:nvCxnSpPr>
        <p:spPr>
          <a:xfrm>
            <a:off x="5515197" y="40506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7" name="Google Shape;727;p37"/>
          <p:cNvCxnSpPr>
            <a:stCxn id="630" idx="3"/>
            <a:endCxn id="635" idx="1"/>
          </p:cNvCxnSpPr>
          <p:nvPr/>
        </p:nvCxnSpPr>
        <p:spPr>
          <a:xfrm>
            <a:off x="5515233" y="446280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8" name="Google Shape;728;p37"/>
          <p:cNvCxnSpPr>
            <a:stCxn id="631" idx="3"/>
            <a:endCxn id="636" idx="1"/>
          </p:cNvCxnSpPr>
          <p:nvPr/>
        </p:nvCxnSpPr>
        <p:spPr>
          <a:xfrm>
            <a:off x="5515257" y="486874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29" name="Google Shape;729;p37"/>
          <p:cNvCxnSpPr/>
          <p:nvPr/>
        </p:nvCxnSpPr>
        <p:spPr>
          <a:xfrm rot="10800000" flipH="1">
            <a:off x="4827886" y="2892294"/>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730" name="Google Shape;730;p37"/>
          <p:cNvCxnSpPr/>
          <p:nvPr/>
        </p:nvCxnSpPr>
        <p:spPr>
          <a:xfrm rot="10800000" flipH="1">
            <a:off x="4846056" y="323918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731" name="Google Shape;731;p37"/>
          <p:cNvCxnSpPr/>
          <p:nvPr/>
        </p:nvCxnSpPr>
        <p:spPr>
          <a:xfrm rot="10800000" flipH="1">
            <a:off x="4821944" y="3664347"/>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732" name="Google Shape;732;p37"/>
          <p:cNvCxnSpPr/>
          <p:nvPr/>
        </p:nvCxnSpPr>
        <p:spPr>
          <a:xfrm>
            <a:off x="4827874" y="398283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733" name="Google Shape;733;p37"/>
          <p:cNvCxnSpPr/>
          <p:nvPr/>
        </p:nvCxnSpPr>
        <p:spPr>
          <a:xfrm>
            <a:off x="4841925" y="429720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734" name="Google Shape;734;p37"/>
          <p:cNvCxnSpPr/>
          <p:nvPr/>
        </p:nvCxnSpPr>
        <p:spPr>
          <a:xfrm>
            <a:off x="4841795" y="460954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735" name="Google Shape;735;p37"/>
          <p:cNvSpPr/>
          <p:nvPr/>
        </p:nvSpPr>
        <p:spPr>
          <a:xfrm>
            <a:off x="6311693"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36" name="Google Shape;736;p37"/>
          <p:cNvSpPr txBox="1"/>
          <p:nvPr/>
        </p:nvSpPr>
        <p:spPr>
          <a:xfrm>
            <a:off x="6275295"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737" name="Google Shape;737;p37"/>
          <p:cNvSpPr/>
          <p:nvPr/>
        </p:nvSpPr>
        <p:spPr>
          <a:xfrm>
            <a:off x="6311717"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38" name="Google Shape;738;p37"/>
          <p:cNvSpPr txBox="1"/>
          <p:nvPr/>
        </p:nvSpPr>
        <p:spPr>
          <a:xfrm>
            <a:off x="6275318"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739" name="Google Shape;739;p37"/>
          <p:cNvSpPr/>
          <p:nvPr/>
        </p:nvSpPr>
        <p:spPr>
          <a:xfrm>
            <a:off x="6405546"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7"/>
          <p:cNvSpPr/>
          <p:nvPr/>
        </p:nvSpPr>
        <p:spPr>
          <a:xfrm>
            <a:off x="6405546"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7"/>
          <p:cNvSpPr/>
          <p:nvPr/>
        </p:nvSpPr>
        <p:spPr>
          <a:xfrm>
            <a:off x="6405546"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7"/>
          <p:cNvSpPr/>
          <p:nvPr/>
        </p:nvSpPr>
        <p:spPr>
          <a:xfrm>
            <a:off x="6311693"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43" name="Google Shape;743;p37"/>
          <p:cNvSpPr txBox="1"/>
          <p:nvPr/>
        </p:nvSpPr>
        <p:spPr>
          <a:xfrm>
            <a:off x="6275295"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744" name="Google Shape;744;p37"/>
          <p:cNvSpPr/>
          <p:nvPr/>
        </p:nvSpPr>
        <p:spPr>
          <a:xfrm>
            <a:off x="6311729"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45" name="Google Shape;745;p37"/>
          <p:cNvSpPr txBox="1"/>
          <p:nvPr/>
        </p:nvSpPr>
        <p:spPr>
          <a:xfrm>
            <a:off x="6275330"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746" name="Google Shape;746;p37"/>
          <p:cNvSpPr/>
          <p:nvPr/>
        </p:nvSpPr>
        <p:spPr>
          <a:xfrm>
            <a:off x="6311752"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47" name="Google Shape;747;p37"/>
          <p:cNvSpPr txBox="1"/>
          <p:nvPr/>
        </p:nvSpPr>
        <p:spPr>
          <a:xfrm>
            <a:off x="6275354"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748" name="Google Shape;748;p37"/>
          <p:cNvCxnSpPr>
            <a:endCxn id="736" idx="1"/>
          </p:cNvCxnSpPr>
          <p:nvPr/>
        </p:nvCxnSpPr>
        <p:spPr>
          <a:xfrm>
            <a:off x="6079095"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49" name="Google Shape;749;p37"/>
          <p:cNvCxnSpPr>
            <a:endCxn id="738" idx="1"/>
          </p:cNvCxnSpPr>
          <p:nvPr/>
        </p:nvCxnSpPr>
        <p:spPr>
          <a:xfrm>
            <a:off x="6079118"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50" name="Google Shape;750;p37"/>
          <p:cNvCxnSpPr>
            <a:endCxn id="743" idx="1"/>
          </p:cNvCxnSpPr>
          <p:nvPr/>
        </p:nvCxnSpPr>
        <p:spPr>
          <a:xfrm>
            <a:off x="6079095"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51" name="Google Shape;751;p37"/>
          <p:cNvCxnSpPr>
            <a:endCxn id="745" idx="1"/>
          </p:cNvCxnSpPr>
          <p:nvPr/>
        </p:nvCxnSpPr>
        <p:spPr>
          <a:xfrm>
            <a:off x="6079130"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52" name="Google Shape;752;p37"/>
          <p:cNvCxnSpPr>
            <a:endCxn id="747" idx="1"/>
          </p:cNvCxnSpPr>
          <p:nvPr/>
        </p:nvCxnSpPr>
        <p:spPr>
          <a:xfrm>
            <a:off x="6079154" y="2243572"/>
            <a:ext cx="196200" cy="0"/>
          </a:xfrm>
          <a:prstGeom prst="straightConnector1">
            <a:avLst/>
          </a:prstGeom>
          <a:noFill/>
          <a:ln w="9525" cap="flat" cmpd="sng">
            <a:solidFill>
              <a:schemeClr val="dk1"/>
            </a:solidFill>
            <a:prstDash val="solid"/>
            <a:round/>
            <a:headEnd type="none" w="med" len="med"/>
            <a:tailEnd type="stealth" w="med" len="med"/>
          </a:ln>
        </p:spPr>
      </p:cxnSp>
      <p:sp>
        <p:nvSpPr>
          <p:cNvPr id="753" name="Google Shape;753;p37"/>
          <p:cNvSpPr/>
          <p:nvPr/>
        </p:nvSpPr>
        <p:spPr>
          <a:xfrm>
            <a:off x="6311752" y="473520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4" name="Google Shape;754;p37"/>
          <p:cNvSpPr/>
          <p:nvPr/>
        </p:nvSpPr>
        <p:spPr>
          <a:xfrm>
            <a:off x="6311693" y="266863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5" name="Google Shape;755;p37"/>
          <p:cNvSpPr/>
          <p:nvPr/>
        </p:nvSpPr>
        <p:spPr>
          <a:xfrm>
            <a:off x="6311717" y="307457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6" name="Google Shape;756;p37"/>
          <p:cNvSpPr/>
          <p:nvPr/>
        </p:nvSpPr>
        <p:spPr>
          <a:xfrm>
            <a:off x="6311693" y="391716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7" name="Google Shape;757;p37"/>
          <p:cNvSpPr/>
          <p:nvPr/>
        </p:nvSpPr>
        <p:spPr>
          <a:xfrm>
            <a:off x="6311729" y="43292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58" name="Google Shape;758;p37"/>
          <p:cNvSpPr txBox="1"/>
          <p:nvPr/>
        </p:nvSpPr>
        <p:spPr>
          <a:xfrm>
            <a:off x="6275295" y="262489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759" name="Google Shape;759;p37"/>
          <p:cNvSpPr txBox="1"/>
          <p:nvPr/>
        </p:nvSpPr>
        <p:spPr>
          <a:xfrm>
            <a:off x="6275318" y="303083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760" name="Google Shape;760;p37"/>
          <p:cNvSpPr txBox="1"/>
          <p:nvPr/>
        </p:nvSpPr>
        <p:spPr>
          <a:xfrm>
            <a:off x="6275295" y="387342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761" name="Google Shape;761;p37"/>
          <p:cNvSpPr txBox="1"/>
          <p:nvPr/>
        </p:nvSpPr>
        <p:spPr>
          <a:xfrm>
            <a:off x="6275330" y="4285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762" name="Google Shape;762;p37"/>
          <p:cNvSpPr txBox="1"/>
          <p:nvPr/>
        </p:nvSpPr>
        <p:spPr>
          <a:xfrm>
            <a:off x="6275354" y="469146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763" name="Google Shape;763;p37"/>
          <p:cNvSpPr/>
          <p:nvPr/>
        </p:nvSpPr>
        <p:spPr>
          <a:xfrm>
            <a:off x="6405546" y="35016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7"/>
          <p:cNvSpPr/>
          <p:nvPr/>
        </p:nvSpPr>
        <p:spPr>
          <a:xfrm>
            <a:off x="6405546" y="35920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7"/>
          <p:cNvSpPr/>
          <p:nvPr/>
        </p:nvSpPr>
        <p:spPr>
          <a:xfrm>
            <a:off x="6405546" y="36824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66" name="Google Shape;766;p37"/>
          <p:cNvCxnSpPr>
            <a:endCxn id="758" idx="1"/>
          </p:cNvCxnSpPr>
          <p:nvPr/>
        </p:nvCxnSpPr>
        <p:spPr>
          <a:xfrm>
            <a:off x="6079095" y="280189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67" name="Google Shape;767;p37"/>
          <p:cNvCxnSpPr>
            <a:endCxn id="759" idx="1"/>
          </p:cNvCxnSpPr>
          <p:nvPr/>
        </p:nvCxnSpPr>
        <p:spPr>
          <a:xfrm>
            <a:off x="6079118" y="320783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68" name="Google Shape;768;p37"/>
          <p:cNvCxnSpPr>
            <a:endCxn id="760" idx="1"/>
          </p:cNvCxnSpPr>
          <p:nvPr/>
        </p:nvCxnSpPr>
        <p:spPr>
          <a:xfrm>
            <a:off x="6079095" y="405042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69" name="Google Shape;769;p37"/>
          <p:cNvCxnSpPr>
            <a:endCxn id="761" idx="1"/>
          </p:cNvCxnSpPr>
          <p:nvPr/>
        </p:nvCxnSpPr>
        <p:spPr>
          <a:xfrm>
            <a:off x="6079130" y="4462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70" name="Google Shape;770;p37"/>
          <p:cNvCxnSpPr>
            <a:endCxn id="762" idx="1"/>
          </p:cNvCxnSpPr>
          <p:nvPr/>
        </p:nvCxnSpPr>
        <p:spPr>
          <a:xfrm>
            <a:off x="6079154" y="4868466"/>
            <a:ext cx="196200" cy="0"/>
          </a:xfrm>
          <a:prstGeom prst="straightConnector1">
            <a:avLst/>
          </a:prstGeom>
          <a:noFill/>
          <a:ln w="9525" cap="flat" cmpd="sng">
            <a:solidFill>
              <a:schemeClr val="dk1"/>
            </a:solidFill>
            <a:prstDash val="solid"/>
            <a:round/>
            <a:headEnd type="none" w="med" len="med"/>
            <a:tailEnd type="stealth" w="med" len="med"/>
          </a:ln>
        </p:spPr>
      </p:cxnSp>
      <p:sp>
        <p:nvSpPr>
          <p:cNvPr id="771" name="Google Shape;771;p37"/>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72" name="Google Shape;772;p37"/>
          <p:cNvCxnSpPr>
            <a:stCxn id="736" idx="3"/>
            <a:endCxn id="771" idx="2"/>
          </p:cNvCxnSpPr>
          <p:nvPr/>
        </p:nvCxnSpPr>
        <p:spPr>
          <a:xfrm>
            <a:off x="6583395" y="176999"/>
            <a:ext cx="760200" cy="2325600"/>
          </a:xfrm>
          <a:prstGeom prst="straightConnector1">
            <a:avLst/>
          </a:prstGeom>
          <a:noFill/>
          <a:ln w="9525" cap="flat" cmpd="sng">
            <a:solidFill>
              <a:schemeClr val="dk1"/>
            </a:solidFill>
            <a:prstDash val="solid"/>
            <a:round/>
            <a:headEnd type="none" w="med" len="med"/>
            <a:tailEnd type="none" w="med" len="med"/>
          </a:ln>
        </p:spPr>
      </p:cxnSp>
      <p:cxnSp>
        <p:nvCxnSpPr>
          <p:cNvPr id="773" name="Google Shape;773;p37"/>
          <p:cNvCxnSpPr>
            <a:stCxn id="738" idx="3"/>
            <a:endCxn id="771" idx="2"/>
          </p:cNvCxnSpPr>
          <p:nvPr/>
        </p:nvCxnSpPr>
        <p:spPr>
          <a:xfrm>
            <a:off x="6583418" y="582938"/>
            <a:ext cx="760200" cy="191970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37"/>
          <p:cNvCxnSpPr>
            <a:stCxn id="743" idx="3"/>
            <a:endCxn id="771" idx="2"/>
          </p:cNvCxnSpPr>
          <p:nvPr/>
        </p:nvCxnSpPr>
        <p:spPr>
          <a:xfrm>
            <a:off x="6583395" y="1425527"/>
            <a:ext cx="760200" cy="10770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37"/>
          <p:cNvCxnSpPr>
            <a:stCxn id="745" idx="3"/>
            <a:endCxn id="771" idx="2"/>
          </p:cNvCxnSpPr>
          <p:nvPr/>
        </p:nvCxnSpPr>
        <p:spPr>
          <a:xfrm>
            <a:off x="6583430" y="1837632"/>
            <a:ext cx="760200" cy="6651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37"/>
          <p:cNvCxnSpPr>
            <a:stCxn id="747" idx="3"/>
            <a:endCxn id="771" idx="2"/>
          </p:cNvCxnSpPr>
          <p:nvPr/>
        </p:nvCxnSpPr>
        <p:spPr>
          <a:xfrm>
            <a:off x="6583454" y="2243572"/>
            <a:ext cx="760200" cy="2592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37"/>
          <p:cNvCxnSpPr>
            <a:stCxn id="758" idx="3"/>
            <a:endCxn id="771" idx="2"/>
          </p:cNvCxnSpPr>
          <p:nvPr/>
        </p:nvCxnSpPr>
        <p:spPr>
          <a:xfrm rot="10800000" flipH="1">
            <a:off x="6583395" y="2502793"/>
            <a:ext cx="760200" cy="299100"/>
          </a:xfrm>
          <a:prstGeom prst="straightConnector1">
            <a:avLst/>
          </a:prstGeom>
          <a:noFill/>
          <a:ln w="9525" cap="flat" cmpd="sng">
            <a:solidFill>
              <a:schemeClr val="dk1"/>
            </a:solidFill>
            <a:prstDash val="solid"/>
            <a:round/>
            <a:headEnd type="none" w="med" len="med"/>
            <a:tailEnd type="none" w="med" len="med"/>
          </a:ln>
        </p:spPr>
      </p:cxnSp>
      <p:cxnSp>
        <p:nvCxnSpPr>
          <p:cNvPr id="778" name="Google Shape;778;p37"/>
          <p:cNvCxnSpPr>
            <a:stCxn id="759" idx="3"/>
            <a:endCxn id="771" idx="2"/>
          </p:cNvCxnSpPr>
          <p:nvPr/>
        </p:nvCxnSpPr>
        <p:spPr>
          <a:xfrm rot="10800000" flipH="1">
            <a:off x="6583418" y="2502533"/>
            <a:ext cx="760200" cy="705300"/>
          </a:xfrm>
          <a:prstGeom prst="straightConnector1">
            <a:avLst/>
          </a:prstGeom>
          <a:noFill/>
          <a:ln w="9525" cap="flat" cmpd="sng">
            <a:solidFill>
              <a:schemeClr val="dk1"/>
            </a:solidFill>
            <a:prstDash val="solid"/>
            <a:round/>
            <a:headEnd type="none" w="med" len="med"/>
            <a:tailEnd type="none" w="med" len="med"/>
          </a:ln>
        </p:spPr>
      </p:cxnSp>
      <p:cxnSp>
        <p:nvCxnSpPr>
          <p:cNvPr id="779" name="Google Shape;779;p37"/>
          <p:cNvCxnSpPr>
            <a:stCxn id="760" idx="3"/>
            <a:endCxn id="771" idx="2"/>
          </p:cNvCxnSpPr>
          <p:nvPr/>
        </p:nvCxnSpPr>
        <p:spPr>
          <a:xfrm rot="10800000" flipH="1">
            <a:off x="6583395" y="2502721"/>
            <a:ext cx="760200" cy="1547700"/>
          </a:xfrm>
          <a:prstGeom prst="straightConnector1">
            <a:avLst/>
          </a:prstGeom>
          <a:noFill/>
          <a:ln w="9525" cap="flat" cmpd="sng">
            <a:solidFill>
              <a:schemeClr val="dk1"/>
            </a:solidFill>
            <a:prstDash val="solid"/>
            <a:round/>
            <a:headEnd type="none" w="med" len="med"/>
            <a:tailEnd type="none" w="med" len="med"/>
          </a:ln>
        </p:spPr>
      </p:cxnSp>
      <p:cxnSp>
        <p:nvCxnSpPr>
          <p:cNvPr id="780" name="Google Shape;780;p37"/>
          <p:cNvCxnSpPr>
            <a:stCxn id="761" idx="3"/>
            <a:endCxn id="771" idx="2"/>
          </p:cNvCxnSpPr>
          <p:nvPr/>
        </p:nvCxnSpPr>
        <p:spPr>
          <a:xfrm rot="10800000" flipH="1">
            <a:off x="6583430" y="2502627"/>
            <a:ext cx="760200" cy="195990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37"/>
          <p:cNvCxnSpPr>
            <a:stCxn id="771" idx="2"/>
            <a:endCxn id="762" idx="3"/>
          </p:cNvCxnSpPr>
          <p:nvPr/>
        </p:nvCxnSpPr>
        <p:spPr>
          <a:xfrm flipH="1">
            <a:off x="6583363" y="2502662"/>
            <a:ext cx="760200" cy="2365800"/>
          </a:xfrm>
          <a:prstGeom prst="straightConnector1">
            <a:avLst/>
          </a:prstGeom>
          <a:noFill/>
          <a:ln w="9525" cap="flat" cmpd="sng">
            <a:solidFill>
              <a:schemeClr val="dk1"/>
            </a:solidFill>
            <a:prstDash val="solid"/>
            <a:round/>
            <a:headEnd type="none" w="med" len="med"/>
            <a:tailEnd type="none" w="med" len="med"/>
          </a:ln>
        </p:spPr>
      </p:cxnSp>
      <p:sp>
        <p:nvSpPr>
          <p:cNvPr id="782" name="Google Shape;782;p37"/>
          <p:cNvSpPr/>
          <p:nvPr/>
        </p:nvSpPr>
        <p:spPr>
          <a:xfrm>
            <a:off x="8085275" y="110227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783" name="Google Shape;783;p37"/>
          <p:cNvSpPr/>
          <p:nvPr/>
        </p:nvSpPr>
        <p:spPr>
          <a:xfrm>
            <a:off x="8769675" y="205697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84" name="Google Shape;784;p37"/>
          <p:cNvCxnSpPr>
            <a:stCxn id="771" idx="2"/>
          </p:cNvCxnSpPr>
          <p:nvPr/>
        </p:nvCxnSpPr>
        <p:spPr>
          <a:xfrm rot="10800000">
            <a:off x="6587863" y="997562"/>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785" name="Google Shape;785;p37"/>
          <p:cNvCxnSpPr>
            <a:stCxn id="771" idx="2"/>
          </p:cNvCxnSpPr>
          <p:nvPr/>
        </p:nvCxnSpPr>
        <p:spPr>
          <a:xfrm flipH="1">
            <a:off x="6587863" y="2502662"/>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786" name="Google Shape;786;p37"/>
          <p:cNvCxnSpPr/>
          <p:nvPr/>
        </p:nvCxnSpPr>
        <p:spPr>
          <a:xfrm>
            <a:off x="6078989" y="362962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87" name="Google Shape;787;p37"/>
          <p:cNvCxnSpPr/>
          <p:nvPr/>
        </p:nvCxnSpPr>
        <p:spPr>
          <a:xfrm>
            <a:off x="6078871" y="9968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788" name="Google Shape;788;p37"/>
          <p:cNvCxnSpPr/>
          <p:nvPr/>
        </p:nvCxnSpPr>
        <p:spPr>
          <a:xfrm>
            <a:off x="7714417" y="248957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789" name="Google Shape;789;p37"/>
          <p:cNvCxnSpPr/>
          <p:nvPr/>
        </p:nvCxnSpPr>
        <p:spPr>
          <a:xfrm>
            <a:off x="8398817" y="2489573"/>
            <a:ext cx="308100" cy="0"/>
          </a:xfrm>
          <a:prstGeom prst="straightConnector1">
            <a:avLst/>
          </a:prstGeom>
          <a:noFill/>
          <a:ln w="9525" cap="flat" cmpd="sng">
            <a:solidFill>
              <a:schemeClr val="dk1"/>
            </a:solidFill>
            <a:prstDash val="solid"/>
            <a:round/>
            <a:headEnd type="none" w="med" len="med"/>
            <a:tailEnd type="stealth" w="med" len="med"/>
          </a:ln>
        </p:spPr>
      </p:cxnSp>
      <p:sp>
        <p:nvSpPr>
          <p:cNvPr id="790" name="Google Shape;790;p37"/>
          <p:cNvSpPr/>
          <p:nvPr/>
        </p:nvSpPr>
        <p:spPr>
          <a:xfrm>
            <a:off x="2351168" y="358936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7"/>
          <p:cNvSpPr/>
          <p:nvPr/>
        </p:nvSpPr>
        <p:spPr>
          <a:xfrm>
            <a:off x="2344718" y="9641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7"/>
          <p:cNvSpPr txBox="1"/>
          <p:nvPr/>
        </p:nvSpPr>
        <p:spPr>
          <a:xfrm>
            <a:off x="2173300" y="4638388"/>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Spectral-Stream</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793" name="Google Shape;793;p37"/>
          <p:cNvSpPr txBox="1"/>
          <p:nvPr/>
        </p:nvSpPr>
        <p:spPr>
          <a:xfrm>
            <a:off x="2163675" y="2110213"/>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Spatial-Stream</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794" name="Google Shape;794;p37"/>
          <p:cNvPicPr preferRelativeResize="0"/>
          <p:nvPr/>
        </p:nvPicPr>
        <p:blipFill>
          <a:blip r:embed="rId3"/>
          <a:stretch>
            <a:fillRect/>
          </a:stretch>
        </p:blipFill>
        <p:spPr>
          <a:xfrm>
            <a:off x="3236812" y="3109175"/>
            <a:ext cx="723275" cy="617131"/>
          </a:xfrm>
          <a:prstGeom prst="rect">
            <a:avLst/>
          </a:prstGeom>
          <a:noFill/>
          <a:ln>
            <a:noFill/>
          </a:ln>
        </p:spPr>
      </p:pic>
      <p:pic>
        <p:nvPicPr>
          <p:cNvPr id="795" name="Google Shape;795;p37"/>
          <p:cNvPicPr preferRelativeResize="0"/>
          <p:nvPr/>
        </p:nvPicPr>
        <p:blipFill>
          <a:blip r:embed="rId3"/>
          <a:stretch>
            <a:fillRect/>
          </a:stretch>
        </p:blipFill>
        <p:spPr>
          <a:xfrm>
            <a:off x="3126944" y="3241829"/>
            <a:ext cx="723275" cy="617131"/>
          </a:xfrm>
          <a:prstGeom prst="rect">
            <a:avLst/>
          </a:prstGeom>
          <a:noFill/>
          <a:ln>
            <a:noFill/>
          </a:ln>
        </p:spPr>
      </p:pic>
      <p:pic>
        <p:nvPicPr>
          <p:cNvPr id="796" name="Google Shape;796;p37"/>
          <p:cNvPicPr preferRelativeResize="0"/>
          <p:nvPr/>
        </p:nvPicPr>
        <p:blipFill>
          <a:blip r:embed="rId4"/>
          <a:stretch>
            <a:fillRect/>
          </a:stretch>
        </p:blipFill>
        <p:spPr>
          <a:xfrm>
            <a:off x="2901645" y="3584813"/>
            <a:ext cx="723263" cy="617146"/>
          </a:xfrm>
          <a:prstGeom prst="rect">
            <a:avLst/>
          </a:prstGeom>
          <a:noFill/>
          <a:ln>
            <a:noFill/>
          </a:ln>
        </p:spPr>
      </p:pic>
      <p:pic>
        <p:nvPicPr>
          <p:cNvPr id="797" name="Google Shape;797;p37"/>
          <p:cNvPicPr preferRelativeResize="0"/>
          <p:nvPr/>
        </p:nvPicPr>
        <p:blipFill>
          <a:blip r:embed="rId4"/>
          <a:stretch>
            <a:fillRect/>
          </a:stretch>
        </p:blipFill>
        <p:spPr>
          <a:xfrm>
            <a:off x="2800076" y="3685147"/>
            <a:ext cx="723263" cy="617146"/>
          </a:xfrm>
          <a:prstGeom prst="rect">
            <a:avLst/>
          </a:prstGeom>
          <a:noFill/>
          <a:ln>
            <a:noFill/>
          </a:ln>
        </p:spPr>
      </p:pic>
      <p:pic>
        <p:nvPicPr>
          <p:cNvPr id="798" name="Google Shape;798;p37"/>
          <p:cNvPicPr preferRelativeResize="0"/>
          <p:nvPr/>
        </p:nvPicPr>
        <p:blipFill>
          <a:blip r:embed="rId4"/>
          <a:stretch>
            <a:fillRect/>
          </a:stretch>
        </p:blipFill>
        <p:spPr>
          <a:xfrm>
            <a:off x="2703588" y="3789196"/>
            <a:ext cx="698086" cy="617153"/>
          </a:xfrm>
          <a:prstGeom prst="rect">
            <a:avLst/>
          </a:prstGeom>
          <a:noFill/>
          <a:ln>
            <a:noFill/>
          </a:ln>
        </p:spPr>
      </p:pic>
      <p:sp>
        <p:nvSpPr>
          <p:cNvPr id="799" name="Google Shape;799;p37"/>
          <p:cNvSpPr/>
          <p:nvPr/>
        </p:nvSpPr>
        <p:spPr>
          <a:xfrm>
            <a:off x="3195164" y="347568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7"/>
          <p:cNvSpPr/>
          <p:nvPr/>
        </p:nvSpPr>
        <p:spPr>
          <a:xfrm>
            <a:off x="3133874" y="352821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7"/>
          <p:cNvSpPr/>
          <p:nvPr/>
        </p:nvSpPr>
        <p:spPr>
          <a:xfrm>
            <a:off x="3256454" y="342315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2" name="Google Shape;802;p37"/>
          <p:cNvPicPr preferRelativeResize="0"/>
          <p:nvPr/>
        </p:nvPicPr>
        <p:blipFill>
          <a:blip r:embed="rId5"/>
          <a:stretch>
            <a:fillRect/>
          </a:stretch>
        </p:blipFill>
        <p:spPr>
          <a:xfrm>
            <a:off x="3252472" y="467250"/>
            <a:ext cx="709228" cy="644086"/>
          </a:xfrm>
          <a:prstGeom prst="rect">
            <a:avLst/>
          </a:prstGeom>
          <a:noFill/>
          <a:ln>
            <a:noFill/>
          </a:ln>
        </p:spPr>
      </p:pic>
      <p:pic>
        <p:nvPicPr>
          <p:cNvPr id="803" name="Google Shape;803;p37"/>
          <p:cNvPicPr preferRelativeResize="0"/>
          <p:nvPr/>
        </p:nvPicPr>
        <p:blipFill>
          <a:blip r:embed="rId5"/>
          <a:stretch>
            <a:fillRect/>
          </a:stretch>
        </p:blipFill>
        <p:spPr>
          <a:xfrm>
            <a:off x="3125039" y="604182"/>
            <a:ext cx="709228" cy="644086"/>
          </a:xfrm>
          <a:prstGeom prst="rect">
            <a:avLst/>
          </a:prstGeom>
          <a:noFill/>
          <a:ln>
            <a:noFill/>
          </a:ln>
        </p:spPr>
      </p:pic>
      <p:sp>
        <p:nvSpPr>
          <p:cNvPr id="804" name="Google Shape;804;p37"/>
          <p:cNvSpPr/>
          <p:nvPr/>
        </p:nvSpPr>
        <p:spPr>
          <a:xfrm>
            <a:off x="3208210" y="8266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37"/>
          <p:cNvSpPr/>
          <p:nvPr/>
        </p:nvSpPr>
        <p:spPr>
          <a:xfrm>
            <a:off x="3148110" y="8814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7"/>
          <p:cNvSpPr/>
          <p:nvPr/>
        </p:nvSpPr>
        <p:spPr>
          <a:xfrm>
            <a:off x="3268311" y="7717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7" name="Google Shape;807;p37"/>
          <p:cNvPicPr preferRelativeResize="0"/>
          <p:nvPr/>
        </p:nvPicPr>
        <p:blipFill>
          <a:blip r:embed="rId5"/>
          <a:stretch>
            <a:fillRect/>
          </a:stretch>
        </p:blipFill>
        <p:spPr>
          <a:xfrm>
            <a:off x="2874116" y="940495"/>
            <a:ext cx="709228" cy="644086"/>
          </a:xfrm>
          <a:prstGeom prst="rect">
            <a:avLst/>
          </a:prstGeom>
          <a:noFill/>
          <a:ln>
            <a:noFill/>
          </a:ln>
        </p:spPr>
      </p:pic>
      <p:pic>
        <p:nvPicPr>
          <p:cNvPr id="808" name="Google Shape;808;p37"/>
          <p:cNvPicPr preferRelativeResize="0"/>
          <p:nvPr/>
        </p:nvPicPr>
        <p:blipFill>
          <a:blip r:embed="rId5"/>
          <a:stretch>
            <a:fillRect/>
          </a:stretch>
        </p:blipFill>
        <p:spPr>
          <a:xfrm>
            <a:off x="2780572" y="1045215"/>
            <a:ext cx="709228" cy="644086"/>
          </a:xfrm>
          <a:prstGeom prst="rect">
            <a:avLst/>
          </a:prstGeom>
          <a:noFill/>
          <a:ln>
            <a:noFill/>
          </a:ln>
        </p:spPr>
      </p:pic>
      <p:pic>
        <p:nvPicPr>
          <p:cNvPr id="809" name="Google Shape;809;p37"/>
          <p:cNvPicPr preferRelativeResize="0"/>
          <p:nvPr/>
        </p:nvPicPr>
        <p:blipFill>
          <a:blip r:embed="rId5"/>
          <a:stretch>
            <a:fillRect/>
          </a:stretch>
        </p:blipFill>
        <p:spPr>
          <a:xfrm>
            <a:off x="2695525" y="1153815"/>
            <a:ext cx="709228" cy="6440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p38"/>
          <p:cNvPicPr preferRelativeResize="0"/>
          <p:nvPr/>
        </p:nvPicPr>
        <p:blipFill>
          <a:blip r:embed="rId1"/>
          <a:stretch>
            <a:fillRect/>
          </a:stretch>
        </p:blipFill>
        <p:spPr>
          <a:xfrm>
            <a:off x="25350" y="433175"/>
            <a:ext cx="2260623" cy="1706499"/>
          </a:xfrm>
          <a:prstGeom prst="rect">
            <a:avLst/>
          </a:prstGeom>
          <a:noFill/>
          <a:ln>
            <a:noFill/>
          </a:ln>
        </p:spPr>
      </p:pic>
      <p:pic>
        <p:nvPicPr>
          <p:cNvPr id="815" name="Google Shape;815;p38"/>
          <p:cNvPicPr preferRelativeResize="0"/>
          <p:nvPr/>
        </p:nvPicPr>
        <p:blipFill>
          <a:blip r:embed="rId2"/>
          <a:stretch>
            <a:fillRect/>
          </a:stretch>
        </p:blipFill>
        <p:spPr>
          <a:xfrm>
            <a:off x="41375" y="2597051"/>
            <a:ext cx="2414249" cy="1810687"/>
          </a:xfrm>
          <a:prstGeom prst="rect">
            <a:avLst/>
          </a:prstGeom>
          <a:noFill/>
          <a:ln>
            <a:noFill/>
          </a:ln>
        </p:spPr>
      </p:pic>
      <p:sp>
        <p:nvSpPr>
          <p:cNvPr id="816" name="Google Shape;816;p38"/>
          <p:cNvSpPr/>
          <p:nvPr/>
        </p:nvSpPr>
        <p:spPr>
          <a:xfrm>
            <a:off x="5195375" y="2584775"/>
            <a:ext cx="825000" cy="19833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38"/>
          <p:cNvSpPr/>
          <p:nvPr/>
        </p:nvSpPr>
        <p:spPr>
          <a:xfrm>
            <a:off x="5195250" y="397550"/>
            <a:ext cx="825000" cy="19686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38"/>
          <p:cNvSpPr/>
          <p:nvPr/>
        </p:nvSpPr>
        <p:spPr>
          <a:xfrm>
            <a:off x="4502709" y="280429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19" name="Google Shape;819;p38"/>
          <p:cNvSpPr/>
          <p:nvPr/>
        </p:nvSpPr>
        <p:spPr>
          <a:xfrm>
            <a:off x="4502709" y="340483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0" name="Google Shape;820;p38"/>
          <p:cNvSpPr/>
          <p:nvPr/>
        </p:nvSpPr>
        <p:spPr>
          <a:xfrm>
            <a:off x="4502709" y="370899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1" name="Google Shape;821;p38"/>
          <p:cNvSpPr/>
          <p:nvPr/>
        </p:nvSpPr>
        <p:spPr>
          <a:xfrm>
            <a:off x="4502709" y="401217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2" name="Google Shape;822;p38"/>
          <p:cNvSpPr/>
          <p:nvPr/>
        </p:nvSpPr>
        <p:spPr>
          <a:xfrm>
            <a:off x="5748781" y="428943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3" name="Google Shape;823;p38"/>
          <p:cNvSpPr/>
          <p:nvPr/>
        </p:nvSpPr>
        <p:spPr>
          <a:xfrm>
            <a:off x="5244370" y="262879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4" name="Google Shape;824;p38"/>
          <p:cNvSpPr/>
          <p:nvPr/>
        </p:nvSpPr>
        <p:spPr>
          <a:xfrm>
            <a:off x="5244346" y="347138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5" name="Google Shape;825;p38"/>
          <p:cNvSpPr/>
          <p:nvPr/>
        </p:nvSpPr>
        <p:spPr>
          <a:xfrm>
            <a:off x="5244381" y="388349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6" name="Google Shape;826;p38"/>
          <p:cNvSpPr/>
          <p:nvPr/>
        </p:nvSpPr>
        <p:spPr>
          <a:xfrm>
            <a:off x="5244405" y="428943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7" name="Google Shape;827;p38"/>
          <p:cNvSpPr/>
          <p:nvPr/>
        </p:nvSpPr>
        <p:spPr>
          <a:xfrm>
            <a:off x="5748746" y="262879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8" name="Google Shape;828;p38"/>
          <p:cNvSpPr/>
          <p:nvPr/>
        </p:nvSpPr>
        <p:spPr>
          <a:xfrm>
            <a:off x="5748722" y="347138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29" name="Google Shape;829;p38"/>
          <p:cNvSpPr/>
          <p:nvPr/>
        </p:nvSpPr>
        <p:spPr>
          <a:xfrm>
            <a:off x="5748757" y="388349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30" name="Google Shape;830;p38"/>
          <p:cNvSpPr txBox="1"/>
          <p:nvPr/>
        </p:nvSpPr>
        <p:spPr>
          <a:xfrm>
            <a:off x="5207971" y="258505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31" name="Google Shape;831;p38"/>
          <p:cNvSpPr txBox="1"/>
          <p:nvPr/>
        </p:nvSpPr>
        <p:spPr>
          <a:xfrm>
            <a:off x="5207947" y="342764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32" name="Google Shape;832;p38"/>
          <p:cNvSpPr txBox="1"/>
          <p:nvPr/>
        </p:nvSpPr>
        <p:spPr>
          <a:xfrm>
            <a:off x="5207983" y="383975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33" name="Google Shape;833;p38"/>
          <p:cNvSpPr txBox="1"/>
          <p:nvPr/>
        </p:nvSpPr>
        <p:spPr>
          <a:xfrm>
            <a:off x="5208007" y="424569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34" name="Google Shape;834;p38"/>
          <p:cNvSpPr txBox="1"/>
          <p:nvPr/>
        </p:nvSpPr>
        <p:spPr>
          <a:xfrm>
            <a:off x="5712347" y="258505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35" name="Google Shape;835;p38"/>
          <p:cNvSpPr txBox="1"/>
          <p:nvPr/>
        </p:nvSpPr>
        <p:spPr>
          <a:xfrm>
            <a:off x="5712323" y="342764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36" name="Google Shape;836;p38"/>
          <p:cNvSpPr txBox="1"/>
          <p:nvPr/>
        </p:nvSpPr>
        <p:spPr>
          <a:xfrm>
            <a:off x="5712359" y="383975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37" name="Google Shape;837;p38"/>
          <p:cNvSpPr txBox="1"/>
          <p:nvPr/>
        </p:nvSpPr>
        <p:spPr>
          <a:xfrm>
            <a:off x="5712382" y="424569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38" name="Google Shape;838;p38"/>
          <p:cNvSpPr txBox="1"/>
          <p:nvPr/>
        </p:nvSpPr>
        <p:spPr>
          <a:xfrm>
            <a:off x="4466310" y="276055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39" name="Google Shape;839;p38"/>
          <p:cNvSpPr txBox="1"/>
          <p:nvPr/>
        </p:nvSpPr>
        <p:spPr>
          <a:xfrm>
            <a:off x="4466310" y="336109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40" name="Google Shape;840;p38"/>
          <p:cNvSpPr txBox="1"/>
          <p:nvPr/>
        </p:nvSpPr>
        <p:spPr>
          <a:xfrm>
            <a:off x="4466310" y="36652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41" name="Google Shape;841;p38"/>
          <p:cNvSpPr txBox="1"/>
          <p:nvPr/>
        </p:nvSpPr>
        <p:spPr>
          <a:xfrm>
            <a:off x="4466310" y="396843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42" name="Google Shape;842;p38"/>
          <p:cNvCxnSpPr/>
          <p:nvPr/>
        </p:nvCxnSpPr>
        <p:spPr>
          <a:xfrm rot="10800000" flipH="1">
            <a:off x="302100" y="2497725"/>
            <a:ext cx="6425100" cy="1500"/>
          </a:xfrm>
          <a:prstGeom prst="straightConnector1">
            <a:avLst/>
          </a:prstGeom>
          <a:noFill/>
          <a:ln w="9525" cap="flat" cmpd="sng">
            <a:solidFill>
              <a:schemeClr val="dk1"/>
            </a:solidFill>
            <a:prstDash val="dot"/>
            <a:round/>
            <a:headEnd type="none" w="med" len="med"/>
            <a:tailEnd type="none" w="med" len="med"/>
          </a:ln>
        </p:spPr>
      </p:cxnSp>
      <p:sp>
        <p:nvSpPr>
          <p:cNvPr id="843" name="Google Shape;843;p38"/>
          <p:cNvSpPr/>
          <p:nvPr/>
        </p:nvSpPr>
        <p:spPr>
          <a:xfrm>
            <a:off x="4081393" y="1118124"/>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38"/>
          <p:cNvSpPr/>
          <p:nvPr/>
        </p:nvSpPr>
        <p:spPr>
          <a:xfrm>
            <a:off x="4502709" y="61677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45" name="Google Shape;845;p38"/>
          <p:cNvSpPr txBox="1"/>
          <p:nvPr/>
        </p:nvSpPr>
        <p:spPr>
          <a:xfrm>
            <a:off x="4466310" y="57303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46" name="Google Shape;846;p38"/>
          <p:cNvSpPr/>
          <p:nvPr/>
        </p:nvSpPr>
        <p:spPr>
          <a:xfrm>
            <a:off x="4596585" y="92094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38"/>
          <p:cNvSpPr/>
          <p:nvPr/>
        </p:nvSpPr>
        <p:spPr>
          <a:xfrm>
            <a:off x="4596585" y="101138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38"/>
          <p:cNvSpPr/>
          <p:nvPr/>
        </p:nvSpPr>
        <p:spPr>
          <a:xfrm>
            <a:off x="4596585" y="110182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38"/>
          <p:cNvSpPr/>
          <p:nvPr/>
        </p:nvSpPr>
        <p:spPr>
          <a:xfrm>
            <a:off x="4502709" y="1217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0" name="Google Shape;850;p38"/>
          <p:cNvSpPr txBox="1"/>
          <p:nvPr/>
        </p:nvSpPr>
        <p:spPr>
          <a:xfrm>
            <a:off x="4466310" y="1173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51" name="Google Shape;851;p38"/>
          <p:cNvSpPr/>
          <p:nvPr/>
        </p:nvSpPr>
        <p:spPr>
          <a:xfrm>
            <a:off x="4502709" y="15214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2" name="Google Shape;852;p38"/>
          <p:cNvSpPr txBox="1"/>
          <p:nvPr/>
        </p:nvSpPr>
        <p:spPr>
          <a:xfrm>
            <a:off x="4466310" y="14777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53" name="Google Shape;853;p38"/>
          <p:cNvSpPr/>
          <p:nvPr/>
        </p:nvSpPr>
        <p:spPr>
          <a:xfrm>
            <a:off x="4502709" y="18246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4" name="Google Shape;854;p38"/>
          <p:cNvSpPr txBox="1"/>
          <p:nvPr/>
        </p:nvSpPr>
        <p:spPr>
          <a:xfrm>
            <a:off x="4466310" y="17809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55" name="Google Shape;855;p38"/>
          <p:cNvSpPr/>
          <p:nvPr/>
        </p:nvSpPr>
        <p:spPr>
          <a:xfrm>
            <a:off x="5244370" y="4412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56" name="Google Shape;856;p38"/>
          <p:cNvSpPr txBox="1"/>
          <p:nvPr/>
        </p:nvSpPr>
        <p:spPr>
          <a:xfrm>
            <a:off x="5207971" y="3975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57" name="Google Shape;857;p38"/>
          <p:cNvSpPr/>
          <p:nvPr/>
        </p:nvSpPr>
        <p:spPr>
          <a:xfrm>
            <a:off x="5338198" y="8683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38"/>
          <p:cNvSpPr/>
          <p:nvPr/>
        </p:nvSpPr>
        <p:spPr>
          <a:xfrm>
            <a:off x="5338198" y="9587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38"/>
          <p:cNvSpPr/>
          <p:nvPr/>
        </p:nvSpPr>
        <p:spPr>
          <a:xfrm>
            <a:off x="5338198" y="10491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60" name="Google Shape;860;p38"/>
          <p:cNvCxnSpPr/>
          <p:nvPr/>
        </p:nvCxnSpPr>
        <p:spPr>
          <a:xfrm>
            <a:off x="5361900" y="6781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61" name="Google Shape;861;p38"/>
          <p:cNvSpPr/>
          <p:nvPr/>
        </p:nvSpPr>
        <p:spPr>
          <a:xfrm>
            <a:off x="5244346" y="12838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62" name="Google Shape;862;p38"/>
          <p:cNvSpPr txBox="1"/>
          <p:nvPr/>
        </p:nvSpPr>
        <p:spPr>
          <a:xfrm>
            <a:off x="5207947" y="1240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63" name="Google Shape;863;p38"/>
          <p:cNvCxnSpPr/>
          <p:nvPr/>
        </p:nvCxnSpPr>
        <p:spPr>
          <a:xfrm>
            <a:off x="5361876" y="11025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864" name="Google Shape;864;p38"/>
          <p:cNvCxnSpPr/>
          <p:nvPr/>
        </p:nvCxnSpPr>
        <p:spPr>
          <a:xfrm>
            <a:off x="5361876" y="15207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65" name="Google Shape;865;p38"/>
          <p:cNvSpPr/>
          <p:nvPr/>
        </p:nvSpPr>
        <p:spPr>
          <a:xfrm>
            <a:off x="5244381" y="16959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66" name="Google Shape;866;p38"/>
          <p:cNvSpPr txBox="1"/>
          <p:nvPr/>
        </p:nvSpPr>
        <p:spPr>
          <a:xfrm>
            <a:off x="5207983" y="16522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67" name="Google Shape;867;p38"/>
          <p:cNvSpPr/>
          <p:nvPr/>
        </p:nvSpPr>
        <p:spPr>
          <a:xfrm>
            <a:off x="5244405" y="21019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68" name="Google Shape;868;p38"/>
          <p:cNvSpPr txBox="1"/>
          <p:nvPr/>
        </p:nvSpPr>
        <p:spPr>
          <a:xfrm>
            <a:off x="5208007" y="20581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69" name="Google Shape;869;p38"/>
          <p:cNvCxnSpPr/>
          <p:nvPr/>
        </p:nvCxnSpPr>
        <p:spPr>
          <a:xfrm>
            <a:off x="5361935" y="19206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70" name="Google Shape;870;p38"/>
          <p:cNvSpPr/>
          <p:nvPr/>
        </p:nvSpPr>
        <p:spPr>
          <a:xfrm>
            <a:off x="5748746" y="4412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71" name="Google Shape;871;p38"/>
          <p:cNvSpPr txBox="1"/>
          <p:nvPr/>
        </p:nvSpPr>
        <p:spPr>
          <a:xfrm>
            <a:off x="5712347" y="3975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72" name="Google Shape;872;p38"/>
          <p:cNvSpPr/>
          <p:nvPr/>
        </p:nvSpPr>
        <p:spPr>
          <a:xfrm>
            <a:off x="5842574" y="8683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38"/>
          <p:cNvSpPr/>
          <p:nvPr/>
        </p:nvSpPr>
        <p:spPr>
          <a:xfrm>
            <a:off x="5842574" y="9587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38"/>
          <p:cNvSpPr/>
          <p:nvPr/>
        </p:nvSpPr>
        <p:spPr>
          <a:xfrm>
            <a:off x="5842574" y="10491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75" name="Google Shape;875;p38"/>
          <p:cNvCxnSpPr/>
          <p:nvPr/>
        </p:nvCxnSpPr>
        <p:spPr>
          <a:xfrm>
            <a:off x="5866276" y="6781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76" name="Google Shape;876;p38"/>
          <p:cNvSpPr/>
          <p:nvPr/>
        </p:nvSpPr>
        <p:spPr>
          <a:xfrm>
            <a:off x="5748722" y="12838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77" name="Google Shape;877;p38"/>
          <p:cNvSpPr txBox="1"/>
          <p:nvPr/>
        </p:nvSpPr>
        <p:spPr>
          <a:xfrm>
            <a:off x="5712323" y="1240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78" name="Google Shape;878;p38"/>
          <p:cNvCxnSpPr/>
          <p:nvPr/>
        </p:nvCxnSpPr>
        <p:spPr>
          <a:xfrm>
            <a:off x="5866252" y="11025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879" name="Google Shape;879;p38"/>
          <p:cNvCxnSpPr/>
          <p:nvPr/>
        </p:nvCxnSpPr>
        <p:spPr>
          <a:xfrm>
            <a:off x="5866252" y="15207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880" name="Google Shape;880;p38"/>
          <p:cNvSpPr/>
          <p:nvPr/>
        </p:nvSpPr>
        <p:spPr>
          <a:xfrm>
            <a:off x="5748757" y="16959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81" name="Google Shape;881;p38"/>
          <p:cNvSpPr txBox="1"/>
          <p:nvPr/>
        </p:nvSpPr>
        <p:spPr>
          <a:xfrm>
            <a:off x="5712359" y="16522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882" name="Google Shape;882;p38"/>
          <p:cNvSpPr/>
          <p:nvPr/>
        </p:nvSpPr>
        <p:spPr>
          <a:xfrm>
            <a:off x="5748781" y="21019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83" name="Google Shape;883;p38"/>
          <p:cNvSpPr txBox="1"/>
          <p:nvPr/>
        </p:nvSpPr>
        <p:spPr>
          <a:xfrm>
            <a:off x="5712382" y="20581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84" name="Google Shape;884;p38"/>
          <p:cNvCxnSpPr/>
          <p:nvPr/>
        </p:nvCxnSpPr>
        <p:spPr>
          <a:xfrm>
            <a:off x="5866311" y="19206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885" name="Google Shape;885;p38"/>
          <p:cNvCxnSpPr>
            <a:stCxn id="856" idx="3"/>
            <a:endCxn id="871" idx="1"/>
          </p:cNvCxnSpPr>
          <p:nvPr/>
        </p:nvCxnSpPr>
        <p:spPr>
          <a:xfrm>
            <a:off x="5516071" y="5745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6" name="Google Shape;886;p38"/>
          <p:cNvCxnSpPr>
            <a:stCxn id="862" idx="3"/>
            <a:endCxn id="877" idx="1"/>
          </p:cNvCxnSpPr>
          <p:nvPr/>
        </p:nvCxnSpPr>
        <p:spPr>
          <a:xfrm>
            <a:off x="5516047" y="14171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7" name="Google Shape;887;p38"/>
          <p:cNvCxnSpPr>
            <a:stCxn id="866" idx="3"/>
            <a:endCxn id="881" idx="1"/>
          </p:cNvCxnSpPr>
          <p:nvPr/>
        </p:nvCxnSpPr>
        <p:spPr>
          <a:xfrm>
            <a:off x="5516083" y="18292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8" name="Google Shape;888;p38"/>
          <p:cNvCxnSpPr>
            <a:stCxn id="868" idx="3"/>
            <a:endCxn id="883" idx="1"/>
          </p:cNvCxnSpPr>
          <p:nvPr/>
        </p:nvCxnSpPr>
        <p:spPr>
          <a:xfrm>
            <a:off x="5516107" y="22351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889" name="Google Shape;889;p38"/>
          <p:cNvCxnSpPr/>
          <p:nvPr/>
        </p:nvCxnSpPr>
        <p:spPr>
          <a:xfrm rot="10800000" flipH="1">
            <a:off x="4846906" y="6056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890" name="Google Shape;890;p38"/>
          <p:cNvCxnSpPr/>
          <p:nvPr/>
        </p:nvCxnSpPr>
        <p:spPr>
          <a:xfrm rot="10800000" flipH="1">
            <a:off x="4822794" y="10307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891" name="Google Shape;891;p38"/>
          <p:cNvCxnSpPr/>
          <p:nvPr/>
        </p:nvCxnSpPr>
        <p:spPr>
          <a:xfrm>
            <a:off x="4828724" y="13492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892" name="Google Shape;892;p38"/>
          <p:cNvCxnSpPr/>
          <p:nvPr/>
        </p:nvCxnSpPr>
        <p:spPr>
          <a:xfrm>
            <a:off x="4842775" y="16636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893" name="Google Shape;893;p38"/>
          <p:cNvCxnSpPr/>
          <p:nvPr/>
        </p:nvCxnSpPr>
        <p:spPr>
          <a:xfrm>
            <a:off x="4842645" y="19759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894" name="Google Shape;894;p38"/>
          <p:cNvSpPr/>
          <p:nvPr/>
        </p:nvSpPr>
        <p:spPr>
          <a:xfrm>
            <a:off x="4080581" y="33340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38"/>
          <p:cNvSpPr/>
          <p:nvPr/>
        </p:nvSpPr>
        <p:spPr>
          <a:xfrm>
            <a:off x="4596585" y="310846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38"/>
          <p:cNvSpPr/>
          <p:nvPr/>
        </p:nvSpPr>
        <p:spPr>
          <a:xfrm>
            <a:off x="4596585" y="31989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38"/>
          <p:cNvSpPr/>
          <p:nvPr/>
        </p:nvSpPr>
        <p:spPr>
          <a:xfrm>
            <a:off x="4596585" y="328934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38"/>
          <p:cNvSpPr/>
          <p:nvPr/>
        </p:nvSpPr>
        <p:spPr>
          <a:xfrm>
            <a:off x="5338198" y="305582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38"/>
          <p:cNvSpPr/>
          <p:nvPr/>
        </p:nvSpPr>
        <p:spPr>
          <a:xfrm>
            <a:off x="5338198" y="314626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38"/>
          <p:cNvSpPr/>
          <p:nvPr/>
        </p:nvSpPr>
        <p:spPr>
          <a:xfrm>
            <a:off x="5338198" y="323670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01" name="Google Shape;901;p38"/>
          <p:cNvCxnSpPr/>
          <p:nvPr/>
        </p:nvCxnSpPr>
        <p:spPr>
          <a:xfrm>
            <a:off x="5361900" y="286569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2" name="Google Shape;902;p38"/>
          <p:cNvCxnSpPr/>
          <p:nvPr/>
        </p:nvCxnSpPr>
        <p:spPr>
          <a:xfrm>
            <a:off x="5361876" y="329007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3" name="Google Shape;903;p38"/>
          <p:cNvCxnSpPr/>
          <p:nvPr/>
        </p:nvCxnSpPr>
        <p:spPr>
          <a:xfrm>
            <a:off x="5361876" y="370828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4" name="Google Shape;904;p38"/>
          <p:cNvCxnSpPr/>
          <p:nvPr/>
        </p:nvCxnSpPr>
        <p:spPr>
          <a:xfrm>
            <a:off x="5361935" y="410812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905" name="Google Shape;905;p38"/>
          <p:cNvSpPr/>
          <p:nvPr/>
        </p:nvSpPr>
        <p:spPr>
          <a:xfrm>
            <a:off x="5842574" y="305582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38"/>
          <p:cNvSpPr/>
          <p:nvPr/>
        </p:nvSpPr>
        <p:spPr>
          <a:xfrm>
            <a:off x="5842574" y="314626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38"/>
          <p:cNvSpPr/>
          <p:nvPr/>
        </p:nvSpPr>
        <p:spPr>
          <a:xfrm>
            <a:off x="5842574" y="323670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08" name="Google Shape;908;p38"/>
          <p:cNvCxnSpPr/>
          <p:nvPr/>
        </p:nvCxnSpPr>
        <p:spPr>
          <a:xfrm>
            <a:off x="5866276" y="286569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09" name="Google Shape;909;p38"/>
          <p:cNvCxnSpPr/>
          <p:nvPr/>
        </p:nvCxnSpPr>
        <p:spPr>
          <a:xfrm>
            <a:off x="5866252" y="329007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10" name="Google Shape;910;p38"/>
          <p:cNvCxnSpPr/>
          <p:nvPr/>
        </p:nvCxnSpPr>
        <p:spPr>
          <a:xfrm>
            <a:off x="5866252" y="370828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11" name="Google Shape;911;p38"/>
          <p:cNvCxnSpPr/>
          <p:nvPr/>
        </p:nvCxnSpPr>
        <p:spPr>
          <a:xfrm>
            <a:off x="5866311" y="410812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912" name="Google Shape;912;p38"/>
          <p:cNvCxnSpPr>
            <a:stCxn id="830" idx="3"/>
            <a:endCxn id="834" idx="1"/>
          </p:cNvCxnSpPr>
          <p:nvPr/>
        </p:nvCxnSpPr>
        <p:spPr>
          <a:xfrm>
            <a:off x="5516071" y="276205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3" name="Google Shape;913;p38"/>
          <p:cNvCxnSpPr>
            <a:stCxn id="831" idx="3"/>
            <a:endCxn id="835" idx="1"/>
          </p:cNvCxnSpPr>
          <p:nvPr/>
        </p:nvCxnSpPr>
        <p:spPr>
          <a:xfrm>
            <a:off x="5516047" y="360464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4" name="Google Shape;914;p38"/>
          <p:cNvCxnSpPr>
            <a:stCxn id="832" idx="3"/>
            <a:endCxn id="836" idx="1"/>
          </p:cNvCxnSpPr>
          <p:nvPr/>
        </p:nvCxnSpPr>
        <p:spPr>
          <a:xfrm>
            <a:off x="5516083" y="401675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5" name="Google Shape;915;p38"/>
          <p:cNvCxnSpPr>
            <a:stCxn id="833" idx="3"/>
            <a:endCxn id="837" idx="1"/>
          </p:cNvCxnSpPr>
          <p:nvPr/>
        </p:nvCxnSpPr>
        <p:spPr>
          <a:xfrm>
            <a:off x="5516107" y="44226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16" name="Google Shape;916;p38"/>
          <p:cNvCxnSpPr/>
          <p:nvPr/>
        </p:nvCxnSpPr>
        <p:spPr>
          <a:xfrm rot="10800000" flipH="1">
            <a:off x="4846906" y="279313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917" name="Google Shape;917;p38"/>
          <p:cNvCxnSpPr/>
          <p:nvPr/>
        </p:nvCxnSpPr>
        <p:spPr>
          <a:xfrm rot="10800000" flipH="1">
            <a:off x="4822794" y="3218297"/>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918" name="Google Shape;918;p38"/>
          <p:cNvCxnSpPr/>
          <p:nvPr/>
        </p:nvCxnSpPr>
        <p:spPr>
          <a:xfrm>
            <a:off x="4828724" y="353678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919" name="Google Shape;919;p38"/>
          <p:cNvCxnSpPr/>
          <p:nvPr/>
        </p:nvCxnSpPr>
        <p:spPr>
          <a:xfrm>
            <a:off x="4842775" y="385115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920" name="Google Shape;920;p38"/>
          <p:cNvCxnSpPr/>
          <p:nvPr/>
        </p:nvCxnSpPr>
        <p:spPr>
          <a:xfrm>
            <a:off x="4842645" y="416349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921" name="Google Shape;921;p38"/>
          <p:cNvSpPr/>
          <p:nvPr/>
        </p:nvSpPr>
        <p:spPr>
          <a:xfrm>
            <a:off x="6312567" y="4412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2" name="Google Shape;922;p38"/>
          <p:cNvSpPr txBox="1"/>
          <p:nvPr/>
        </p:nvSpPr>
        <p:spPr>
          <a:xfrm>
            <a:off x="6276168" y="3975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923" name="Google Shape;923;p38"/>
          <p:cNvSpPr/>
          <p:nvPr/>
        </p:nvSpPr>
        <p:spPr>
          <a:xfrm>
            <a:off x="6406396" y="8683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38"/>
          <p:cNvSpPr/>
          <p:nvPr/>
        </p:nvSpPr>
        <p:spPr>
          <a:xfrm>
            <a:off x="6406396" y="9587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38"/>
          <p:cNvSpPr/>
          <p:nvPr/>
        </p:nvSpPr>
        <p:spPr>
          <a:xfrm>
            <a:off x="6406396" y="10491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38"/>
          <p:cNvSpPr/>
          <p:nvPr/>
        </p:nvSpPr>
        <p:spPr>
          <a:xfrm>
            <a:off x="6312543" y="12838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7" name="Google Shape;927;p38"/>
          <p:cNvSpPr txBox="1"/>
          <p:nvPr/>
        </p:nvSpPr>
        <p:spPr>
          <a:xfrm>
            <a:off x="6276145" y="1240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928" name="Google Shape;928;p38"/>
          <p:cNvSpPr/>
          <p:nvPr/>
        </p:nvSpPr>
        <p:spPr>
          <a:xfrm>
            <a:off x="6312579" y="16959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9" name="Google Shape;929;p38"/>
          <p:cNvSpPr txBox="1"/>
          <p:nvPr/>
        </p:nvSpPr>
        <p:spPr>
          <a:xfrm>
            <a:off x="6276180" y="16522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930" name="Google Shape;930;p38"/>
          <p:cNvSpPr/>
          <p:nvPr/>
        </p:nvSpPr>
        <p:spPr>
          <a:xfrm>
            <a:off x="6312602" y="21019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1" name="Google Shape;931;p38"/>
          <p:cNvSpPr txBox="1"/>
          <p:nvPr/>
        </p:nvSpPr>
        <p:spPr>
          <a:xfrm>
            <a:off x="6276204" y="20581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932" name="Google Shape;932;p38"/>
          <p:cNvCxnSpPr>
            <a:endCxn id="922" idx="1"/>
          </p:cNvCxnSpPr>
          <p:nvPr/>
        </p:nvCxnSpPr>
        <p:spPr>
          <a:xfrm>
            <a:off x="6079968" y="5745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33" name="Google Shape;933;p38"/>
          <p:cNvCxnSpPr>
            <a:endCxn id="927" idx="1"/>
          </p:cNvCxnSpPr>
          <p:nvPr/>
        </p:nvCxnSpPr>
        <p:spPr>
          <a:xfrm>
            <a:off x="6079945" y="14171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34" name="Google Shape;934;p38"/>
          <p:cNvCxnSpPr>
            <a:endCxn id="929" idx="1"/>
          </p:cNvCxnSpPr>
          <p:nvPr/>
        </p:nvCxnSpPr>
        <p:spPr>
          <a:xfrm>
            <a:off x="6079980" y="18292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35" name="Google Shape;935;p38"/>
          <p:cNvCxnSpPr>
            <a:endCxn id="931" idx="1"/>
          </p:cNvCxnSpPr>
          <p:nvPr/>
        </p:nvCxnSpPr>
        <p:spPr>
          <a:xfrm>
            <a:off x="6080004" y="2235172"/>
            <a:ext cx="196200" cy="0"/>
          </a:xfrm>
          <a:prstGeom prst="straightConnector1">
            <a:avLst/>
          </a:prstGeom>
          <a:noFill/>
          <a:ln w="9525" cap="flat" cmpd="sng">
            <a:solidFill>
              <a:schemeClr val="dk1"/>
            </a:solidFill>
            <a:prstDash val="solid"/>
            <a:round/>
            <a:headEnd type="none" w="med" len="med"/>
            <a:tailEnd type="stealth" w="med" len="med"/>
          </a:ln>
        </p:spPr>
      </p:cxnSp>
      <p:sp>
        <p:nvSpPr>
          <p:cNvPr id="936" name="Google Shape;936;p38"/>
          <p:cNvSpPr/>
          <p:nvPr/>
        </p:nvSpPr>
        <p:spPr>
          <a:xfrm>
            <a:off x="6312602" y="428915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7" name="Google Shape;937;p38"/>
          <p:cNvSpPr/>
          <p:nvPr/>
        </p:nvSpPr>
        <p:spPr>
          <a:xfrm>
            <a:off x="6312567" y="262852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8" name="Google Shape;938;p38"/>
          <p:cNvSpPr/>
          <p:nvPr/>
        </p:nvSpPr>
        <p:spPr>
          <a:xfrm>
            <a:off x="6312543" y="347111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9" name="Google Shape;939;p38"/>
          <p:cNvSpPr/>
          <p:nvPr/>
        </p:nvSpPr>
        <p:spPr>
          <a:xfrm>
            <a:off x="6312579" y="38832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40" name="Google Shape;940;p38"/>
          <p:cNvSpPr txBox="1"/>
          <p:nvPr/>
        </p:nvSpPr>
        <p:spPr>
          <a:xfrm>
            <a:off x="6276168" y="258478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941" name="Google Shape;941;p38"/>
          <p:cNvSpPr txBox="1"/>
          <p:nvPr/>
        </p:nvSpPr>
        <p:spPr>
          <a:xfrm>
            <a:off x="6276145" y="342737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942" name="Google Shape;942;p38"/>
          <p:cNvSpPr txBox="1"/>
          <p:nvPr/>
        </p:nvSpPr>
        <p:spPr>
          <a:xfrm>
            <a:off x="6276180" y="38394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943" name="Google Shape;943;p38"/>
          <p:cNvSpPr txBox="1"/>
          <p:nvPr/>
        </p:nvSpPr>
        <p:spPr>
          <a:xfrm>
            <a:off x="6276204" y="424541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944" name="Google Shape;944;p38"/>
          <p:cNvSpPr/>
          <p:nvPr/>
        </p:nvSpPr>
        <p:spPr>
          <a:xfrm>
            <a:off x="6405546" y="311412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38"/>
          <p:cNvSpPr/>
          <p:nvPr/>
        </p:nvSpPr>
        <p:spPr>
          <a:xfrm>
            <a:off x="6405546" y="320456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38"/>
          <p:cNvSpPr/>
          <p:nvPr/>
        </p:nvSpPr>
        <p:spPr>
          <a:xfrm>
            <a:off x="6405546" y="329500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7" name="Google Shape;947;p38"/>
          <p:cNvCxnSpPr>
            <a:endCxn id="940" idx="1"/>
          </p:cNvCxnSpPr>
          <p:nvPr/>
        </p:nvCxnSpPr>
        <p:spPr>
          <a:xfrm>
            <a:off x="6079968" y="276178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48" name="Google Shape;948;p38"/>
          <p:cNvCxnSpPr>
            <a:endCxn id="941" idx="1"/>
          </p:cNvCxnSpPr>
          <p:nvPr/>
        </p:nvCxnSpPr>
        <p:spPr>
          <a:xfrm>
            <a:off x="6079945" y="360437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49" name="Google Shape;949;p38"/>
          <p:cNvCxnSpPr>
            <a:endCxn id="942" idx="1"/>
          </p:cNvCxnSpPr>
          <p:nvPr/>
        </p:nvCxnSpPr>
        <p:spPr>
          <a:xfrm>
            <a:off x="6079980" y="401647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50" name="Google Shape;950;p38"/>
          <p:cNvCxnSpPr>
            <a:endCxn id="943" idx="1"/>
          </p:cNvCxnSpPr>
          <p:nvPr/>
        </p:nvCxnSpPr>
        <p:spPr>
          <a:xfrm>
            <a:off x="6080004" y="4422416"/>
            <a:ext cx="196200" cy="0"/>
          </a:xfrm>
          <a:prstGeom prst="straightConnector1">
            <a:avLst/>
          </a:prstGeom>
          <a:noFill/>
          <a:ln w="9525" cap="flat" cmpd="sng">
            <a:solidFill>
              <a:schemeClr val="dk1"/>
            </a:solidFill>
            <a:prstDash val="solid"/>
            <a:round/>
            <a:headEnd type="none" w="med" len="med"/>
            <a:tailEnd type="stealth" w="med" len="med"/>
          </a:ln>
        </p:spPr>
      </p:cxnSp>
      <p:sp>
        <p:nvSpPr>
          <p:cNvPr id="951" name="Google Shape;951;p38"/>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52" name="Google Shape;952;p38"/>
          <p:cNvCxnSpPr>
            <a:stCxn id="922" idx="3"/>
            <a:endCxn id="951" idx="2"/>
          </p:cNvCxnSpPr>
          <p:nvPr/>
        </p:nvCxnSpPr>
        <p:spPr>
          <a:xfrm>
            <a:off x="6584268" y="574538"/>
            <a:ext cx="759300" cy="1928100"/>
          </a:xfrm>
          <a:prstGeom prst="straightConnector1">
            <a:avLst/>
          </a:prstGeom>
          <a:noFill/>
          <a:ln w="9525" cap="flat" cmpd="sng">
            <a:solidFill>
              <a:schemeClr val="dk1"/>
            </a:solidFill>
            <a:prstDash val="solid"/>
            <a:round/>
            <a:headEnd type="none" w="med" len="med"/>
            <a:tailEnd type="none" w="med" len="med"/>
          </a:ln>
        </p:spPr>
      </p:cxnSp>
      <p:cxnSp>
        <p:nvCxnSpPr>
          <p:cNvPr id="953" name="Google Shape;953;p38"/>
          <p:cNvCxnSpPr>
            <a:stCxn id="927" idx="3"/>
            <a:endCxn id="951" idx="2"/>
          </p:cNvCxnSpPr>
          <p:nvPr/>
        </p:nvCxnSpPr>
        <p:spPr>
          <a:xfrm>
            <a:off x="6584245" y="1417127"/>
            <a:ext cx="759300" cy="1085400"/>
          </a:xfrm>
          <a:prstGeom prst="straightConnector1">
            <a:avLst/>
          </a:prstGeom>
          <a:noFill/>
          <a:ln w="9525" cap="flat" cmpd="sng">
            <a:solidFill>
              <a:schemeClr val="dk1"/>
            </a:solidFill>
            <a:prstDash val="solid"/>
            <a:round/>
            <a:headEnd type="none" w="med" len="med"/>
            <a:tailEnd type="none" w="med" len="med"/>
          </a:ln>
        </p:spPr>
      </p:cxnSp>
      <p:cxnSp>
        <p:nvCxnSpPr>
          <p:cNvPr id="954" name="Google Shape;954;p38"/>
          <p:cNvCxnSpPr>
            <a:stCxn id="929" idx="3"/>
            <a:endCxn id="951" idx="2"/>
          </p:cNvCxnSpPr>
          <p:nvPr/>
        </p:nvCxnSpPr>
        <p:spPr>
          <a:xfrm>
            <a:off x="6584280" y="1829232"/>
            <a:ext cx="759300" cy="67350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8"/>
          <p:cNvCxnSpPr>
            <a:stCxn id="931" idx="3"/>
            <a:endCxn id="951" idx="2"/>
          </p:cNvCxnSpPr>
          <p:nvPr/>
        </p:nvCxnSpPr>
        <p:spPr>
          <a:xfrm>
            <a:off x="6584304" y="2235172"/>
            <a:ext cx="759300" cy="267600"/>
          </a:xfrm>
          <a:prstGeom prst="straightConnector1">
            <a:avLst/>
          </a:prstGeom>
          <a:noFill/>
          <a:ln w="9525" cap="flat" cmpd="sng">
            <a:solidFill>
              <a:schemeClr val="dk1"/>
            </a:solidFill>
            <a:prstDash val="solid"/>
            <a:round/>
            <a:headEnd type="none" w="med" len="med"/>
            <a:tailEnd type="none" w="med" len="med"/>
          </a:ln>
        </p:spPr>
      </p:cxnSp>
      <p:cxnSp>
        <p:nvCxnSpPr>
          <p:cNvPr id="956" name="Google Shape;956;p38"/>
          <p:cNvCxnSpPr>
            <a:stCxn id="940" idx="3"/>
            <a:endCxn id="951" idx="2"/>
          </p:cNvCxnSpPr>
          <p:nvPr/>
        </p:nvCxnSpPr>
        <p:spPr>
          <a:xfrm rot="10800000" flipH="1">
            <a:off x="6584268" y="2502583"/>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957" name="Google Shape;957;p38"/>
          <p:cNvCxnSpPr>
            <a:stCxn id="941" idx="3"/>
            <a:endCxn id="951" idx="2"/>
          </p:cNvCxnSpPr>
          <p:nvPr/>
        </p:nvCxnSpPr>
        <p:spPr>
          <a:xfrm rot="10800000" flipH="1">
            <a:off x="6584245" y="2502771"/>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958" name="Google Shape;958;p38"/>
          <p:cNvCxnSpPr>
            <a:stCxn id="942" idx="3"/>
            <a:endCxn id="951" idx="2"/>
          </p:cNvCxnSpPr>
          <p:nvPr/>
        </p:nvCxnSpPr>
        <p:spPr>
          <a:xfrm rot="10800000" flipH="1">
            <a:off x="6584280" y="2502677"/>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959" name="Google Shape;959;p38"/>
          <p:cNvCxnSpPr>
            <a:stCxn id="951" idx="2"/>
            <a:endCxn id="943" idx="3"/>
          </p:cNvCxnSpPr>
          <p:nvPr/>
        </p:nvCxnSpPr>
        <p:spPr>
          <a:xfrm flipH="1">
            <a:off x="6584263" y="2502662"/>
            <a:ext cx="759300" cy="1919700"/>
          </a:xfrm>
          <a:prstGeom prst="straightConnector1">
            <a:avLst/>
          </a:prstGeom>
          <a:noFill/>
          <a:ln w="9525" cap="flat" cmpd="sng">
            <a:solidFill>
              <a:schemeClr val="dk1"/>
            </a:solidFill>
            <a:prstDash val="solid"/>
            <a:round/>
            <a:headEnd type="none" w="med" len="med"/>
            <a:tailEnd type="none" w="med" len="med"/>
          </a:ln>
        </p:spPr>
      </p:cxnSp>
      <p:sp>
        <p:nvSpPr>
          <p:cNvPr id="960" name="Google Shape;960;p38"/>
          <p:cNvSpPr/>
          <p:nvPr/>
        </p:nvSpPr>
        <p:spPr>
          <a:xfrm>
            <a:off x="8085275" y="110227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961" name="Google Shape;961;p38"/>
          <p:cNvSpPr/>
          <p:nvPr/>
        </p:nvSpPr>
        <p:spPr>
          <a:xfrm>
            <a:off x="8769675" y="205697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62" name="Google Shape;962;p38"/>
          <p:cNvCxnSpPr>
            <a:stCxn id="951" idx="2"/>
          </p:cNvCxnSpPr>
          <p:nvPr/>
        </p:nvCxnSpPr>
        <p:spPr>
          <a:xfrm rot="10800000">
            <a:off x="6587863" y="997562"/>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963" name="Google Shape;963;p38"/>
          <p:cNvCxnSpPr>
            <a:stCxn id="951" idx="2"/>
          </p:cNvCxnSpPr>
          <p:nvPr/>
        </p:nvCxnSpPr>
        <p:spPr>
          <a:xfrm flipH="1">
            <a:off x="6587863" y="2502662"/>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964" name="Google Shape;964;p38"/>
          <p:cNvCxnSpPr/>
          <p:nvPr/>
        </p:nvCxnSpPr>
        <p:spPr>
          <a:xfrm>
            <a:off x="6079839" y="318357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65" name="Google Shape;965;p38"/>
          <p:cNvCxnSpPr/>
          <p:nvPr/>
        </p:nvCxnSpPr>
        <p:spPr>
          <a:xfrm>
            <a:off x="6079721" y="9884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966" name="Google Shape;966;p38"/>
          <p:cNvCxnSpPr/>
          <p:nvPr/>
        </p:nvCxnSpPr>
        <p:spPr>
          <a:xfrm>
            <a:off x="7714417" y="248957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967" name="Google Shape;967;p38"/>
          <p:cNvCxnSpPr/>
          <p:nvPr/>
        </p:nvCxnSpPr>
        <p:spPr>
          <a:xfrm>
            <a:off x="8398817" y="2489573"/>
            <a:ext cx="308100" cy="0"/>
          </a:xfrm>
          <a:prstGeom prst="straightConnector1">
            <a:avLst/>
          </a:prstGeom>
          <a:noFill/>
          <a:ln w="9525" cap="flat" cmpd="sng">
            <a:solidFill>
              <a:schemeClr val="dk1"/>
            </a:solidFill>
            <a:prstDash val="solid"/>
            <a:round/>
            <a:headEnd type="none" w="med" len="med"/>
            <a:tailEnd type="stealth" w="med" len="med"/>
          </a:ln>
        </p:spPr>
      </p:cxnSp>
      <p:sp>
        <p:nvSpPr>
          <p:cNvPr id="968" name="Google Shape;968;p38"/>
          <p:cNvSpPr/>
          <p:nvPr/>
        </p:nvSpPr>
        <p:spPr>
          <a:xfrm>
            <a:off x="2391243" y="3334004"/>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38"/>
          <p:cNvSpPr/>
          <p:nvPr/>
        </p:nvSpPr>
        <p:spPr>
          <a:xfrm>
            <a:off x="2373518" y="11181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38"/>
          <p:cNvSpPr txBox="1"/>
          <p:nvPr/>
        </p:nvSpPr>
        <p:spPr>
          <a:xfrm>
            <a:off x="6876525" y="4107963"/>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Spectral-Stream</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971" name="Google Shape;971;p38"/>
          <p:cNvSpPr txBox="1"/>
          <p:nvPr/>
        </p:nvSpPr>
        <p:spPr>
          <a:xfrm>
            <a:off x="6994163" y="374450"/>
            <a:ext cx="22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Spatial-Stream</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972" name="Google Shape;972;p38"/>
          <p:cNvPicPr preferRelativeResize="0"/>
          <p:nvPr/>
        </p:nvPicPr>
        <p:blipFill>
          <a:blip r:embed="rId3"/>
          <a:stretch>
            <a:fillRect/>
          </a:stretch>
        </p:blipFill>
        <p:spPr>
          <a:xfrm>
            <a:off x="3218557" y="2986554"/>
            <a:ext cx="723275" cy="617131"/>
          </a:xfrm>
          <a:prstGeom prst="rect">
            <a:avLst/>
          </a:prstGeom>
          <a:noFill/>
          <a:ln>
            <a:noFill/>
          </a:ln>
        </p:spPr>
      </p:pic>
      <p:pic>
        <p:nvPicPr>
          <p:cNvPr id="973" name="Google Shape;973;p38"/>
          <p:cNvPicPr preferRelativeResize="0"/>
          <p:nvPr/>
        </p:nvPicPr>
        <p:blipFill>
          <a:blip r:embed="rId4"/>
          <a:stretch>
            <a:fillRect/>
          </a:stretch>
        </p:blipFill>
        <p:spPr>
          <a:xfrm>
            <a:off x="2993257" y="3329538"/>
            <a:ext cx="723263" cy="617146"/>
          </a:xfrm>
          <a:prstGeom prst="rect">
            <a:avLst/>
          </a:prstGeom>
          <a:noFill/>
          <a:ln>
            <a:noFill/>
          </a:ln>
        </p:spPr>
      </p:pic>
      <p:pic>
        <p:nvPicPr>
          <p:cNvPr id="974" name="Google Shape;974;p38"/>
          <p:cNvPicPr preferRelativeResize="0"/>
          <p:nvPr/>
        </p:nvPicPr>
        <p:blipFill>
          <a:blip r:embed="rId4"/>
          <a:stretch>
            <a:fillRect/>
          </a:stretch>
        </p:blipFill>
        <p:spPr>
          <a:xfrm>
            <a:off x="2891689" y="3429872"/>
            <a:ext cx="723263" cy="617146"/>
          </a:xfrm>
          <a:prstGeom prst="rect">
            <a:avLst/>
          </a:prstGeom>
          <a:noFill/>
          <a:ln>
            <a:noFill/>
          </a:ln>
        </p:spPr>
      </p:pic>
      <p:pic>
        <p:nvPicPr>
          <p:cNvPr id="975" name="Google Shape;975;p38"/>
          <p:cNvPicPr preferRelativeResize="0"/>
          <p:nvPr/>
        </p:nvPicPr>
        <p:blipFill>
          <a:blip r:embed="rId4"/>
          <a:stretch>
            <a:fillRect/>
          </a:stretch>
        </p:blipFill>
        <p:spPr>
          <a:xfrm>
            <a:off x="2795200" y="3533921"/>
            <a:ext cx="698086" cy="617153"/>
          </a:xfrm>
          <a:prstGeom prst="rect">
            <a:avLst/>
          </a:prstGeom>
          <a:noFill/>
          <a:ln>
            <a:noFill/>
          </a:ln>
        </p:spPr>
      </p:pic>
      <p:sp>
        <p:nvSpPr>
          <p:cNvPr id="976" name="Google Shape;976;p38"/>
          <p:cNvSpPr/>
          <p:nvPr/>
        </p:nvSpPr>
        <p:spPr>
          <a:xfrm>
            <a:off x="3286776" y="3220410"/>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38"/>
          <p:cNvSpPr/>
          <p:nvPr/>
        </p:nvSpPr>
        <p:spPr>
          <a:xfrm>
            <a:off x="3225486" y="3272940"/>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38"/>
          <p:cNvSpPr/>
          <p:nvPr/>
        </p:nvSpPr>
        <p:spPr>
          <a:xfrm>
            <a:off x="3348067" y="3167881"/>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979" name="Google Shape;979;p38"/>
          <p:cNvPicPr preferRelativeResize="0"/>
          <p:nvPr/>
        </p:nvPicPr>
        <p:blipFill>
          <a:blip r:embed="rId5"/>
          <a:stretch>
            <a:fillRect/>
          </a:stretch>
        </p:blipFill>
        <p:spPr>
          <a:xfrm>
            <a:off x="3220202" y="758107"/>
            <a:ext cx="709228" cy="644086"/>
          </a:xfrm>
          <a:prstGeom prst="rect">
            <a:avLst/>
          </a:prstGeom>
          <a:noFill/>
          <a:ln>
            <a:noFill/>
          </a:ln>
        </p:spPr>
      </p:pic>
      <p:sp>
        <p:nvSpPr>
          <p:cNvPr id="980" name="Google Shape;980;p38"/>
          <p:cNvSpPr/>
          <p:nvPr/>
        </p:nvSpPr>
        <p:spPr>
          <a:xfrm>
            <a:off x="3303373" y="98052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38"/>
          <p:cNvSpPr/>
          <p:nvPr/>
        </p:nvSpPr>
        <p:spPr>
          <a:xfrm>
            <a:off x="3243272" y="1035350"/>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38"/>
          <p:cNvSpPr/>
          <p:nvPr/>
        </p:nvSpPr>
        <p:spPr>
          <a:xfrm>
            <a:off x="3363473" y="925706"/>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983" name="Google Shape;983;p38"/>
          <p:cNvPicPr preferRelativeResize="0"/>
          <p:nvPr/>
        </p:nvPicPr>
        <p:blipFill>
          <a:blip r:embed="rId5"/>
          <a:stretch>
            <a:fillRect/>
          </a:stretch>
        </p:blipFill>
        <p:spPr>
          <a:xfrm>
            <a:off x="2969279" y="1094420"/>
            <a:ext cx="709228" cy="644086"/>
          </a:xfrm>
          <a:prstGeom prst="rect">
            <a:avLst/>
          </a:prstGeom>
          <a:noFill/>
          <a:ln>
            <a:noFill/>
          </a:ln>
        </p:spPr>
      </p:pic>
      <p:pic>
        <p:nvPicPr>
          <p:cNvPr id="984" name="Google Shape;984;p38"/>
          <p:cNvPicPr preferRelativeResize="0"/>
          <p:nvPr/>
        </p:nvPicPr>
        <p:blipFill>
          <a:blip r:embed="rId5"/>
          <a:stretch>
            <a:fillRect/>
          </a:stretch>
        </p:blipFill>
        <p:spPr>
          <a:xfrm>
            <a:off x="2875734" y="1199140"/>
            <a:ext cx="709228" cy="644086"/>
          </a:xfrm>
          <a:prstGeom prst="rect">
            <a:avLst/>
          </a:prstGeom>
          <a:noFill/>
          <a:ln>
            <a:noFill/>
          </a:ln>
        </p:spPr>
      </p:pic>
      <p:pic>
        <p:nvPicPr>
          <p:cNvPr id="985" name="Google Shape;985;p38"/>
          <p:cNvPicPr preferRelativeResize="0"/>
          <p:nvPr/>
        </p:nvPicPr>
        <p:blipFill>
          <a:blip r:embed="rId5"/>
          <a:stretch>
            <a:fillRect/>
          </a:stretch>
        </p:blipFill>
        <p:spPr>
          <a:xfrm>
            <a:off x="2790688" y="1307740"/>
            <a:ext cx="709228" cy="644086"/>
          </a:xfrm>
          <a:prstGeom prst="rect">
            <a:avLst/>
          </a:prstGeom>
          <a:noFill/>
          <a:ln>
            <a:noFill/>
          </a:ln>
        </p:spPr>
      </p:pic>
      <p:sp>
        <p:nvSpPr>
          <p:cNvPr id="986" name="Google Shape;986;p38"/>
          <p:cNvSpPr txBox="1"/>
          <p:nvPr/>
        </p:nvSpPr>
        <p:spPr>
          <a:xfrm>
            <a:off x="-251500" y="2052638"/>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987" name="Google Shape;987;p38"/>
          <p:cNvSpPr txBox="1"/>
          <p:nvPr/>
        </p:nvSpPr>
        <p:spPr>
          <a:xfrm>
            <a:off x="-288700" y="43577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988" name="Google Shape;988;p38"/>
          <p:cNvSpPr txBox="1"/>
          <p:nvPr/>
        </p:nvSpPr>
        <p:spPr>
          <a:xfrm>
            <a:off x="2455649" y="2064988"/>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Spatial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89" name="Google Shape;989;p38"/>
          <p:cNvSpPr txBox="1"/>
          <p:nvPr/>
        </p:nvSpPr>
        <p:spPr>
          <a:xfrm>
            <a:off x="2481824" y="43577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90" name="Google Shape;990;p38"/>
          <p:cNvSpPr/>
          <p:nvPr/>
        </p:nvSpPr>
        <p:spPr>
          <a:xfrm rot="-5400000">
            <a:off x="2056025" y="-1588450"/>
            <a:ext cx="194400" cy="3777600"/>
          </a:xfrm>
          <a:prstGeom prst="rightBrace">
            <a:avLst>
              <a:gd name="adj1" fmla="val 86741"/>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38"/>
          <p:cNvSpPr txBox="1"/>
          <p:nvPr/>
        </p:nvSpPr>
        <p:spPr>
          <a:xfrm>
            <a:off x="857000" y="-656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  EEG Topographic Maps Generation</a:t>
            </a:r>
            <a:endPar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39"/>
          <p:cNvPicPr preferRelativeResize="0"/>
          <p:nvPr/>
        </p:nvPicPr>
        <p:blipFill>
          <a:blip r:embed="rId1"/>
          <a:stretch>
            <a:fillRect/>
          </a:stretch>
        </p:blipFill>
        <p:spPr>
          <a:xfrm>
            <a:off x="32125" y="183050"/>
            <a:ext cx="2260623" cy="1706499"/>
          </a:xfrm>
          <a:prstGeom prst="rect">
            <a:avLst/>
          </a:prstGeom>
          <a:noFill/>
          <a:ln>
            <a:noFill/>
          </a:ln>
        </p:spPr>
      </p:pic>
      <p:sp>
        <p:nvSpPr>
          <p:cNvPr id="997" name="Google Shape;997;p39"/>
          <p:cNvSpPr/>
          <p:nvPr/>
        </p:nvSpPr>
        <p:spPr>
          <a:xfrm>
            <a:off x="32950" y="77250"/>
            <a:ext cx="4368300" cy="4724400"/>
          </a:xfrm>
          <a:prstGeom prst="roundRect">
            <a:avLst>
              <a:gd name="adj" fmla="val 6551"/>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998" name="Google Shape;998;p39"/>
          <p:cNvPicPr preferRelativeResize="0"/>
          <p:nvPr/>
        </p:nvPicPr>
        <p:blipFill>
          <a:blip r:embed="rId2"/>
          <a:stretch>
            <a:fillRect/>
          </a:stretch>
        </p:blipFill>
        <p:spPr>
          <a:xfrm>
            <a:off x="48975" y="2475476"/>
            <a:ext cx="2414249" cy="1810687"/>
          </a:xfrm>
          <a:prstGeom prst="rect">
            <a:avLst/>
          </a:prstGeom>
          <a:noFill/>
          <a:ln>
            <a:noFill/>
          </a:ln>
        </p:spPr>
      </p:pic>
      <p:sp>
        <p:nvSpPr>
          <p:cNvPr id="999" name="Google Shape;999;p39"/>
          <p:cNvSpPr/>
          <p:nvPr/>
        </p:nvSpPr>
        <p:spPr>
          <a:xfrm>
            <a:off x="5202975" y="246320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39"/>
          <p:cNvSpPr/>
          <p:nvPr/>
        </p:nvSpPr>
        <p:spPr>
          <a:xfrm>
            <a:off x="5190250" y="210925"/>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39"/>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2" name="Google Shape;1002;p39"/>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3" name="Google Shape;1003;p39"/>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4" name="Google Shape;1004;p39"/>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5" name="Google Shape;1005;p39"/>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6" name="Google Shape;1006;p39"/>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7" name="Google Shape;1007;p39"/>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8" name="Google Shape;1008;p39"/>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9" name="Google Shape;1009;p39"/>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0" name="Google Shape;1010;p39"/>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1" name="Google Shape;1011;p39"/>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2" name="Google Shape;1012;p39"/>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3" name="Google Shape;1013;p39"/>
          <p:cNvSpPr txBox="1"/>
          <p:nvPr/>
        </p:nvSpPr>
        <p:spPr>
          <a:xfrm>
            <a:off x="5215571"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14" name="Google Shape;1014;p39"/>
          <p:cNvSpPr txBox="1"/>
          <p:nvPr/>
        </p:nvSpPr>
        <p:spPr>
          <a:xfrm>
            <a:off x="5215547"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15" name="Google Shape;1015;p39"/>
          <p:cNvSpPr txBox="1"/>
          <p:nvPr/>
        </p:nvSpPr>
        <p:spPr>
          <a:xfrm>
            <a:off x="5215583"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16" name="Google Shape;1016;p39"/>
          <p:cNvSpPr txBox="1"/>
          <p:nvPr/>
        </p:nvSpPr>
        <p:spPr>
          <a:xfrm>
            <a:off x="5215607"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17" name="Google Shape;1017;p39"/>
          <p:cNvSpPr txBox="1"/>
          <p:nvPr/>
        </p:nvSpPr>
        <p:spPr>
          <a:xfrm>
            <a:off x="5719947"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18" name="Google Shape;1018;p39"/>
          <p:cNvSpPr txBox="1"/>
          <p:nvPr/>
        </p:nvSpPr>
        <p:spPr>
          <a:xfrm>
            <a:off x="5719923"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19" name="Google Shape;1019;p39"/>
          <p:cNvSpPr txBox="1"/>
          <p:nvPr/>
        </p:nvSpPr>
        <p:spPr>
          <a:xfrm>
            <a:off x="5719959"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20" name="Google Shape;1020;p39"/>
          <p:cNvSpPr txBox="1"/>
          <p:nvPr/>
        </p:nvSpPr>
        <p:spPr>
          <a:xfrm>
            <a:off x="5719982"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21" name="Google Shape;1021;p39"/>
          <p:cNvSpPr txBox="1"/>
          <p:nvPr/>
        </p:nvSpPr>
        <p:spPr>
          <a:xfrm>
            <a:off x="4473910" y="26389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22" name="Google Shape;1022;p39"/>
          <p:cNvSpPr txBox="1"/>
          <p:nvPr/>
        </p:nvSpPr>
        <p:spPr>
          <a:xfrm>
            <a:off x="4473910" y="32395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23" name="Google Shape;1023;p39"/>
          <p:cNvSpPr txBox="1"/>
          <p:nvPr/>
        </p:nvSpPr>
        <p:spPr>
          <a:xfrm>
            <a:off x="4473910" y="354368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24" name="Google Shape;1024;p39"/>
          <p:cNvSpPr txBox="1"/>
          <p:nvPr/>
        </p:nvSpPr>
        <p:spPr>
          <a:xfrm>
            <a:off x="4473910" y="384686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25" name="Google Shape;1025;p39"/>
          <p:cNvCxnSpPr/>
          <p:nvPr/>
        </p:nvCxnSpPr>
        <p:spPr>
          <a:xfrm>
            <a:off x="30400" y="2385600"/>
            <a:ext cx="6549000" cy="0"/>
          </a:xfrm>
          <a:prstGeom prst="straightConnector1">
            <a:avLst/>
          </a:prstGeom>
          <a:noFill/>
          <a:ln w="9525" cap="flat" cmpd="sng">
            <a:solidFill>
              <a:schemeClr val="dk1"/>
            </a:solidFill>
            <a:prstDash val="lgDash"/>
            <a:round/>
            <a:headEnd type="none" w="med" len="med"/>
            <a:tailEnd type="none" w="med" len="med"/>
          </a:ln>
        </p:spPr>
      </p:cxnSp>
      <p:sp>
        <p:nvSpPr>
          <p:cNvPr id="1026" name="Google Shape;1026;p39"/>
          <p:cNvSpPr/>
          <p:nvPr/>
        </p:nvSpPr>
        <p:spPr>
          <a:xfrm>
            <a:off x="4088168" y="8679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39"/>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8" name="Google Shape;1028;p39"/>
          <p:cNvSpPr txBox="1"/>
          <p:nvPr/>
        </p:nvSpPr>
        <p:spPr>
          <a:xfrm>
            <a:off x="4461310" y="3864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29" name="Google Shape;1029;p39"/>
          <p:cNvSpPr/>
          <p:nvPr/>
        </p:nvSpPr>
        <p:spPr>
          <a:xfrm>
            <a:off x="4604185" y="79937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39"/>
          <p:cNvSpPr/>
          <p:nvPr/>
        </p:nvSpPr>
        <p:spPr>
          <a:xfrm>
            <a:off x="4604185" y="88981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39"/>
          <p:cNvSpPr/>
          <p:nvPr/>
        </p:nvSpPr>
        <p:spPr>
          <a:xfrm>
            <a:off x="4604185" y="98025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39"/>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3" name="Google Shape;1033;p39"/>
          <p:cNvSpPr txBox="1"/>
          <p:nvPr/>
        </p:nvSpPr>
        <p:spPr>
          <a:xfrm>
            <a:off x="4461310" y="9869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34" name="Google Shape;1034;p39"/>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5" name="Google Shape;1035;p39"/>
          <p:cNvSpPr txBox="1"/>
          <p:nvPr/>
        </p:nvSpPr>
        <p:spPr>
          <a:xfrm>
            <a:off x="4461310" y="129111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36" name="Google Shape;1036;p39"/>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7" name="Google Shape;1037;p39"/>
          <p:cNvSpPr txBox="1"/>
          <p:nvPr/>
        </p:nvSpPr>
        <p:spPr>
          <a:xfrm>
            <a:off x="4461310" y="159429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38" name="Google Shape;1038;p39"/>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9" name="Google Shape;1039;p39"/>
          <p:cNvSpPr txBox="1"/>
          <p:nvPr/>
        </p:nvSpPr>
        <p:spPr>
          <a:xfrm>
            <a:off x="5202971"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40" name="Google Shape;1040;p39"/>
          <p:cNvSpPr/>
          <p:nvPr/>
        </p:nvSpPr>
        <p:spPr>
          <a:xfrm>
            <a:off x="5333198"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39"/>
          <p:cNvSpPr/>
          <p:nvPr/>
        </p:nvSpPr>
        <p:spPr>
          <a:xfrm>
            <a:off x="5333198"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39"/>
          <p:cNvSpPr/>
          <p:nvPr/>
        </p:nvSpPr>
        <p:spPr>
          <a:xfrm>
            <a:off x="5333198"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43" name="Google Shape;1043;p39"/>
          <p:cNvCxnSpPr/>
          <p:nvPr/>
        </p:nvCxnSpPr>
        <p:spPr>
          <a:xfrm>
            <a:off x="5356900"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44" name="Google Shape;1044;p39"/>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5" name="Google Shape;1045;p39"/>
          <p:cNvSpPr txBox="1"/>
          <p:nvPr/>
        </p:nvSpPr>
        <p:spPr>
          <a:xfrm>
            <a:off x="5202947"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46" name="Google Shape;1046;p39"/>
          <p:cNvCxnSpPr/>
          <p:nvPr/>
        </p:nvCxnSpPr>
        <p:spPr>
          <a:xfrm>
            <a:off x="5356876"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47" name="Google Shape;1047;p39"/>
          <p:cNvCxnSpPr/>
          <p:nvPr/>
        </p:nvCxnSpPr>
        <p:spPr>
          <a:xfrm>
            <a:off x="5356876"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48" name="Google Shape;1048;p39"/>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 name="Google Shape;1049;p39"/>
          <p:cNvSpPr txBox="1"/>
          <p:nvPr/>
        </p:nvSpPr>
        <p:spPr>
          <a:xfrm>
            <a:off x="5202983"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0" name="Google Shape;1050;p39"/>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 name="Google Shape;1051;p39"/>
          <p:cNvSpPr txBox="1"/>
          <p:nvPr/>
        </p:nvSpPr>
        <p:spPr>
          <a:xfrm>
            <a:off x="5203007"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52" name="Google Shape;1052;p39"/>
          <p:cNvCxnSpPr/>
          <p:nvPr/>
        </p:nvCxnSpPr>
        <p:spPr>
          <a:xfrm>
            <a:off x="5356935" y="1733978"/>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 name="Google Shape;1053;p39"/>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 name="Google Shape;1054;p39"/>
          <p:cNvSpPr txBox="1"/>
          <p:nvPr/>
        </p:nvSpPr>
        <p:spPr>
          <a:xfrm>
            <a:off x="5707347"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55" name="Google Shape;1055;p39"/>
          <p:cNvSpPr/>
          <p:nvPr/>
        </p:nvSpPr>
        <p:spPr>
          <a:xfrm>
            <a:off x="5837574"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39"/>
          <p:cNvSpPr/>
          <p:nvPr/>
        </p:nvSpPr>
        <p:spPr>
          <a:xfrm>
            <a:off x="5837574"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39"/>
          <p:cNvSpPr/>
          <p:nvPr/>
        </p:nvSpPr>
        <p:spPr>
          <a:xfrm>
            <a:off x="5837574"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8" name="Google Shape;1058;p39"/>
          <p:cNvCxnSpPr/>
          <p:nvPr/>
        </p:nvCxnSpPr>
        <p:spPr>
          <a:xfrm>
            <a:off x="5861276"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9" name="Google Shape;1059;p39"/>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 name="Google Shape;1060;p39"/>
          <p:cNvSpPr txBox="1"/>
          <p:nvPr/>
        </p:nvSpPr>
        <p:spPr>
          <a:xfrm>
            <a:off x="5707323"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61" name="Google Shape;1061;p39"/>
          <p:cNvCxnSpPr/>
          <p:nvPr/>
        </p:nvCxnSpPr>
        <p:spPr>
          <a:xfrm>
            <a:off x="5861252"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62" name="Google Shape;1062;p39"/>
          <p:cNvCxnSpPr/>
          <p:nvPr/>
        </p:nvCxnSpPr>
        <p:spPr>
          <a:xfrm>
            <a:off x="5861252"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63" name="Google Shape;1063;p39"/>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4" name="Google Shape;1064;p39"/>
          <p:cNvSpPr txBox="1"/>
          <p:nvPr/>
        </p:nvSpPr>
        <p:spPr>
          <a:xfrm>
            <a:off x="5707359"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065" name="Google Shape;1065;p39"/>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6" name="Google Shape;1066;p39"/>
          <p:cNvSpPr txBox="1"/>
          <p:nvPr/>
        </p:nvSpPr>
        <p:spPr>
          <a:xfrm>
            <a:off x="5707382"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067" name="Google Shape;1067;p39"/>
          <p:cNvCxnSpPr/>
          <p:nvPr/>
        </p:nvCxnSpPr>
        <p:spPr>
          <a:xfrm>
            <a:off x="5861311" y="173397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68" name="Google Shape;1068;p39"/>
          <p:cNvCxnSpPr>
            <a:stCxn id="1039" idx="3"/>
            <a:endCxn id="1054" idx="1"/>
          </p:cNvCxnSpPr>
          <p:nvPr/>
        </p:nvCxnSpPr>
        <p:spPr>
          <a:xfrm>
            <a:off x="5511071"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9" name="Google Shape;1069;p39"/>
          <p:cNvCxnSpPr>
            <a:stCxn id="1045" idx="3"/>
            <a:endCxn id="1060" idx="1"/>
          </p:cNvCxnSpPr>
          <p:nvPr/>
        </p:nvCxnSpPr>
        <p:spPr>
          <a:xfrm>
            <a:off x="5511047"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70" name="Google Shape;1070;p39"/>
          <p:cNvCxnSpPr>
            <a:stCxn id="1049" idx="3"/>
            <a:endCxn id="1064" idx="1"/>
          </p:cNvCxnSpPr>
          <p:nvPr/>
        </p:nvCxnSpPr>
        <p:spPr>
          <a:xfrm>
            <a:off x="5511083"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71" name="Google Shape;1071;p39"/>
          <p:cNvCxnSpPr>
            <a:stCxn id="1051" idx="3"/>
            <a:endCxn id="1066" idx="1"/>
          </p:cNvCxnSpPr>
          <p:nvPr/>
        </p:nvCxnSpPr>
        <p:spPr>
          <a:xfrm>
            <a:off x="5511107" y="204854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72" name="Google Shape;1072;p39"/>
          <p:cNvCxnSpPr/>
          <p:nvPr/>
        </p:nvCxnSpPr>
        <p:spPr>
          <a:xfrm rot="10800000" flipH="1">
            <a:off x="4841906" y="418995"/>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73" name="Google Shape;1073;p39"/>
          <p:cNvCxnSpPr/>
          <p:nvPr/>
        </p:nvCxnSpPr>
        <p:spPr>
          <a:xfrm rot="10800000" flipH="1">
            <a:off x="4817794" y="844154"/>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74" name="Google Shape;1074;p39"/>
          <p:cNvCxnSpPr/>
          <p:nvPr/>
        </p:nvCxnSpPr>
        <p:spPr>
          <a:xfrm>
            <a:off x="4823724" y="1162643"/>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75" name="Google Shape;1075;p39"/>
          <p:cNvCxnSpPr/>
          <p:nvPr/>
        </p:nvCxnSpPr>
        <p:spPr>
          <a:xfrm>
            <a:off x="4837775" y="1477013"/>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76" name="Google Shape;1076;p39"/>
          <p:cNvCxnSpPr/>
          <p:nvPr/>
        </p:nvCxnSpPr>
        <p:spPr>
          <a:xfrm>
            <a:off x="4837645" y="1789355"/>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77" name="Google Shape;1077;p39"/>
          <p:cNvSpPr/>
          <p:nvPr/>
        </p:nvSpPr>
        <p:spPr>
          <a:xfrm>
            <a:off x="4088181" y="32125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39"/>
          <p:cNvSpPr/>
          <p:nvPr/>
        </p:nvSpPr>
        <p:spPr>
          <a:xfrm>
            <a:off x="4604185" y="298689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39"/>
          <p:cNvSpPr/>
          <p:nvPr/>
        </p:nvSpPr>
        <p:spPr>
          <a:xfrm>
            <a:off x="4604185" y="307733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39"/>
          <p:cNvSpPr/>
          <p:nvPr/>
        </p:nvSpPr>
        <p:spPr>
          <a:xfrm>
            <a:off x="4604185" y="316777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39"/>
          <p:cNvSpPr/>
          <p:nvPr/>
        </p:nvSpPr>
        <p:spPr>
          <a:xfrm>
            <a:off x="5345798"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39"/>
          <p:cNvSpPr/>
          <p:nvPr/>
        </p:nvSpPr>
        <p:spPr>
          <a:xfrm>
            <a:off x="5345798"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39"/>
          <p:cNvSpPr/>
          <p:nvPr/>
        </p:nvSpPr>
        <p:spPr>
          <a:xfrm>
            <a:off x="5345798"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84" name="Google Shape;1084;p39"/>
          <p:cNvCxnSpPr/>
          <p:nvPr/>
        </p:nvCxnSpPr>
        <p:spPr>
          <a:xfrm>
            <a:off x="5369500"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85" name="Google Shape;1085;p39"/>
          <p:cNvCxnSpPr/>
          <p:nvPr/>
        </p:nvCxnSpPr>
        <p:spPr>
          <a:xfrm>
            <a:off x="5369476"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86" name="Google Shape;1086;p39"/>
          <p:cNvCxnSpPr/>
          <p:nvPr/>
        </p:nvCxnSpPr>
        <p:spPr>
          <a:xfrm>
            <a:off x="5369476"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87" name="Google Shape;1087;p39"/>
          <p:cNvCxnSpPr/>
          <p:nvPr/>
        </p:nvCxnSpPr>
        <p:spPr>
          <a:xfrm>
            <a:off x="5369535" y="398654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88" name="Google Shape;1088;p39"/>
          <p:cNvSpPr/>
          <p:nvPr/>
        </p:nvSpPr>
        <p:spPr>
          <a:xfrm>
            <a:off x="5850174"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39"/>
          <p:cNvSpPr/>
          <p:nvPr/>
        </p:nvSpPr>
        <p:spPr>
          <a:xfrm>
            <a:off x="5850174"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39"/>
          <p:cNvSpPr/>
          <p:nvPr/>
        </p:nvSpPr>
        <p:spPr>
          <a:xfrm>
            <a:off x="5850174"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91" name="Google Shape;1091;p39"/>
          <p:cNvCxnSpPr/>
          <p:nvPr/>
        </p:nvCxnSpPr>
        <p:spPr>
          <a:xfrm>
            <a:off x="5873876"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2" name="Google Shape;1092;p39"/>
          <p:cNvCxnSpPr/>
          <p:nvPr/>
        </p:nvCxnSpPr>
        <p:spPr>
          <a:xfrm>
            <a:off x="5873852"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3" name="Google Shape;1093;p39"/>
          <p:cNvCxnSpPr/>
          <p:nvPr/>
        </p:nvCxnSpPr>
        <p:spPr>
          <a:xfrm>
            <a:off x="5873852"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4" name="Google Shape;1094;p39"/>
          <p:cNvCxnSpPr/>
          <p:nvPr/>
        </p:nvCxnSpPr>
        <p:spPr>
          <a:xfrm>
            <a:off x="5873911" y="398654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95" name="Google Shape;1095;p39"/>
          <p:cNvCxnSpPr>
            <a:stCxn id="1013" idx="3"/>
            <a:endCxn id="1017" idx="1"/>
          </p:cNvCxnSpPr>
          <p:nvPr/>
        </p:nvCxnSpPr>
        <p:spPr>
          <a:xfrm>
            <a:off x="5523671" y="264048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6" name="Google Shape;1096;p39"/>
          <p:cNvCxnSpPr>
            <a:stCxn id="1014" idx="3"/>
            <a:endCxn id="1018" idx="1"/>
          </p:cNvCxnSpPr>
          <p:nvPr/>
        </p:nvCxnSpPr>
        <p:spPr>
          <a:xfrm>
            <a:off x="5523647" y="34830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7" name="Google Shape;1097;p39"/>
          <p:cNvCxnSpPr>
            <a:stCxn id="1015" idx="3"/>
            <a:endCxn id="1019" idx="1"/>
          </p:cNvCxnSpPr>
          <p:nvPr/>
        </p:nvCxnSpPr>
        <p:spPr>
          <a:xfrm>
            <a:off x="5523683" y="38951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8" name="Google Shape;1098;p39"/>
          <p:cNvCxnSpPr>
            <a:stCxn id="1016" idx="3"/>
            <a:endCxn id="1020" idx="1"/>
          </p:cNvCxnSpPr>
          <p:nvPr/>
        </p:nvCxnSpPr>
        <p:spPr>
          <a:xfrm>
            <a:off x="5523707" y="430111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99" name="Google Shape;1099;p39"/>
          <p:cNvCxnSpPr/>
          <p:nvPr/>
        </p:nvCxnSpPr>
        <p:spPr>
          <a:xfrm rot="10800000" flipH="1">
            <a:off x="4854506" y="267156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00" name="Google Shape;1100;p39"/>
          <p:cNvCxnSpPr/>
          <p:nvPr/>
        </p:nvCxnSpPr>
        <p:spPr>
          <a:xfrm rot="10800000" flipH="1">
            <a:off x="4830394" y="309672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01" name="Google Shape;1101;p39"/>
          <p:cNvCxnSpPr/>
          <p:nvPr/>
        </p:nvCxnSpPr>
        <p:spPr>
          <a:xfrm>
            <a:off x="4836324" y="341521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02" name="Google Shape;1102;p39"/>
          <p:cNvCxnSpPr/>
          <p:nvPr/>
        </p:nvCxnSpPr>
        <p:spPr>
          <a:xfrm>
            <a:off x="4850375" y="372958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03" name="Google Shape;1103;p39"/>
          <p:cNvCxnSpPr/>
          <p:nvPr/>
        </p:nvCxnSpPr>
        <p:spPr>
          <a:xfrm>
            <a:off x="4850245" y="404192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04" name="Google Shape;1104;p39"/>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 name="Google Shape;1105;p39"/>
          <p:cNvSpPr txBox="1"/>
          <p:nvPr/>
        </p:nvSpPr>
        <p:spPr>
          <a:xfrm>
            <a:off x="6271168"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06" name="Google Shape;1106;p39"/>
          <p:cNvSpPr/>
          <p:nvPr/>
        </p:nvSpPr>
        <p:spPr>
          <a:xfrm>
            <a:off x="6401396"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39"/>
          <p:cNvSpPr/>
          <p:nvPr/>
        </p:nvSpPr>
        <p:spPr>
          <a:xfrm>
            <a:off x="6401396"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39"/>
          <p:cNvSpPr/>
          <p:nvPr/>
        </p:nvSpPr>
        <p:spPr>
          <a:xfrm>
            <a:off x="6401396"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39"/>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 name="Google Shape;1110;p39"/>
          <p:cNvSpPr txBox="1"/>
          <p:nvPr/>
        </p:nvSpPr>
        <p:spPr>
          <a:xfrm>
            <a:off x="6271145"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1" name="Google Shape;1111;p39"/>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2" name="Google Shape;1112;p39"/>
          <p:cNvSpPr txBox="1"/>
          <p:nvPr/>
        </p:nvSpPr>
        <p:spPr>
          <a:xfrm>
            <a:off x="6271180"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13" name="Google Shape;1113;p39"/>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4" name="Google Shape;1114;p39"/>
          <p:cNvSpPr txBox="1"/>
          <p:nvPr/>
        </p:nvSpPr>
        <p:spPr>
          <a:xfrm>
            <a:off x="6271204"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15" name="Google Shape;1115;p39"/>
          <p:cNvCxnSpPr>
            <a:endCxn id="1105" idx="1"/>
          </p:cNvCxnSpPr>
          <p:nvPr/>
        </p:nvCxnSpPr>
        <p:spPr>
          <a:xfrm>
            <a:off x="6074968"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 name="Google Shape;1116;p39"/>
          <p:cNvCxnSpPr>
            <a:endCxn id="1110" idx="1"/>
          </p:cNvCxnSpPr>
          <p:nvPr/>
        </p:nvCxnSpPr>
        <p:spPr>
          <a:xfrm>
            <a:off x="6074945"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 name="Google Shape;1117;p39"/>
          <p:cNvCxnSpPr>
            <a:endCxn id="1112" idx="1"/>
          </p:cNvCxnSpPr>
          <p:nvPr/>
        </p:nvCxnSpPr>
        <p:spPr>
          <a:xfrm>
            <a:off x="6074980"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8" name="Google Shape;1118;p39"/>
          <p:cNvCxnSpPr>
            <a:endCxn id="1114" idx="1"/>
          </p:cNvCxnSpPr>
          <p:nvPr/>
        </p:nvCxnSpPr>
        <p:spPr>
          <a:xfrm>
            <a:off x="6075004" y="2048547"/>
            <a:ext cx="196200" cy="0"/>
          </a:xfrm>
          <a:prstGeom prst="straightConnector1">
            <a:avLst/>
          </a:prstGeom>
          <a:noFill/>
          <a:ln w="9525" cap="flat" cmpd="sng">
            <a:solidFill>
              <a:schemeClr val="dk1"/>
            </a:solidFill>
            <a:prstDash val="solid"/>
            <a:round/>
            <a:headEnd type="none" w="med" len="med"/>
            <a:tailEnd type="stealth" w="med" len="med"/>
          </a:ln>
        </p:spPr>
      </p:cxnSp>
      <p:sp>
        <p:nvSpPr>
          <p:cNvPr id="1119" name="Google Shape;1119;p39"/>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0" name="Google Shape;1120;p39"/>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1" name="Google Shape;1121;p39"/>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2" name="Google Shape;1122;p39"/>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23" name="Google Shape;1123;p39"/>
          <p:cNvSpPr txBox="1"/>
          <p:nvPr/>
        </p:nvSpPr>
        <p:spPr>
          <a:xfrm>
            <a:off x="6283768" y="246320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4" name="Google Shape;1124;p39"/>
          <p:cNvSpPr txBox="1"/>
          <p:nvPr/>
        </p:nvSpPr>
        <p:spPr>
          <a:xfrm>
            <a:off x="6283745" y="330579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5" name="Google Shape;1125;p39"/>
          <p:cNvSpPr txBox="1"/>
          <p:nvPr/>
        </p:nvSpPr>
        <p:spPr>
          <a:xfrm>
            <a:off x="6283780" y="3717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6" name="Google Shape;1126;p39"/>
          <p:cNvSpPr txBox="1"/>
          <p:nvPr/>
        </p:nvSpPr>
        <p:spPr>
          <a:xfrm>
            <a:off x="6283804" y="412384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27" name="Google Shape;1127;p39"/>
          <p:cNvSpPr/>
          <p:nvPr/>
        </p:nvSpPr>
        <p:spPr>
          <a:xfrm>
            <a:off x="6413146" y="299255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39"/>
          <p:cNvSpPr/>
          <p:nvPr/>
        </p:nvSpPr>
        <p:spPr>
          <a:xfrm>
            <a:off x="6413146" y="308299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39"/>
          <p:cNvSpPr/>
          <p:nvPr/>
        </p:nvSpPr>
        <p:spPr>
          <a:xfrm>
            <a:off x="6413146" y="317343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0" name="Google Shape;1130;p39"/>
          <p:cNvCxnSpPr>
            <a:endCxn id="1123" idx="1"/>
          </p:cNvCxnSpPr>
          <p:nvPr/>
        </p:nvCxnSpPr>
        <p:spPr>
          <a:xfrm>
            <a:off x="6087568" y="264020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31" name="Google Shape;1131;p39"/>
          <p:cNvCxnSpPr>
            <a:endCxn id="1124" idx="1"/>
          </p:cNvCxnSpPr>
          <p:nvPr/>
        </p:nvCxnSpPr>
        <p:spPr>
          <a:xfrm>
            <a:off x="6087545" y="348279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32" name="Google Shape;1132;p39"/>
          <p:cNvCxnSpPr>
            <a:endCxn id="1125" idx="1"/>
          </p:cNvCxnSpPr>
          <p:nvPr/>
        </p:nvCxnSpPr>
        <p:spPr>
          <a:xfrm>
            <a:off x="6087580" y="38949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33" name="Google Shape;1133;p39"/>
          <p:cNvCxnSpPr>
            <a:endCxn id="1126" idx="1"/>
          </p:cNvCxnSpPr>
          <p:nvPr/>
        </p:nvCxnSpPr>
        <p:spPr>
          <a:xfrm>
            <a:off x="6087604" y="4300841"/>
            <a:ext cx="196200" cy="0"/>
          </a:xfrm>
          <a:prstGeom prst="straightConnector1">
            <a:avLst/>
          </a:prstGeom>
          <a:noFill/>
          <a:ln w="9525" cap="flat" cmpd="sng">
            <a:solidFill>
              <a:schemeClr val="dk1"/>
            </a:solidFill>
            <a:prstDash val="solid"/>
            <a:round/>
            <a:headEnd type="none" w="med" len="med"/>
            <a:tailEnd type="stealth" w="med" len="med"/>
          </a:ln>
        </p:spPr>
      </p:cxnSp>
      <p:sp>
        <p:nvSpPr>
          <p:cNvPr id="1134" name="Google Shape;1134;p39"/>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35" name="Google Shape;1135;p39"/>
          <p:cNvCxnSpPr>
            <a:stCxn id="1105" idx="3"/>
            <a:endCxn id="1134" idx="2"/>
          </p:cNvCxnSpPr>
          <p:nvPr/>
        </p:nvCxnSpPr>
        <p:spPr>
          <a:xfrm>
            <a:off x="6579268" y="387913"/>
            <a:ext cx="771900" cy="1993200"/>
          </a:xfrm>
          <a:prstGeom prst="straightConnector1">
            <a:avLst/>
          </a:prstGeom>
          <a:noFill/>
          <a:ln w="9525" cap="flat" cmpd="sng">
            <a:solidFill>
              <a:schemeClr val="dk1"/>
            </a:solidFill>
            <a:prstDash val="solid"/>
            <a:round/>
            <a:headEnd type="none" w="med" len="med"/>
            <a:tailEnd type="none" w="med" len="med"/>
          </a:ln>
        </p:spPr>
      </p:cxnSp>
      <p:cxnSp>
        <p:nvCxnSpPr>
          <p:cNvPr id="1136" name="Google Shape;1136;p39"/>
          <p:cNvCxnSpPr>
            <a:stCxn id="1110" idx="3"/>
            <a:endCxn id="1134" idx="2"/>
          </p:cNvCxnSpPr>
          <p:nvPr/>
        </p:nvCxnSpPr>
        <p:spPr>
          <a:xfrm>
            <a:off x="6579245" y="1230502"/>
            <a:ext cx="771900" cy="1150500"/>
          </a:xfrm>
          <a:prstGeom prst="straightConnector1">
            <a:avLst/>
          </a:prstGeom>
          <a:noFill/>
          <a:ln w="9525" cap="flat" cmpd="sng">
            <a:solidFill>
              <a:schemeClr val="dk1"/>
            </a:solidFill>
            <a:prstDash val="solid"/>
            <a:round/>
            <a:headEnd type="none" w="med" len="med"/>
            <a:tailEnd type="none" w="med" len="med"/>
          </a:ln>
        </p:spPr>
      </p:cxnSp>
      <p:cxnSp>
        <p:nvCxnSpPr>
          <p:cNvPr id="1137" name="Google Shape;1137;p39"/>
          <p:cNvCxnSpPr>
            <a:stCxn id="1112" idx="3"/>
            <a:endCxn id="1134" idx="2"/>
          </p:cNvCxnSpPr>
          <p:nvPr/>
        </p:nvCxnSpPr>
        <p:spPr>
          <a:xfrm>
            <a:off x="6579280" y="1642607"/>
            <a:ext cx="771900" cy="738600"/>
          </a:xfrm>
          <a:prstGeom prst="straightConnector1">
            <a:avLst/>
          </a:prstGeom>
          <a:noFill/>
          <a:ln w="9525" cap="flat" cmpd="sng">
            <a:solidFill>
              <a:schemeClr val="dk1"/>
            </a:solidFill>
            <a:prstDash val="solid"/>
            <a:round/>
            <a:headEnd type="none" w="med" len="med"/>
            <a:tailEnd type="none" w="med" len="med"/>
          </a:ln>
        </p:spPr>
      </p:cxnSp>
      <p:cxnSp>
        <p:nvCxnSpPr>
          <p:cNvPr id="1138" name="Google Shape;1138;p39"/>
          <p:cNvCxnSpPr>
            <a:stCxn id="1114" idx="3"/>
            <a:endCxn id="1134" idx="2"/>
          </p:cNvCxnSpPr>
          <p:nvPr/>
        </p:nvCxnSpPr>
        <p:spPr>
          <a:xfrm>
            <a:off x="6579304" y="2048547"/>
            <a:ext cx="771900" cy="332400"/>
          </a:xfrm>
          <a:prstGeom prst="straightConnector1">
            <a:avLst/>
          </a:prstGeom>
          <a:noFill/>
          <a:ln w="9525" cap="flat" cmpd="sng">
            <a:solidFill>
              <a:schemeClr val="dk1"/>
            </a:solidFill>
            <a:prstDash val="solid"/>
            <a:round/>
            <a:headEnd type="none" w="med" len="med"/>
            <a:tailEnd type="none" w="med" len="med"/>
          </a:ln>
        </p:spPr>
      </p:cxnSp>
      <p:cxnSp>
        <p:nvCxnSpPr>
          <p:cNvPr id="1139" name="Google Shape;1139;p39"/>
          <p:cNvCxnSpPr>
            <a:stCxn id="1123" idx="3"/>
            <a:endCxn id="1134" idx="2"/>
          </p:cNvCxnSpPr>
          <p:nvPr/>
        </p:nvCxnSpPr>
        <p:spPr>
          <a:xfrm rot="10800000" flipH="1">
            <a:off x="6591868" y="2381008"/>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1140" name="Google Shape;1140;p39"/>
          <p:cNvCxnSpPr>
            <a:stCxn id="1124" idx="3"/>
            <a:endCxn id="1134" idx="2"/>
          </p:cNvCxnSpPr>
          <p:nvPr/>
        </p:nvCxnSpPr>
        <p:spPr>
          <a:xfrm rot="10800000" flipH="1">
            <a:off x="6591845" y="2381196"/>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1141" name="Google Shape;1141;p39"/>
          <p:cNvCxnSpPr>
            <a:stCxn id="1125" idx="3"/>
            <a:endCxn id="1134" idx="2"/>
          </p:cNvCxnSpPr>
          <p:nvPr/>
        </p:nvCxnSpPr>
        <p:spPr>
          <a:xfrm rot="10800000" flipH="1">
            <a:off x="6591880" y="2381102"/>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1142" name="Google Shape;1142;p39"/>
          <p:cNvCxnSpPr>
            <a:stCxn id="1134" idx="2"/>
            <a:endCxn id="1126" idx="3"/>
          </p:cNvCxnSpPr>
          <p:nvPr/>
        </p:nvCxnSpPr>
        <p:spPr>
          <a:xfrm flipH="1">
            <a:off x="6591863" y="2381087"/>
            <a:ext cx="759300" cy="1919700"/>
          </a:xfrm>
          <a:prstGeom prst="straightConnector1">
            <a:avLst/>
          </a:prstGeom>
          <a:noFill/>
          <a:ln w="9525" cap="flat" cmpd="sng">
            <a:solidFill>
              <a:schemeClr val="dk1"/>
            </a:solidFill>
            <a:prstDash val="solid"/>
            <a:round/>
            <a:headEnd type="none" w="med" len="med"/>
            <a:tailEnd type="none" w="med" len="med"/>
          </a:ln>
        </p:spPr>
      </p:cxnSp>
      <p:sp>
        <p:nvSpPr>
          <p:cNvPr id="1143" name="Google Shape;1143;p39"/>
          <p:cNvSpPr/>
          <p:nvPr/>
        </p:nvSpPr>
        <p:spPr>
          <a:xfrm>
            <a:off x="8041413" y="98592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44" name="Google Shape;1144;p39"/>
          <p:cNvSpPr/>
          <p:nvPr/>
        </p:nvSpPr>
        <p:spPr>
          <a:xfrm>
            <a:off x="8728250" y="193542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45" name="Google Shape;1145;p39"/>
          <p:cNvCxnSpPr>
            <a:stCxn id="1134" idx="2"/>
          </p:cNvCxnSpPr>
          <p:nvPr/>
        </p:nvCxnSpPr>
        <p:spPr>
          <a:xfrm rot="10800000">
            <a:off x="6595463" y="875987"/>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146" name="Google Shape;1146;p39"/>
          <p:cNvCxnSpPr>
            <a:stCxn id="1134" idx="2"/>
          </p:cNvCxnSpPr>
          <p:nvPr/>
        </p:nvCxnSpPr>
        <p:spPr>
          <a:xfrm flipH="1">
            <a:off x="6595463" y="2381087"/>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147" name="Google Shape;1147;p39"/>
          <p:cNvCxnSpPr/>
          <p:nvPr/>
        </p:nvCxnSpPr>
        <p:spPr>
          <a:xfrm>
            <a:off x="6087439" y="306200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48" name="Google Shape;1148;p39"/>
          <p:cNvCxnSpPr/>
          <p:nvPr/>
        </p:nvCxnSpPr>
        <p:spPr>
          <a:xfrm>
            <a:off x="6074721" y="80181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49" name="Google Shape;1149;p39"/>
          <p:cNvCxnSpPr/>
          <p:nvPr/>
        </p:nvCxnSpPr>
        <p:spPr>
          <a:xfrm>
            <a:off x="7681842" y="236802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150" name="Google Shape;1150;p39"/>
          <p:cNvCxnSpPr/>
          <p:nvPr/>
        </p:nvCxnSpPr>
        <p:spPr>
          <a:xfrm>
            <a:off x="8343667" y="2368023"/>
            <a:ext cx="308100" cy="0"/>
          </a:xfrm>
          <a:prstGeom prst="straightConnector1">
            <a:avLst/>
          </a:prstGeom>
          <a:noFill/>
          <a:ln w="9525" cap="flat" cmpd="sng">
            <a:solidFill>
              <a:schemeClr val="dk1"/>
            </a:solidFill>
            <a:prstDash val="solid"/>
            <a:round/>
            <a:headEnd type="none" w="med" len="med"/>
            <a:tailEnd type="stealth" w="med" len="med"/>
          </a:ln>
        </p:spPr>
      </p:cxnSp>
      <p:sp>
        <p:nvSpPr>
          <p:cNvPr id="1151" name="Google Shape;1151;p39"/>
          <p:cNvSpPr/>
          <p:nvPr/>
        </p:nvSpPr>
        <p:spPr>
          <a:xfrm>
            <a:off x="2398843" y="321242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39"/>
          <p:cNvSpPr/>
          <p:nvPr/>
        </p:nvSpPr>
        <p:spPr>
          <a:xfrm>
            <a:off x="2380293" y="8679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39"/>
          <p:cNvSpPr txBox="1"/>
          <p:nvPr/>
        </p:nvSpPr>
        <p:spPr>
          <a:xfrm>
            <a:off x="2546913" y="23606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54" name="Google Shape;1154;p39"/>
          <p:cNvSpPr txBox="1"/>
          <p:nvPr/>
        </p:nvSpPr>
        <p:spPr>
          <a:xfrm>
            <a:off x="2546925" y="416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55" name="Google Shape;1155;p39"/>
          <p:cNvPicPr preferRelativeResize="0"/>
          <p:nvPr/>
        </p:nvPicPr>
        <p:blipFill>
          <a:blip r:embed="rId3"/>
          <a:stretch>
            <a:fillRect/>
          </a:stretch>
        </p:blipFill>
        <p:spPr>
          <a:xfrm>
            <a:off x="3226157" y="2864979"/>
            <a:ext cx="723275" cy="617131"/>
          </a:xfrm>
          <a:prstGeom prst="rect">
            <a:avLst/>
          </a:prstGeom>
          <a:noFill/>
          <a:ln>
            <a:noFill/>
          </a:ln>
        </p:spPr>
      </p:pic>
      <p:pic>
        <p:nvPicPr>
          <p:cNvPr id="1156" name="Google Shape;1156;p39"/>
          <p:cNvPicPr preferRelativeResize="0"/>
          <p:nvPr/>
        </p:nvPicPr>
        <p:blipFill>
          <a:blip r:embed="rId4"/>
          <a:stretch>
            <a:fillRect/>
          </a:stretch>
        </p:blipFill>
        <p:spPr>
          <a:xfrm>
            <a:off x="3000857" y="3207963"/>
            <a:ext cx="723263" cy="617146"/>
          </a:xfrm>
          <a:prstGeom prst="rect">
            <a:avLst/>
          </a:prstGeom>
          <a:noFill/>
          <a:ln>
            <a:noFill/>
          </a:ln>
        </p:spPr>
      </p:pic>
      <p:pic>
        <p:nvPicPr>
          <p:cNvPr id="1157" name="Google Shape;1157;p39"/>
          <p:cNvPicPr preferRelativeResize="0"/>
          <p:nvPr/>
        </p:nvPicPr>
        <p:blipFill>
          <a:blip r:embed="rId4"/>
          <a:stretch>
            <a:fillRect/>
          </a:stretch>
        </p:blipFill>
        <p:spPr>
          <a:xfrm>
            <a:off x="2899289" y="3308297"/>
            <a:ext cx="723263" cy="617146"/>
          </a:xfrm>
          <a:prstGeom prst="rect">
            <a:avLst/>
          </a:prstGeom>
          <a:noFill/>
          <a:ln>
            <a:noFill/>
          </a:ln>
        </p:spPr>
      </p:pic>
      <p:pic>
        <p:nvPicPr>
          <p:cNvPr id="1158" name="Google Shape;1158;p39"/>
          <p:cNvPicPr preferRelativeResize="0"/>
          <p:nvPr/>
        </p:nvPicPr>
        <p:blipFill>
          <a:blip r:embed="rId4"/>
          <a:stretch>
            <a:fillRect/>
          </a:stretch>
        </p:blipFill>
        <p:spPr>
          <a:xfrm>
            <a:off x="2802800" y="3412346"/>
            <a:ext cx="698086" cy="617153"/>
          </a:xfrm>
          <a:prstGeom prst="rect">
            <a:avLst/>
          </a:prstGeom>
          <a:noFill/>
          <a:ln>
            <a:noFill/>
          </a:ln>
        </p:spPr>
      </p:pic>
      <p:sp>
        <p:nvSpPr>
          <p:cNvPr id="1159" name="Google Shape;1159;p39"/>
          <p:cNvSpPr/>
          <p:nvPr/>
        </p:nvSpPr>
        <p:spPr>
          <a:xfrm>
            <a:off x="3294376" y="309883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39"/>
          <p:cNvSpPr/>
          <p:nvPr/>
        </p:nvSpPr>
        <p:spPr>
          <a:xfrm>
            <a:off x="3233086" y="315136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39"/>
          <p:cNvSpPr/>
          <p:nvPr/>
        </p:nvSpPr>
        <p:spPr>
          <a:xfrm>
            <a:off x="3355667" y="304630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62" name="Google Shape;1162;p39"/>
          <p:cNvPicPr preferRelativeResize="0"/>
          <p:nvPr/>
        </p:nvPicPr>
        <p:blipFill>
          <a:blip r:embed="rId5"/>
          <a:stretch>
            <a:fillRect/>
          </a:stretch>
        </p:blipFill>
        <p:spPr>
          <a:xfrm>
            <a:off x="3226977" y="507982"/>
            <a:ext cx="709228" cy="644086"/>
          </a:xfrm>
          <a:prstGeom prst="rect">
            <a:avLst/>
          </a:prstGeom>
          <a:noFill/>
          <a:ln>
            <a:noFill/>
          </a:ln>
        </p:spPr>
      </p:pic>
      <p:sp>
        <p:nvSpPr>
          <p:cNvPr id="1163" name="Google Shape;1163;p39"/>
          <p:cNvSpPr/>
          <p:nvPr/>
        </p:nvSpPr>
        <p:spPr>
          <a:xfrm>
            <a:off x="3310148" y="7304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39"/>
          <p:cNvSpPr/>
          <p:nvPr/>
        </p:nvSpPr>
        <p:spPr>
          <a:xfrm>
            <a:off x="3250047" y="7852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39"/>
          <p:cNvSpPr/>
          <p:nvPr/>
        </p:nvSpPr>
        <p:spPr>
          <a:xfrm>
            <a:off x="3370248" y="6755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66" name="Google Shape;1166;p39"/>
          <p:cNvPicPr preferRelativeResize="0"/>
          <p:nvPr/>
        </p:nvPicPr>
        <p:blipFill>
          <a:blip r:embed="rId5"/>
          <a:stretch>
            <a:fillRect/>
          </a:stretch>
        </p:blipFill>
        <p:spPr>
          <a:xfrm>
            <a:off x="2976054" y="844295"/>
            <a:ext cx="709228" cy="644086"/>
          </a:xfrm>
          <a:prstGeom prst="rect">
            <a:avLst/>
          </a:prstGeom>
          <a:noFill/>
          <a:ln>
            <a:noFill/>
          </a:ln>
        </p:spPr>
      </p:pic>
      <p:pic>
        <p:nvPicPr>
          <p:cNvPr id="1167" name="Google Shape;1167;p39"/>
          <p:cNvPicPr preferRelativeResize="0"/>
          <p:nvPr/>
        </p:nvPicPr>
        <p:blipFill>
          <a:blip r:embed="rId5"/>
          <a:stretch>
            <a:fillRect/>
          </a:stretch>
        </p:blipFill>
        <p:spPr>
          <a:xfrm>
            <a:off x="2882509" y="949015"/>
            <a:ext cx="709228" cy="644086"/>
          </a:xfrm>
          <a:prstGeom prst="rect">
            <a:avLst/>
          </a:prstGeom>
          <a:noFill/>
          <a:ln>
            <a:noFill/>
          </a:ln>
        </p:spPr>
      </p:pic>
      <p:pic>
        <p:nvPicPr>
          <p:cNvPr id="1168" name="Google Shape;1168;p39"/>
          <p:cNvPicPr preferRelativeResize="0"/>
          <p:nvPr/>
        </p:nvPicPr>
        <p:blipFill>
          <a:blip r:embed="rId5"/>
          <a:stretch>
            <a:fillRect/>
          </a:stretch>
        </p:blipFill>
        <p:spPr>
          <a:xfrm>
            <a:off x="2797463" y="1057615"/>
            <a:ext cx="709228" cy="644086"/>
          </a:xfrm>
          <a:prstGeom prst="rect">
            <a:avLst/>
          </a:prstGeom>
          <a:noFill/>
          <a:ln>
            <a:noFill/>
          </a:ln>
        </p:spPr>
      </p:pic>
      <p:sp>
        <p:nvSpPr>
          <p:cNvPr id="1169" name="Google Shape;1169;p39"/>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1170" name="Google Shape;1170;p39"/>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71" name="Google Shape;1171;p39"/>
          <p:cNvSpPr txBox="1"/>
          <p:nvPr/>
        </p:nvSpPr>
        <p:spPr>
          <a:xfrm>
            <a:off x="2462424" y="181486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Spatial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72" name="Google Shape;1172;p39"/>
          <p:cNvSpPr txBox="1"/>
          <p:nvPr/>
        </p:nvSpPr>
        <p:spPr>
          <a:xfrm>
            <a:off x="2463224" y="429562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73" name="Google Shape;1173;p39"/>
          <p:cNvSpPr txBox="1"/>
          <p:nvPr/>
        </p:nvSpPr>
        <p:spPr>
          <a:xfrm>
            <a:off x="668575" y="4797725"/>
            <a:ext cx="31734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Times New Roman" panose="02020603050405020304"/>
              <a:buAutoNum type="alphaLcParenBoth"/>
            </a:pPr>
            <a:r>
              <a:rPr lang="en-GB" sz="1200">
                <a:latin typeface="Times New Roman" panose="02020603050405020304"/>
                <a:ea typeface="Times New Roman" panose="02020603050405020304"/>
                <a:cs typeface="Times New Roman" panose="02020603050405020304"/>
                <a:sym typeface="Times New Roman" panose="02020603050405020304"/>
              </a:rPr>
              <a:t>EEG Topographic Maps Generation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74" name="Google Shape;1174;p39"/>
          <p:cNvCxnSpPr>
            <a:stCxn id="1134" idx="2"/>
          </p:cNvCxnSpPr>
          <p:nvPr/>
        </p:nvCxnSpPr>
        <p:spPr>
          <a:xfrm flipH="1">
            <a:off x="6579263" y="2381087"/>
            <a:ext cx="771900" cy="673200"/>
          </a:xfrm>
          <a:prstGeom prst="straightConnector1">
            <a:avLst/>
          </a:prstGeom>
          <a:noFill/>
          <a:ln w="9525" cap="flat" cmpd="sng">
            <a:solidFill>
              <a:schemeClr val="dk1"/>
            </a:solidFill>
            <a:prstDash val="solid"/>
            <a:round/>
            <a:headEnd type="none" w="med" len="med"/>
            <a:tailEnd type="none" w="med" len="med"/>
          </a:ln>
        </p:spPr>
      </p:cxnSp>
      <p:sp>
        <p:nvSpPr>
          <p:cNvPr id="1175" name="Google Shape;1175;p39"/>
          <p:cNvSpPr txBox="1"/>
          <p:nvPr/>
        </p:nvSpPr>
        <p:spPr>
          <a:xfrm>
            <a:off x="4277375" y="4795800"/>
            <a:ext cx="364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(b) </a:t>
            </a:r>
            <a:r>
              <a:rPr lang="en-GB" sz="1200">
                <a:latin typeface="Times New Roman" panose="02020603050405020304"/>
                <a:ea typeface="Times New Roman" panose="02020603050405020304"/>
                <a:cs typeface="Times New Roman" panose="02020603050405020304"/>
                <a:sym typeface="Times New Roman" panose="02020603050405020304"/>
              </a:rPr>
              <a:t>Spatial-Spectral-Temporal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176" name="Google Shape;1176;p39"/>
          <p:cNvSpPr txBox="1"/>
          <p:nvPr/>
        </p:nvSpPr>
        <p:spPr>
          <a:xfrm>
            <a:off x="5059800" y="445180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BiLSTM</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77" name="Google Shape;1177;p39"/>
          <p:cNvSpPr txBox="1"/>
          <p:nvPr/>
        </p:nvSpPr>
        <p:spPr>
          <a:xfrm>
            <a:off x="4314900" y="445417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178" name="Google Shape;1178;p39"/>
          <p:cNvSpPr txBox="1"/>
          <p:nvPr/>
        </p:nvSpPr>
        <p:spPr>
          <a:xfrm>
            <a:off x="6413150" y="445417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dirty="0">
                <a:latin typeface="Times New Roman" panose="02020603050405020304"/>
                <a:ea typeface="Times New Roman" panose="02020603050405020304"/>
                <a:cs typeface="Times New Roman" panose="02020603050405020304"/>
                <a:sym typeface="Times New Roman" panose="02020603050405020304"/>
              </a:rPr>
              <a:t>ANN</a:t>
            </a:r>
            <a:endParaRPr sz="10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1179" name="Google Shape;1179;p39"/>
          <p:cNvSpPr/>
          <p:nvPr/>
        </p:nvSpPr>
        <p:spPr>
          <a:xfrm rot="5400000">
            <a:off x="7022600" y="3841025"/>
            <a:ext cx="49800" cy="1268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39"/>
          <p:cNvSpPr/>
          <p:nvPr/>
        </p:nvSpPr>
        <p:spPr>
          <a:xfrm rot="5400000">
            <a:off x="4613941" y="42645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39"/>
          <p:cNvSpPr txBox="1"/>
          <p:nvPr/>
        </p:nvSpPr>
        <p:spPr>
          <a:xfrm>
            <a:off x="7817775" y="3807150"/>
            <a:ext cx="69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FC</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182" name="Google Shape;1182;p39"/>
          <p:cNvSpPr txBox="1"/>
          <p:nvPr/>
        </p:nvSpPr>
        <p:spPr>
          <a:xfrm>
            <a:off x="8455900" y="2818488"/>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Softmax</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183" name="Google Shape;1183;p39"/>
          <p:cNvSpPr/>
          <p:nvPr/>
        </p:nvSpPr>
        <p:spPr>
          <a:xfrm>
            <a:off x="4401250" y="77300"/>
            <a:ext cx="3320700" cy="4724400"/>
          </a:xfrm>
          <a:prstGeom prst="roundRect">
            <a:avLst>
              <a:gd name="adj" fmla="val 6566"/>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pic>
        <p:nvPicPr>
          <p:cNvPr id="1188" name="Google Shape;1188;p40"/>
          <p:cNvPicPr preferRelativeResize="0"/>
          <p:nvPr/>
        </p:nvPicPr>
        <p:blipFill>
          <a:blip r:embed="rId1"/>
          <a:stretch>
            <a:fillRect/>
          </a:stretch>
        </p:blipFill>
        <p:spPr>
          <a:xfrm>
            <a:off x="32125" y="183050"/>
            <a:ext cx="2260623" cy="1706499"/>
          </a:xfrm>
          <a:prstGeom prst="rect">
            <a:avLst/>
          </a:prstGeom>
          <a:noFill/>
          <a:ln>
            <a:noFill/>
          </a:ln>
        </p:spPr>
      </p:pic>
      <p:pic>
        <p:nvPicPr>
          <p:cNvPr id="1189" name="Google Shape;1189;p40"/>
          <p:cNvPicPr preferRelativeResize="0"/>
          <p:nvPr/>
        </p:nvPicPr>
        <p:blipFill>
          <a:blip r:embed="rId2"/>
          <a:stretch>
            <a:fillRect/>
          </a:stretch>
        </p:blipFill>
        <p:spPr>
          <a:xfrm>
            <a:off x="48975" y="2475476"/>
            <a:ext cx="2414249" cy="1810687"/>
          </a:xfrm>
          <a:prstGeom prst="rect">
            <a:avLst/>
          </a:prstGeom>
          <a:noFill/>
          <a:ln>
            <a:noFill/>
          </a:ln>
        </p:spPr>
      </p:pic>
      <p:sp>
        <p:nvSpPr>
          <p:cNvPr id="1190" name="Google Shape;1190;p40"/>
          <p:cNvSpPr/>
          <p:nvPr/>
        </p:nvSpPr>
        <p:spPr>
          <a:xfrm>
            <a:off x="5202975" y="246320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40"/>
          <p:cNvSpPr/>
          <p:nvPr/>
        </p:nvSpPr>
        <p:spPr>
          <a:xfrm>
            <a:off x="5190250" y="210925"/>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40"/>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3" name="Google Shape;1193;p40"/>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4" name="Google Shape;1194;p40"/>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5" name="Google Shape;1195;p40"/>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6" name="Google Shape;1196;p40"/>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7" name="Google Shape;1197;p40"/>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8" name="Google Shape;1198;p40"/>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99" name="Google Shape;1199;p40"/>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0" name="Google Shape;1200;p40"/>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1" name="Google Shape;1201;p40"/>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2" name="Google Shape;1202;p40"/>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3" name="Google Shape;1203;p40"/>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04" name="Google Shape;1204;p40"/>
          <p:cNvSpPr txBox="1"/>
          <p:nvPr/>
        </p:nvSpPr>
        <p:spPr>
          <a:xfrm>
            <a:off x="5215571"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05" name="Google Shape;1205;p40"/>
          <p:cNvSpPr txBox="1"/>
          <p:nvPr/>
        </p:nvSpPr>
        <p:spPr>
          <a:xfrm>
            <a:off x="5215547"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06" name="Google Shape;1206;p40"/>
          <p:cNvSpPr txBox="1"/>
          <p:nvPr/>
        </p:nvSpPr>
        <p:spPr>
          <a:xfrm>
            <a:off x="5215583"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07" name="Google Shape;1207;p40"/>
          <p:cNvSpPr txBox="1"/>
          <p:nvPr/>
        </p:nvSpPr>
        <p:spPr>
          <a:xfrm>
            <a:off x="5215607"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08" name="Google Shape;1208;p40"/>
          <p:cNvSpPr txBox="1"/>
          <p:nvPr/>
        </p:nvSpPr>
        <p:spPr>
          <a:xfrm>
            <a:off x="5719947"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09" name="Google Shape;1209;p40"/>
          <p:cNvSpPr txBox="1"/>
          <p:nvPr/>
        </p:nvSpPr>
        <p:spPr>
          <a:xfrm>
            <a:off x="5719923"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10" name="Google Shape;1210;p40"/>
          <p:cNvSpPr txBox="1"/>
          <p:nvPr/>
        </p:nvSpPr>
        <p:spPr>
          <a:xfrm>
            <a:off x="5719959"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11" name="Google Shape;1211;p40"/>
          <p:cNvSpPr txBox="1"/>
          <p:nvPr/>
        </p:nvSpPr>
        <p:spPr>
          <a:xfrm>
            <a:off x="5719982"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12" name="Google Shape;1212;p40"/>
          <p:cNvSpPr txBox="1"/>
          <p:nvPr/>
        </p:nvSpPr>
        <p:spPr>
          <a:xfrm>
            <a:off x="4473910" y="26389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13" name="Google Shape;1213;p40"/>
          <p:cNvSpPr txBox="1"/>
          <p:nvPr/>
        </p:nvSpPr>
        <p:spPr>
          <a:xfrm>
            <a:off x="4473910" y="32395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14" name="Google Shape;1214;p40"/>
          <p:cNvSpPr txBox="1"/>
          <p:nvPr/>
        </p:nvSpPr>
        <p:spPr>
          <a:xfrm>
            <a:off x="4473910" y="354368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15" name="Google Shape;1215;p40"/>
          <p:cNvSpPr txBox="1"/>
          <p:nvPr/>
        </p:nvSpPr>
        <p:spPr>
          <a:xfrm>
            <a:off x="4473910" y="384686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16" name="Google Shape;1216;p40"/>
          <p:cNvCxnSpPr/>
          <p:nvPr/>
        </p:nvCxnSpPr>
        <p:spPr>
          <a:xfrm>
            <a:off x="30400" y="2385600"/>
            <a:ext cx="6549000" cy="0"/>
          </a:xfrm>
          <a:prstGeom prst="straightConnector1">
            <a:avLst/>
          </a:prstGeom>
          <a:noFill/>
          <a:ln w="9525" cap="flat" cmpd="sng">
            <a:solidFill>
              <a:schemeClr val="dk1"/>
            </a:solidFill>
            <a:prstDash val="lgDash"/>
            <a:round/>
            <a:headEnd type="none" w="med" len="med"/>
            <a:tailEnd type="none" w="med" len="med"/>
          </a:ln>
        </p:spPr>
      </p:cxnSp>
      <p:sp>
        <p:nvSpPr>
          <p:cNvPr id="1217" name="Google Shape;1217;p40"/>
          <p:cNvSpPr/>
          <p:nvPr/>
        </p:nvSpPr>
        <p:spPr>
          <a:xfrm>
            <a:off x="4088168" y="8679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40"/>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19" name="Google Shape;1219;p40"/>
          <p:cNvSpPr txBox="1"/>
          <p:nvPr/>
        </p:nvSpPr>
        <p:spPr>
          <a:xfrm>
            <a:off x="4461310" y="3864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20" name="Google Shape;1220;p40"/>
          <p:cNvSpPr/>
          <p:nvPr/>
        </p:nvSpPr>
        <p:spPr>
          <a:xfrm>
            <a:off x="4604185" y="79937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40"/>
          <p:cNvSpPr/>
          <p:nvPr/>
        </p:nvSpPr>
        <p:spPr>
          <a:xfrm>
            <a:off x="4604185" y="88981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40"/>
          <p:cNvSpPr/>
          <p:nvPr/>
        </p:nvSpPr>
        <p:spPr>
          <a:xfrm>
            <a:off x="4604185" y="98025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40"/>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24" name="Google Shape;1224;p40"/>
          <p:cNvSpPr txBox="1"/>
          <p:nvPr/>
        </p:nvSpPr>
        <p:spPr>
          <a:xfrm>
            <a:off x="4461310" y="9869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25" name="Google Shape;1225;p40"/>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26" name="Google Shape;1226;p40"/>
          <p:cNvSpPr txBox="1"/>
          <p:nvPr/>
        </p:nvSpPr>
        <p:spPr>
          <a:xfrm>
            <a:off x="4461310" y="129111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27" name="Google Shape;1227;p40"/>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28" name="Google Shape;1228;p40"/>
          <p:cNvSpPr txBox="1"/>
          <p:nvPr/>
        </p:nvSpPr>
        <p:spPr>
          <a:xfrm>
            <a:off x="4461310" y="159429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29" name="Google Shape;1229;p40"/>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30" name="Google Shape;1230;p40"/>
          <p:cNvSpPr txBox="1"/>
          <p:nvPr/>
        </p:nvSpPr>
        <p:spPr>
          <a:xfrm>
            <a:off x="5202971"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31" name="Google Shape;1231;p40"/>
          <p:cNvSpPr/>
          <p:nvPr/>
        </p:nvSpPr>
        <p:spPr>
          <a:xfrm>
            <a:off x="5333198"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40"/>
          <p:cNvSpPr/>
          <p:nvPr/>
        </p:nvSpPr>
        <p:spPr>
          <a:xfrm>
            <a:off x="5333198"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40"/>
          <p:cNvSpPr/>
          <p:nvPr/>
        </p:nvSpPr>
        <p:spPr>
          <a:xfrm>
            <a:off x="5333198"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34" name="Google Shape;1234;p40"/>
          <p:cNvCxnSpPr/>
          <p:nvPr/>
        </p:nvCxnSpPr>
        <p:spPr>
          <a:xfrm>
            <a:off x="5356900"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35" name="Google Shape;1235;p40"/>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36" name="Google Shape;1236;p40"/>
          <p:cNvSpPr txBox="1"/>
          <p:nvPr/>
        </p:nvSpPr>
        <p:spPr>
          <a:xfrm>
            <a:off x="5202947"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37" name="Google Shape;1237;p40"/>
          <p:cNvCxnSpPr/>
          <p:nvPr/>
        </p:nvCxnSpPr>
        <p:spPr>
          <a:xfrm>
            <a:off x="5356876"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38" name="Google Shape;1238;p40"/>
          <p:cNvCxnSpPr/>
          <p:nvPr/>
        </p:nvCxnSpPr>
        <p:spPr>
          <a:xfrm>
            <a:off x="5356876"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39" name="Google Shape;1239;p40"/>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40" name="Google Shape;1240;p40"/>
          <p:cNvSpPr txBox="1"/>
          <p:nvPr/>
        </p:nvSpPr>
        <p:spPr>
          <a:xfrm>
            <a:off x="5202983"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41" name="Google Shape;1241;p40"/>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42" name="Google Shape;1242;p40"/>
          <p:cNvSpPr txBox="1"/>
          <p:nvPr/>
        </p:nvSpPr>
        <p:spPr>
          <a:xfrm>
            <a:off x="5203007"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43" name="Google Shape;1243;p40"/>
          <p:cNvCxnSpPr/>
          <p:nvPr/>
        </p:nvCxnSpPr>
        <p:spPr>
          <a:xfrm>
            <a:off x="5356935" y="1733978"/>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44" name="Google Shape;1244;p40"/>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45" name="Google Shape;1245;p40"/>
          <p:cNvSpPr txBox="1"/>
          <p:nvPr/>
        </p:nvSpPr>
        <p:spPr>
          <a:xfrm>
            <a:off x="5707347"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46" name="Google Shape;1246;p40"/>
          <p:cNvSpPr/>
          <p:nvPr/>
        </p:nvSpPr>
        <p:spPr>
          <a:xfrm>
            <a:off x="5837574"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40"/>
          <p:cNvSpPr/>
          <p:nvPr/>
        </p:nvSpPr>
        <p:spPr>
          <a:xfrm>
            <a:off x="5837574"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40"/>
          <p:cNvSpPr/>
          <p:nvPr/>
        </p:nvSpPr>
        <p:spPr>
          <a:xfrm>
            <a:off x="5837574"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49" name="Google Shape;1249;p40"/>
          <p:cNvCxnSpPr/>
          <p:nvPr/>
        </p:nvCxnSpPr>
        <p:spPr>
          <a:xfrm>
            <a:off x="5861276"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50" name="Google Shape;1250;p40"/>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51" name="Google Shape;1251;p40"/>
          <p:cNvSpPr txBox="1"/>
          <p:nvPr/>
        </p:nvSpPr>
        <p:spPr>
          <a:xfrm>
            <a:off x="5707323"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52" name="Google Shape;1252;p40"/>
          <p:cNvCxnSpPr/>
          <p:nvPr/>
        </p:nvCxnSpPr>
        <p:spPr>
          <a:xfrm>
            <a:off x="5861252"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53" name="Google Shape;1253;p40"/>
          <p:cNvCxnSpPr/>
          <p:nvPr/>
        </p:nvCxnSpPr>
        <p:spPr>
          <a:xfrm>
            <a:off x="5861252"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54" name="Google Shape;1254;p40"/>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55" name="Google Shape;1255;p40"/>
          <p:cNvSpPr txBox="1"/>
          <p:nvPr/>
        </p:nvSpPr>
        <p:spPr>
          <a:xfrm>
            <a:off x="5707359"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56" name="Google Shape;1256;p40"/>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57" name="Google Shape;1257;p40"/>
          <p:cNvSpPr txBox="1"/>
          <p:nvPr/>
        </p:nvSpPr>
        <p:spPr>
          <a:xfrm>
            <a:off x="5707382"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58" name="Google Shape;1258;p40"/>
          <p:cNvCxnSpPr/>
          <p:nvPr/>
        </p:nvCxnSpPr>
        <p:spPr>
          <a:xfrm>
            <a:off x="5861311" y="173397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59" name="Google Shape;1259;p40"/>
          <p:cNvCxnSpPr>
            <a:stCxn id="1230" idx="3"/>
            <a:endCxn id="1245" idx="1"/>
          </p:cNvCxnSpPr>
          <p:nvPr/>
        </p:nvCxnSpPr>
        <p:spPr>
          <a:xfrm>
            <a:off x="5511071"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0" name="Google Shape;1260;p40"/>
          <p:cNvCxnSpPr>
            <a:stCxn id="1236" idx="3"/>
            <a:endCxn id="1251" idx="1"/>
          </p:cNvCxnSpPr>
          <p:nvPr/>
        </p:nvCxnSpPr>
        <p:spPr>
          <a:xfrm>
            <a:off x="5511047"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0"/>
          <p:cNvCxnSpPr>
            <a:stCxn id="1240" idx="3"/>
            <a:endCxn id="1255" idx="1"/>
          </p:cNvCxnSpPr>
          <p:nvPr/>
        </p:nvCxnSpPr>
        <p:spPr>
          <a:xfrm>
            <a:off x="5511083"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2" name="Google Shape;1262;p40"/>
          <p:cNvCxnSpPr>
            <a:stCxn id="1242" idx="3"/>
            <a:endCxn id="1257" idx="1"/>
          </p:cNvCxnSpPr>
          <p:nvPr/>
        </p:nvCxnSpPr>
        <p:spPr>
          <a:xfrm>
            <a:off x="5511107" y="204854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63" name="Google Shape;1263;p40"/>
          <p:cNvCxnSpPr/>
          <p:nvPr/>
        </p:nvCxnSpPr>
        <p:spPr>
          <a:xfrm rot="10800000" flipH="1">
            <a:off x="4841906" y="418995"/>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264" name="Google Shape;1264;p40"/>
          <p:cNvCxnSpPr/>
          <p:nvPr/>
        </p:nvCxnSpPr>
        <p:spPr>
          <a:xfrm rot="10800000" flipH="1">
            <a:off x="4817794" y="844154"/>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265" name="Google Shape;1265;p40"/>
          <p:cNvCxnSpPr/>
          <p:nvPr/>
        </p:nvCxnSpPr>
        <p:spPr>
          <a:xfrm>
            <a:off x="4823724" y="1162643"/>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266" name="Google Shape;1266;p40"/>
          <p:cNvCxnSpPr/>
          <p:nvPr/>
        </p:nvCxnSpPr>
        <p:spPr>
          <a:xfrm>
            <a:off x="4837775" y="1477013"/>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267" name="Google Shape;1267;p40"/>
          <p:cNvCxnSpPr/>
          <p:nvPr/>
        </p:nvCxnSpPr>
        <p:spPr>
          <a:xfrm>
            <a:off x="4837645" y="1789355"/>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268" name="Google Shape;1268;p40"/>
          <p:cNvSpPr/>
          <p:nvPr/>
        </p:nvSpPr>
        <p:spPr>
          <a:xfrm>
            <a:off x="4088181" y="32125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40"/>
          <p:cNvSpPr/>
          <p:nvPr/>
        </p:nvSpPr>
        <p:spPr>
          <a:xfrm>
            <a:off x="4604185" y="298689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40"/>
          <p:cNvSpPr/>
          <p:nvPr/>
        </p:nvSpPr>
        <p:spPr>
          <a:xfrm>
            <a:off x="4604185" y="307733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40"/>
          <p:cNvSpPr/>
          <p:nvPr/>
        </p:nvSpPr>
        <p:spPr>
          <a:xfrm>
            <a:off x="4604185" y="316777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40"/>
          <p:cNvSpPr/>
          <p:nvPr/>
        </p:nvSpPr>
        <p:spPr>
          <a:xfrm>
            <a:off x="5345798"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40"/>
          <p:cNvSpPr/>
          <p:nvPr/>
        </p:nvSpPr>
        <p:spPr>
          <a:xfrm>
            <a:off x="5345798"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40"/>
          <p:cNvSpPr/>
          <p:nvPr/>
        </p:nvSpPr>
        <p:spPr>
          <a:xfrm>
            <a:off x="5345798"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75" name="Google Shape;1275;p40"/>
          <p:cNvCxnSpPr/>
          <p:nvPr/>
        </p:nvCxnSpPr>
        <p:spPr>
          <a:xfrm>
            <a:off x="5369500"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76" name="Google Shape;1276;p40"/>
          <p:cNvCxnSpPr/>
          <p:nvPr/>
        </p:nvCxnSpPr>
        <p:spPr>
          <a:xfrm>
            <a:off x="5369476"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77" name="Google Shape;1277;p40"/>
          <p:cNvCxnSpPr/>
          <p:nvPr/>
        </p:nvCxnSpPr>
        <p:spPr>
          <a:xfrm>
            <a:off x="5369476"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78" name="Google Shape;1278;p40"/>
          <p:cNvCxnSpPr/>
          <p:nvPr/>
        </p:nvCxnSpPr>
        <p:spPr>
          <a:xfrm>
            <a:off x="5369535" y="398654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279" name="Google Shape;1279;p40"/>
          <p:cNvSpPr/>
          <p:nvPr/>
        </p:nvSpPr>
        <p:spPr>
          <a:xfrm>
            <a:off x="5850174"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40"/>
          <p:cNvSpPr/>
          <p:nvPr/>
        </p:nvSpPr>
        <p:spPr>
          <a:xfrm>
            <a:off x="5850174"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40"/>
          <p:cNvSpPr/>
          <p:nvPr/>
        </p:nvSpPr>
        <p:spPr>
          <a:xfrm>
            <a:off x="5850174"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82" name="Google Shape;1282;p40"/>
          <p:cNvCxnSpPr/>
          <p:nvPr/>
        </p:nvCxnSpPr>
        <p:spPr>
          <a:xfrm>
            <a:off x="5873876"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3" name="Google Shape;1283;p40"/>
          <p:cNvCxnSpPr/>
          <p:nvPr/>
        </p:nvCxnSpPr>
        <p:spPr>
          <a:xfrm>
            <a:off x="5873852"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4" name="Google Shape;1284;p40"/>
          <p:cNvCxnSpPr/>
          <p:nvPr/>
        </p:nvCxnSpPr>
        <p:spPr>
          <a:xfrm>
            <a:off x="5873852"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5" name="Google Shape;1285;p40"/>
          <p:cNvCxnSpPr/>
          <p:nvPr/>
        </p:nvCxnSpPr>
        <p:spPr>
          <a:xfrm>
            <a:off x="5873911" y="398654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286" name="Google Shape;1286;p40"/>
          <p:cNvCxnSpPr>
            <a:stCxn id="1204" idx="3"/>
            <a:endCxn id="1208" idx="1"/>
          </p:cNvCxnSpPr>
          <p:nvPr/>
        </p:nvCxnSpPr>
        <p:spPr>
          <a:xfrm>
            <a:off x="5523671" y="264048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87" name="Google Shape;1287;p40"/>
          <p:cNvCxnSpPr>
            <a:stCxn id="1205" idx="3"/>
            <a:endCxn id="1209" idx="1"/>
          </p:cNvCxnSpPr>
          <p:nvPr/>
        </p:nvCxnSpPr>
        <p:spPr>
          <a:xfrm>
            <a:off x="5523647" y="34830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88" name="Google Shape;1288;p40"/>
          <p:cNvCxnSpPr>
            <a:stCxn id="1206" idx="3"/>
            <a:endCxn id="1210" idx="1"/>
          </p:cNvCxnSpPr>
          <p:nvPr/>
        </p:nvCxnSpPr>
        <p:spPr>
          <a:xfrm>
            <a:off x="5523683" y="38951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89" name="Google Shape;1289;p40"/>
          <p:cNvCxnSpPr>
            <a:stCxn id="1207" idx="3"/>
            <a:endCxn id="1211" idx="1"/>
          </p:cNvCxnSpPr>
          <p:nvPr/>
        </p:nvCxnSpPr>
        <p:spPr>
          <a:xfrm>
            <a:off x="5523707" y="430111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290" name="Google Shape;1290;p40"/>
          <p:cNvCxnSpPr/>
          <p:nvPr/>
        </p:nvCxnSpPr>
        <p:spPr>
          <a:xfrm rot="10800000" flipH="1">
            <a:off x="4854506" y="267156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291" name="Google Shape;1291;p40"/>
          <p:cNvCxnSpPr/>
          <p:nvPr/>
        </p:nvCxnSpPr>
        <p:spPr>
          <a:xfrm rot="10800000" flipH="1">
            <a:off x="4830394" y="309672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292" name="Google Shape;1292;p40"/>
          <p:cNvCxnSpPr/>
          <p:nvPr/>
        </p:nvCxnSpPr>
        <p:spPr>
          <a:xfrm>
            <a:off x="4836324" y="341521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293" name="Google Shape;1293;p40"/>
          <p:cNvCxnSpPr/>
          <p:nvPr/>
        </p:nvCxnSpPr>
        <p:spPr>
          <a:xfrm>
            <a:off x="4850375" y="372958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294" name="Google Shape;1294;p40"/>
          <p:cNvCxnSpPr/>
          <p:nvPr/>
        </p:nvCxnSpPr>
        <p:spPr>
          <a:xfrm>
            <a:off x="4850245" y="404192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295" name="Google Shape;1295;p40"/>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96" name="Google Shape;1296;p40"/>
          <p:cNvSpPr txBox="1"/>
          <p:nvPr/>
        </p:nvSpPr>
        <p:spPr>
          <a:xfrm>
            <a:off x="6271168"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297" name="Google Shape;1297;p40"/>
          <p:cNvSpPr/>
          <p:nvPr/>
        </p:nvSpPr>
        <p:spPr>
          <a:xfrm>
            <a:off x="6401396"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40"/>
          <p:cNvSpPr/>
          <p:nvPr/>
        </p:nvSpPr>
        <p:spPr>
          <a:xfrm>
            <a:off x="6401396"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40"/>
          <p:cNvSpPr/>
          <p:nvPr/>
        </p:nvSpPr>
        <p:spPr>
          <a:xfrm>
            <a:off x="6401396"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40"/>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1" name="Google Shape;1301;p40"/>
          <p:cNvSpPr txBox="1"/>
          <p:nvPr/>
        </p:nvSpPr>
        <p:spPr>
          <a:xfrm>
            <a:off x="6271145"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302" name="Google Shape;1302;p40"/>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3" name="Google Shape;1303;p40"/>
          <p:cNvSpPr txBox="1"/>
          <p:nvPr/>
        </p:nvSpPr>
        <p:spPr>
          <a:xfrm>
            <a:off x="6271180"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304" name="Google Shape;1304;p40"/>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5" name="Google Shape;1305;p40"/>
          <p:cNvSpPr txBox="1"/>
          <p:nvPr/>
        </p:nvSpPr>
        <p:spPr>
          <a:xfrm>
            <a:off x="6271204"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06" name="Google Shape;1306;p40"/>
          <p:cNvCxnSpPr>
            <a:endCxn id="1296" idx="1"/>
          </p:cNvCxnSpPr>
          <p:nvPr/>
        </p:nvCxnSpPr>
        <p:spPr>
          <a:xfrm>
            <a:off x="6074968"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07" name="Google Shape;1307;p40"/>
          <p:cNvCxnSpPr>
            <a:endCxn id="1301" idx="1"/>
          </p:cNvCxnSpPr>
          <p:nvPr/>
        </p:nvCxnSpPr>
        <p:spPr>
          <a:xfrm>
            <a:off x="6074945"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08" name="Google Shape;1308;p40"/>
          <p:cNvCxnSpPr>
            <a:endCxn id="1303" idx="1"/>
          </p:cNvCxnSpPr>
          <p:nvPr/>
        </p:nvCxnSpPr>
        <p:spPr>
          <a:xfrm>
            <a:off x="6074980"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09" name="Google Shape;1309;p40"/>
          <p:cNvCxnSpPr>
            <a:endCxn id="1305" idx="1"/>
          </p:cNvCxnSpPr>
          <p:nvPr/>
        </p:nvCxnSpPr>
        <p:spPr>
          <a:xfrm>
            <a:off x="6075004" y="2048547"/>
            <a:ext cx="196200" cy="0"/>
          </a:xfrm>
          <a:prstGeom prst="straightConnector1">
            <a:avLst/>
          </a:prstGeom>
          <a:noFill/>
          <a:ln w="9525" cap="flat" cmpd="sng">
            <a:solidFill>
              <a:schemeClr val="dk1"/>
            </a:solidFill>
            <a:prstDash val="solid"/>
            <a:round/>
            <a:headEnd type="none" w="med" len="med"/>
            <a:tailEnd type="stealth" w="med" len="med"/>
          </a:ln>
        </p:spPr>
      </p:cxnSp>
      <p:sp>
        <p:nvSpPr>
          <p:cNvPr id="1310" name="Google Shape;1310;p40"/>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1" name="Google Shape;1311;p40"/>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2" name="Google Shape;1312;p40"/>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3" name="Google Shape;1313;p40"/>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4" name="Google Shape;1314;p40"/>
          <p:cNvSpPr txBox="1"/>
          <p:nvPr/>
        </p:nvSpPr>
        <p:spPr>
          <a:xfrm>
            <a:off x="6283768" y="246320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315" name="Google Shape;1315;p40"/>
          <p:cNvSpPr txBox="1"/>
          <p:nvPr/>
        </p:nvSpPr>
        <p:spPr>
          <a:xfrm>
            <a:off x="6283745" y="330579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316" name="Google Shape;1316;p40"/>
          <p:cNvSpPr txBox="1"/>
          <p:nvPr/>
        </p:nvSpPr>
        <p:spPr>
          <a:xfrm>
            <a:off x="6283780" y="3717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317" name="Google Shape;1317;p40"/>
          <p:cNvSpPr txBox="1"/>
          <p:nvPr/>
        </p:nvSpPr>
        <p:spPr>
          <a:xfrm>
            <a:off x="6283804" y="412384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318" name="Google Shape;1318;p40"/>
          <p:cNvSpPr/>
          <p:nvPr/>
        </p:nvSpPr>
        <p:spPr>
          <a:xfrm>
            <a:off x="6413146" y="299255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40"/>
          <p:cNvSpPr/>
          <p:nvPr/>
        </p:nvSpPr>
        <p:spPr>
          <a:xfrm>
            <a:off x="6413146" y="308299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40"/>
          <p:cNvSpPr/>
          <p:nvPr/>
        </p:nvSpPr>
        <p:spPr>
          <a:xfrm>
            <a:off x="6413146" y="317343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21" name="Google Shape;1321;p40"/>
          <p:cNvCxnSpPr>
            <a:endCxn id="1314" idx="1"/>
          </p:cNvCxnSpPr>
          <p:nvPr/>
        </p:nvCxnSpPr>
        <p:spPr>
          <a:xfrm>
            <a:off x="6087568" y="264020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22" name="Google Shape;1322;p40"/>
          <p:cNvCxnSpPr>
            <a:endCxn id="1315" idx="1"/>
          </p:cNvCxnSpPr>
          <p:nvPr/>
        </p:nvCxnSpPr>
        <p:spPr>
          <a:xfrm>
            <a:off x="6087545" y="348279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23" name="Google Shape;1323;p40"/>
          <p:cNvCxnSpPr>
            <a:endCxn id="1316" idx="1"/>
          </p:cNvCxnSpPr>
          <p:nvPr/>
        </p:nvCxnSpPr>
        <p:spPr>
          <a:xfrm>
            <a:off x="6087580" y="38949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24" name="Google Shape;1324;p40"/>
          <p:cNvCxnSpPr>
            <a:endCxn id="1317" idx="1"/>
          </p:cNvCxnSpPr>
          <p:nvPr/>
        </p:nvCxnSpPr>
        <p:spPr>
          <a:xfrm>
            <a:off x="6087604" y="4300841"/>
            <a:ext cx="196200" cy="0"/>
          </a:xfrm>
          <a:prstGeom prst="straightConnector1">
            <a:avLst/>
          </a:prstGeom>
          <a:noFill/>
          <a:ln w="9525" cap="flat" cmpd="sng">
            <a:solidFill>
              <a:schemeClr val="dk1"/>
            </a:solidFill>
            <a:prstDash val="solid"/>
            <a:round/>
            <a:headEnd type="none" w="med" len="med"/>
            <a:tailEnd type="stealth" w="med" len="med"/>
          </a:ln>
        </p:spPr>
      </p:cxnSp>
      <p:sp>
        <p:nvSpPr>
          <p:cNvPr id="1325" name="Google Shape;1325;p40"/>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26" name="Google Shape;1326;p40"/>
          <p:cNvCxnSpPr>
            <a:stCxn id="1296" idx="3"/>
            <a:endCxn id="1325" idx="2"/>
          </p:cNvCxnSpPr>
          <p:nvPr/>
        </p:nvCxnSpPr>
        <p:spPr>
          <a:xfrm>
            <a:off x="6579268" y="387913"/>
            <a:ext cx="771900" cy="1993200"/>
          </a:xfrm>
          <a:prstGeom prst="straightConnector1">
            <a:avLst/>
          </a:prstGeom>
          <a:noFill/>
          <a:ln w="9525" cap="flat" cmpd="sng">
            <a:solidFill>
              <a:schemeClr val="dk1"/>
            </a:solidFill>
            <a:prstDash val="solid"/>
            <a:round/>
            <a:headEnd type="none" w="med" len="med"/>
            <a:tailEnd type="none" w="med" len="med"/>
          </a:ln>
        </p:spPr>
      </p:cxnSp>
      <p:cxnSp>
        <p:nvCxnSpPr>
          <p:cNvPr id="1327" name="Google Shape;1327;p40"/>
          <p:cNvCxnSpPr>
            <a:stCxn id="1301" idx="3"/>
            <a:endCxn id="1325" idx="2"/>
          </p:cNvCxnSpPr>
          <p:nvPr/>
        </p:nvCxnSpPr>
        <p:spPr>
          <a:xfrm>
            <a:off x="6579245" y="1230502"/>
            <a:ext cx="771900" cy="1150500"/>
          </a:xfrm>
          <a:prstGeom prst="straightConnector1">
            <a:avLst/>
          </a:prstGeom>
          <a:noFill/>
          <a:ln w="9525" cap="flat" cmpd="sng">
            <a:solidFill>
              <a:schemeClr val="dk1"/>
            </a:solidFill>
            <a:prstDash val="solid"/>
            <a:round/>
            <a:headEnd type="none" w="med" len="med"/>
            <a:tailEnd type="none" w="med" len="med"/>
          </a:ln>
        </p:spPr>
      </p:cxnSp>
      <p:cxnSp>
        <p:nvCxnSpPr>
          <p:cNvPr id="1328" name="Google Shape;1328;p40"/>
          <p:cNvCxnSpPr>
            <a:stCxn id="1303" idx="3"/>
            <a:endCxn id="1325" idx="2"/>
          </p:cNvCxnSpPr>
          <p:nvPr/>
        </p:nvCxnSpPr>
        <p:spPr>
          <a:xfrm>
            <a:off x="6579280" y="1642607"/>
            <a:ext cx="771900" cy="738600"/>
          </a:xfrm>
          <a:prstGeom prst="straightConnector1">
            <a:avLst/>
          </a:prstGeom>
          <a:noFill/>
          <a:ln w="9525" cap="flat" cmpd="sng">
            <a:solidFill>
              <a:schemeClr val="dk1"/>
            </a:solidFill>
            <a:prstDash val="solid"/>
            <a:round/>
            <a:headEnd type="none" w="med" len="med"/>
            <a:tailEnd type="none" w="med" len="med"/>
          </a:ln>
        </p:spPr>
      </p:cxnSp>
      <p:cxnSp>
        <p:nvCxnSpPr>
          <p:cNvPr id="1329" name="Google Shape;1329;p40"/>
          <p:cNvCxnSpPr>
            <a:stCxn id="1305" idx="3"/>
            <a:endCxn id="1325" idx="2"/>
          </p:cNvCxnSpPr>
          <p:nvPr/>
        </p:nvCxnSpPr>
        <p:spPr>
          <a:xfrm>
            <a:off x="6579304" y="2048547"/>
            <a:ext cx="771900" cy="332400"/>
          </a:xfrm>
          <a:prstGeom prst="straightConnector1">
            <a:avLst/>
          </a:prstGeom>
          <a:noFill/>
          <a:ln w="9525" cap="flat" cmpd="sng">
            <a:solidFill>
              <a:schemeClr val="dk1"/>
            </a:solidFill>
            <a:prstDash val="solid"/>
            <a:round/>
            <a:headEnd type="none" w="med" len="med"/>
            <a:tailEnd type="none" w="med" len="med"/>
          </a:ln>
        </p:spPr>
      </p:cxnSp>
      <p:cxnSp>
        <p:nvCxnSpPr>
          <p:cNvPr id="1330" name="Google Shape;1330;p40"/>
          <p:cNvCxnSpPr>
            <a:stCxn id="1314" idx="3"/>
            <a:endCxn id="1325" idx="2"/>
          </p:cNvCxnSpPr>
          <p:nvPr/>
        </p:nvCxnSpPr>
        <p:spPr>
          <a:xfrm rot="10800000" flipH="1">
            <a:off x="6591868" y="2381008"/>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1331" name="Google Shape;1331;p40"/>
          <p:cNvCxnSpPr>
            <a:stCxn id="1315" idx="3"/>
            <a:endCxn id="1325" idx="2"/>
          </p:cNvCxnSpPr>
          <p:nvPr/>
        </p:nvCxnSpPr>
        <p:spPr>
          <a:xfrm rot="10800000" flipH="1">
            <a:off x="6591845" y="2381196"/>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1332" name="Google Shape;1332;p40"/>
          <p:cNvCxnSpPr>
            <a:stCxn id="1316" idx="3"/>
            <a:endCxn id="1325" idx="2"/>
          </p:cNvCxnSpPr>
          <p:nvPr/>
        </p:nvCxnSpPr>
        <p:spPr>
          <a:xfrm rot="10800000" flipH="1">
            <a:off x="6591880" y="2381102"/>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1333" name="Google Shape;1333;p40"/>
          <p:cNvCxnSpPr>
            <a:stCxn id="1325" idx="2"/>
            <a:endCxn id="1317" idx="3"/>
          </p:cNvCxnSpPr>
          <p:nvPr/>
        </p:nvCxnSpPr>
        <p:spPr>
          <a:xfrm flipH="1">
            <a:off x="6591863" y="2381087"/>
            <a:ext cx="759300" cy="1919700"/>
          </a:xfrm>
          <a:prstGeom prst="straightConnector1">
            <a:avLst/>
          </a:prstGeom>
          <a:noFill/>
          <a:ln w="9525" cap="flat" cmpd="sng">
            <a:solidFill>
              <a:schemeClr val="dk1"/>
            </a:solidFill>
            <a:prstDash val="solid"/>
            <a:round/>
            <a:headEnd type="none" w="med" len="med"/>
            <a:tailEnd type="none" w="med" len="med"/>
          </a:ln>
        </p:spPr>
      </p:cxnSp>
      <p:sp>
        <p:nvSpPr>
          <p:cNvPr id="1334" name="Google Shape;1334;p40"/>
          <p:cNvSpPr/>
          <p:nvPr/>
        </p:nvSpPr>
        <p:spPr>
          <a:xfrm>
            <a:off x="8041413" y="98592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35" name="Google Shape;1335;p40"/>
          <p:cNvSpPr/>
          <p:nvPr/>
        </p:nvSpPr>
        <p:spPr>
          <a:xfrm>
            <a:off x="8728250" y="193542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36" name="Google Shape;1336;p40"/>
          <p:cNvCxnSpPr>
            <a:stCxn id="1325" idx="2"/>
          </p:cNvCxnSpPr>
          <p:nvPr/>
        </p:nvCxnSpPr>
        <p:spPr>
          <a:xfrm rot="10800000">
            <a:off x="6595463" y="875987"/>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337" name="Google Shape;1337;p40"/>
          <p:cNvCxnSpPr>
            <a:stCxn id="1325" idx="2"/>
          </p:cNvCxnSpPr>
          <p:nvPr/>
        </p:nvCxnSpPr>
        <p:spPr>
          <a:xfrm flipH="1">
            <a:off x="6595463" y="2381087"/>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338" name="Google Shape;1338;p40"/>
          <p:cNvCxnSpPr/>
          <p:nvPr/>
        </p:nvCxnSpPr>
        <p:spPr>
          <a:xfrm>
            <a:off x="6087439" y="306200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39" name="Google Shape;1339;p40"/>
          <p:cNvCxnSpPr/>
          <p:nvPr/>
        </p:nvCxnSpPr>
        <p:spPr>
          <a:xfrm>
            <a:off x="6074721" y="80181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340" name="Google Shape;1340;p40"/>
          <p:cNvCxnSpPr/>
          <p:nvPr/>
        </p:nvCxnSpPr>
        <p:spPr>
          <a:xfrm>
            <a:off x="7681842" y="236802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341" name="Google Shape;1341;p40"/>
          <p:cNvCxnSpPr/>
          <p:nvPr/>
        </p:nvCxnSpPr>
        <p:spPr>
          <a:xfrm>
            <a:off x="8343667" y="2368023"/>
            <a:ext cx="308100" cy="0"/>
          </a:xfrm>
          <a:prstGeom prst="straightConnector1">
            <a:avLst/>
          </a:prstGeom>
          <a:noFill/>
          <a:ln w="9525" cap="flat" cmpd="sng">
            <a:solidFill>
              <a:schemeClr val="dk1"/>
            </a:solidFill>
            <a:prstDash val="solid"/>
            <a:round/>
            <a:headEnd type="none" w="med" len="med"/>
            <a:tailEnd type="stealth" w="med" len="med"/>
          </a:ln>
        </p:spPr>
      </p:cxnSp>
      <p:sp>
        <p:nvSpPr>
          <p:cNvPr id="1342" name="Google Shape;1342;p40"/>
          <p:cNvSpPr/>
          <p:nvPr/>
        </p:nvSpPr>
        <p:spPr>
          <a:xfrm>
            <a:off x="2398843" y="321242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40"/>
          <p:cNvSpPr/>
          <p:nvPr/>
        </p:nvSpPr>
        <p:spPr>
          <a:xfrm>
            <a:off x="2380293" y="8679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40"/>
          <p:cNvSpPr txBox="1"/>
          <p:nvPr/>
        </p:nvSpPr>
        <p:spPr>
          <a:xfrm>
            <a:off x="2546900" y="23389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45" name="Google Shape;1345;p40"/>
          <p:cNvPicPr preferRelativeResize="0"/>
          <p:nvPr/>
        </p:nvPicPr>
        <p:blipFill>
          <a:blip r:embed="rId3"/>
          <a:stretch>
            <a:fillRect/>
          </a:stretch>
        </p:blipFill>
        <p:spPr>
          <a:xfrm>
            <a:off x="3226157" y="2864979"/>
            <a:ext cx="723275" cy="617131"/>
          </a:xfrm>
          <a:prstGeom prst="rect">
            <a:avLst/>
          </a:prstGeom>
          <a:noFill/>
          <a:ln>
            <a:noFill/>
          </a:ln>
        </p:spPr>
      </p:pic>
      <p:pic>
        <p:nvPicPr>
          <p:cNvPr id="1346" name="Google Shape;1346;p40"/>
          <p:cNvPicPr preferRelativeResize="0"/>
          <p:nvPr/>
        </p:nvPicPr>
        <p:blipFill>
          <a:blip r:embed="rId4"/>
          <a:stretch>
            <a:fillRect/>
          </a:stretch>
        </p:blipFill>
        <p:spPr>
          <a:xfrm>
            <a:off x="3000857" y="3207963"/>
            <a:ext cx="723263" cy="617146"/>
          </a:xfrm>
          <a:prstGeom prst="rect">
            <a:avLst/>
          </a:prstGeom>
          <a:noFill/>
          <a:ln>
            <a:noFill/>
          </a:ln>
        </p:spPr>
      </p:pic>
      <p:pic>
        <p:nvPicPr>
          <p:cNvPr id="1347" name="Google Shape;1347;p40"/>
          <p:cNvPicPr preferRelativeResize="0"/>
          <p:nvPr/>
        </p:nvPicPr>
        <p:blipFill>
          <a:blip r:embed="rId4"/>
          <a:stretch>
            <a:fillRect/>
          </a:stretch>
        </p:blipFill>
        <p:spPr>
          <a:xfrm>
            <a:off x="2899289" y="3308297"/>
            <a:ext cx="723263" cy="617146"/>
          </a:xfrm>
          <a:prstGeom prst="rect">
            <a:avLst/>
          </a:prstGeom>
          <a:noFill/>
          <a:ln>
            <a:noFill/>
          </a:ln>
        </p:spPr>
      </p:pic>
      <p:pic>
        <p:nvPicPr>
          <p:cNvPr id="1348" name="Google Shape;1348;p40"/>
          <p:cNvPicPr preferRelativeResize="0"/>
          <p:nvPr/>
        </p:nvPicPr>
        <p:blipFill>
          <a:blip r:embed="rId4"/>
          <a:stretch>
            <a:fillRect/>
          </a:stretch>
        </p:blipFill>
        <p:spPr>
          <a:xfrm>
            <a:off x="2802800" y="3412346"/>
            <a:ext cx="698086" cy="617153"/>
          </a:xfrm>
          <a:prstGeom prst="rect">
            <a:avLst/>
          </a:prstGeom>
          <a:noFill/>
          <a:ln>
            <a:noFill/>
          </a:ln>
        </p:spPr>
      </p:pic>
      <p:sp>
        <p:nvSpPr>
          <p:cNvPr id="1349" name="Google Shape;1349;p40"/>
          <p:cNvSpPr/>
          <p:nvPr/>
        </p:nvSpPr>
        <p:spPr>
          <a:xfrm>
            <a:off x="3294376" y="309883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40"/>
          <p:cNvSpPr/>
          <p:nvPr/>
        </p:nvSpPr>
        <p:spPr>
          <a:xfrm>
            <a:off x="3233086" y="315136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40"/>
          <p:cNvSpPr/>
          <p:nvPr/>
        </p:nvSpPr>
        <p:spPr>
          <a:xfrm>
            <a:off x="3355667" y="304630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52" name="Google Shape;1352;p40"/>
          <p:cNvPicPr preferRelativeResize="0"/>
          <p:nvPr/>
        </p:nvPicPr>
        <p:blipFill>
          <a:blip r:embed="rId5"/>
          <a:stretch>
            <a:fillRect/>
          </a:stretch>
        </p:blipFill>
        <p:spPr>
          <a:xfrm>
            <a:off x="3226977" y="507982"/>
            <a:ext cx="709228" cy="644086"/>
          </a:xfrm>
          <a:prstGeom prst="rect">
            <a:avLst/>
          </a:prstGeom>
          <a:noFill/>
          <a:ln>
            <a:noFill/>
          </a:ln>
        </p:spPr>
      </p:pic>
      <p:sp>
        <p:nvSpPr>
          <p:cNvPr id="1353" name="Google Shape;1353;p40"/>
          <p:cNvSpPr/>
          <p:nvPr/>
        </p:nvSpPr>
        <p:spPr>
          <a:xfrm>
            <a:off x="3310148" y="7304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40"/>
          <p:cNvSpPr/>
          <p:nvPr/>
        </p:nvSpPr>
        <p:spPr>
          <a:xfrm>
            <a:off x="3250047" y="7852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40"/>
          <p:cNvSpPr/>
          <p:nvPr/>
        </p:nvSpPr>
        <p:spPr>
          <a:xfrm>
            <a:off x="3370248" y="6755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56" name="Google Shape;1356;p40"/>
          <p:cNvPicPr preferRelativeResize="0"/>
          <p:nvPr/>
        </p:nvPicPr>
        <p:blipFill>
          <a:blip r:embed="rId5"/>
          <a:stretch>
            <a:fillRect/>
          </a:stretch>
        </p:blipFill>
        <p:spPr>
          <a:xfrm>
            <a:off x="2976054" y="844295"/>
            <a:ext cx="709228" cy="644086"/>
          </a:xfrm>
          <a:prstGeom prst="rect">
            <a:avLst/>
          </a:prstGeom>
          <a:noFill/>
          <a:ln>
            <a:noFill/>
          </a:ln>
        </p:spPr>
      </p:pic>
      <p:pic>
        <p:nvPicPr>
          <p:cNvPr id="1357" name="Google Shape;1357;p40"/>
          <p:cNvPicPr preferRelativeResize="0"/>
          <p:nvPr/>
        </p:nvPicPr>
        <p:blipFill>
          <a:blip r:embed="rId5"/>
          <a:stretch>
            <a:fillRect/>
          </a:stretch>
        </p:blipFill>
        <p:spPr>
          <a:xfrm>
            <a:off x="2882509" y="949015"/>
            <a:ext cx="709228" cy="644086"/>
          </a:xfrm>
          <a:prstGeom prst="rect">
            <a:avLst/>
          </a:prstGeom>
          <a:noFill/>
          <a:ln>
            <a:noFill/>
          </a:ln>
        </p:spPr>
      </p:pic>
      <p:pic>
        <p:nvPicPr>
          <p:cNvPr id="1358" name="Google Shape;1358;p40"/>
          <p:cNvPicPr preferRelativeResize="0"/>
          <p:nvPr/>
        </p:nvPicPr>
        <p:blipFill>
          <a:blip r:embed="rId5"/>
          <a:stretch>
            <a:fillRect/>
          </a:stretch>
        </p:blipFill>
        <p:spPr>
          <a:xfrm>
            <a:off x="2797463" y="1057615"/>
            <a:ext cx="709228" cy="644086"/>
          </a:xfrm>
          <a:prstGeom prst="rect">
            <a:avLst/>
          </a:prstGeom>
          <a:noFill/>
          <a:ln>
            <a:noFill/>
          </a:ln>
        </p:spPr>
      </p:pic>
      <p:sp>
        <p:nvSpPr>
          <p:cNvPr id="1359" name="Google Shape;1359;p40"/>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1360" name="Google Shape;1360;p40"/>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361" name="Google Shape;1361;p40"/>
          <p:cNvSpPr txBox="1"/>
          <p:nvPr/>
        </p:nvSpPr>
        <p:spPr>
          <a:xfrm>
            <a:off x="2462424" y="181486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Spatial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62" name="Google Shape;1362;p40"/>
          <p:cNvSpPr txBox="1"/>
          <p:nvPr/>
        </p:nvSpPr>
        <p:spPr>
          <a:xfrm>
            <a:off x="2463224" y="429562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63" name="Google Shape;1363;p40"/>
          <p:cNvSpPr txBox="1"/>
          <p:nvPr/>
        </p:nvSpPr>
        <p:spPr>
          <a:xfrm>
            <a:off x="825825" y="4797750"/>
            <a:ext cx="26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rPr>
              <a:t>(a) </a:t>
            </a:r>
            <a:r>
              <a:rPr lang="en-GB" sz="1200">
                <a:latin typeface="Times New Roman" panose="02020603050405020304"/>
                <a:ea typeface="Times New Roman" panose="02020603050405020304"/>
                <a:cs typeface="Times New Roman" panose="02020603050405020304"/>
                <a:sym typeface="Times New Roman" panose="02020603050405020304"/>
              </a:rPr>
              <a:t>EEG Topographic Maps Generation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64" name="Google Shape;1364;p40"/>
          <p:cNvCxnSpPr>
            <a:stCxn id="1325" idx="2"/>
          </p:cNvCxnSpPr>
          <p:nvPr/>
        </p:nvCxnSpPr>
        <p:spPr>
          <a:xfrm flipH="1">
            <a:off x="6579263" y="2381087"/>
            <a:ext cx="771900" cy="673200"/>
          </a:xfrm>
          <a:prstGeom prst="straightConnector1">
            <a:avLst/>
          </a:prstGeom>
          <a:noFill/>
          <a:ln w="9525" cap="flat" cmpd="sng">
            <a:solidFill>
              <a:schemeClr val="dk1"/>
            </a:solidFill>
            <a:prstDash val="solid"/>
            <a:round/>
            <a:headEnd type="none" w="med" len="med"/>
            <a:tailEnd type="none" w="med" len="med"/>
          </a:ln>
        </p:spPr>
      </p:cxnSp>
      <p:sp>
        <p:nvSpPr>
          <p:cNvPr id="1365" name="Google Shape;1365;p40"/>
          <p:cNvSpPr txBox="1"/>
          <p:nvPr/>
        </p:nvSpPr>
        <p:spPr>
          <a:xfrm>
            <a:off x="4277375" y="4795800"/>
            <a:ext cx="364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(b) </a:t>
            </a:r>
            <a:r>
              <a:rPr lang="en-GB" sz="1200">
                <a:latin typeface="Times New Roman" panose="02020603050405020304"/>
                <a:ea typeface="Times New Roman" panose="02020603050405020304"/>
                <a:cs typeface="Times New Roman" panose="02020603050405020304"/>
                <a:sym typeface="Times New Roman" panose="02020603050405020304"/>
              </a:rPr>
              <a:t>Spatial-Spectral-Temporal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366" name="Google Shape;1366;p40"/>
          <p:cNvSpPr txBox="1"/>
          <p:nvPr/>
        </p:nvSpPr>
        <p:spPr>
          <a:xfrm>
            <a:off x="5059800" y="445180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Bi-LSTM</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367" name="Google Shape;1367;p40"/>
          <p:cNvSpPr txBox="1"/>
          <p:nvPr/>
        </p:nvSpPr>
        <p:spPr>
          <a:xfrm>
            <a:off x="4314900" y="445417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368" name="Google Shape;1368;p40"/>
          <p:cNvSpPr txBox="1"/>
          <p:nvPr/>
        </p:nvSpPr>
        <p:spPr>
          <a:xfrm>
            <a:off x="6413150" y="445417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369" name="Google Shape;1369;p40"/>
          <p:cNvSpPr/>
          <p:nvPr/>
        </p:nvSpPr>
        <p:spPr>
          <a:xfrm rot="5400000">
            <a:off x="7022600" y="3841025"/>
            <a:ext cx="49800" cy="1268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40"/>
          <p:cNvSpPr/>
          <p:nvPr/>
        </p:nvSpPr>
        <p:spPr>
          <a:xfrm rot="5400000">
            <a:off x="4613941" y="42645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40"/>
          <p:cNvSpPr txBox="1"/>
          <p:nvPr/>
        </p:nvSpPr>
        <p:spPr>
          <a:xfrm>
            <a:off x="7817775" y="3807150"/>
            <a:ext cx="69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FC</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372" name="Google Shape;1372;p40"/>
          <p:cNvSpPr txBox="1"/>
          <p:nvPr/>
        </p:nvSpPr>
        <p:spPr>
          <a:xfrm>
            <a:off x="8455900" y="2818488"/>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Softmax</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373" name="Google Shape;1373;p40"/>
          <p:cNvSpPr/>
          <p:nvPr/>
        </p:nvSpPr>
        <p:spPr>
          <a:xfrm rot="5400000">
            <a:off x="6029200" y="3195000"/>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40"/>
          <p:cNvSpPr/>
          <p:nvPr/>
        </p:nvSpPr>
        <p:spPr>
          <a:xfrm rot="5400000">
            <a:off x="2073975" y="2837850"/>
            <a:ext cx="54300" cy="3974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40"/>
          <p:cNvSpPr txBox="1"/>
          <p:nvPr/>
        </p:nvSpPr>
        <p:spPr>
          <a:xfrm>
            <a:off x="2546925" y="416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76" name="Google Shape;1376;p40"/>
          <p:cNvCxnSpPr/>
          <p:nvPr/>
        </p:nvCxnSpPr>
        <p:spPr>
          <a:xfrm flipH="1">
            <a:off x="3091675" y="326700"/>
            <a:ext cx="1246500" cy="1800"/>
          </a:xfrm>
          <a:prstGeom prst="straightConnector1">
            <a:avLst/>
          </a:prstGeom>
          <a:noFill/>
          <a:ln w="9525" cap="flat" cmpd="sng">
            <a:solidFill>
              <a:srgbClr val="FF0E0E"/>
            </a:solidFill>
            <a:prstDash val="solid"/>
            <a:round/>
            <a:headEnd type="stealth" w="med" len="med"/>
            <a:tailEnd type="none" w="med" len="med"/>
          </a:ln>
        </p:spPr>
      </p:cxnSp>
      <p:cxnSp>
        <p:nvCxnSpPr>
          <p:cNvPr id="1377" name="Google Shape;1377;p40"/>
          <p:cNvCxnSpPr/>
          <p:nvPr/>
        </p:nvCxnSpPr>
        <p:spPr>
          <a:xfrm flipH="1">
            <a:off x="3107275" y="2624388"/>
            <a:ext cx="1173900" cy="4200"/>
          </a:xfrm>
          <a:prstGeom prst="straightConnector1">
            <a:avLst/>
          </a:prstGeom>
          <a:noFill/>
          <a:ln w="9525" cap="flat" cmpd="sng">
            <a:solidFill>
              <a:srgbClr val="4A86E8"/>
            </a:solidFill>
            <a:prstDash val="solid"/>
            <a:round/>
            <a:headEnd type="stealth" w="med" len="med"/>
            <a:tailEnd type="none" w="med" len="med"/>
          </a:ln>
        </p:spPr>
      </p:cxnSp>
      <p:sp>
        <p:nvSpPr>
          <p:cNvPr id="1378" name="Google Shape;1378;p40"/>
          <p:cNvSpPr txBox="1"/>
          <p:nvPr/>
        </p:nvSpPr>
        <p:spPr>
          <a:xfrm>
            <a:off x="3409238" y="1591588"/>
            <a:ext cx="398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379" name="Google Shape;1379;p40"/>
          <p:cNvSpPr txBox="1"/>
          <p:nvPr/>
        </p:nvSpPr>
        <p:spPr>
          <a:xfrm>
            <a:off x="3484677" y="1436113"/>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380" name="Google Shape;1380;p40"/>
          <p:cNvSpPr txBox="1"/>
          <p:nvPr/>
        </p:nvSpPr>
        <p:spPr>
          <a:xfrm>
            <a:off x="3594564" y="1329575"/>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80ms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381" name="Google Shape;1381;p40"/>
          <p:cNvSpPr txBox="1"/>
          <p:nvPr/>
        </p:nvSpPr>
        <p:spPr>
          <a:xfrm>
            <a:off x="3722250" y="1057350"/>
            <a:ext cx="523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960ms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382" name="Google Shape;1382;p40"/>
          <p:cNvSpPr txBox="1"/>
          <p:nvPr/>
        </p:nvSpPr>
        <p:spPr>
          <a:xfrm>
            <a:off x="3414838" y="3943963"/>
            <a:ext cx="398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0Hz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383" name="Google Shape;1383;p40"/>
          <p:cNvSpPr txBox="1"/>
          <p:nvPr/>
        </p:nvSpPr>
        <p:spPr>
          <a:xfrm>
            <a:off x="3490277" y="3788488"/>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384" name="Google Shape;1384;p40"/>
          <p:cNvSpPr txBox="1"/>
          <p:nvPr/>
        </p:nvSpPr>
        <p:spPr>
          <a:xfrm>
            <a:off x="3600164" y="3681950"/>
            <a:ext cx="46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1385" name="Google Shape;1385;p40"/>
          <p:cNvSpPr txBox="1"/>
          <p:nvPr/>
        </p:nvSpPr>
        <p:spPr>
          <a:xfrm>
            <a:off x="3727850" y="3409725"/>
            <a:ext cx="523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48Hz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pic>
        <p:nvPicPr>
          <p:cNvPr id="1390" name="Google Shape;1390;p41"/>
          <p:cNvPicPr preferRelativeResize="0"/>
          <p:nvPr/>
        </p:nvPicPr>
        <p:blipFill>
          <a:blip r:embed="rId1"/>
          <a:stretch>
            <a:fillRect/>
          </a:stretch>
        </p:blipFill>
        <p:spPr>
          <a:xfrm>
            <a:off x="32125" y="183050"/>
            <a:ext cx="2260623" cy="1706499"/>
          </a:xfrm>
          <a:prstGeom prst="rect">
            <a:avLst/>
          </a:prstGeom>
          <a:noFill/>
          <a:ln>
            <a:noFill/>
          </a:ln>
        </p:spPr>
      </p:pic>
      <p:pic>
        <p:nvPicPr>
          <p:cNvPr id="1391" name="Google Shape;1391;p41"/>
          <p:cNvPicPr preferRelativeResize="0"/>
          <p:nvPr/>
        </p:nvPicPr>
        <p:blipFill>
          <a:blip r:embed="rId2"/>
          <a:stretch>
            <a:fillRect/>
          </a:stretch>
        </p:blipFill>
        <p:spPr>
          <a:xfrm>
            <a:off x="48975" y="2475476"/>
            <a:ext cx="2414249" cy="1810687"/>
          </a:xfrm>
          <a:prstGeom prst="rect">
            <a:avLst/>
          </a:prstGeom>
          <a:noFill/>
          <a:ln>
            <a:noFill/>
          </a:ln>
        </p:spPr>
      </p:pic>
      <p:sp>
        <p:nvSpPr>
          <p:cNvPr id="1392" name="Google Shape;1392;p41"/>
          <p:cNvSpPr/>
          <p:nvPr/>
        </p:nvSpPr>
        <p:spPr>
          <a:xfrm>
            <a:off x="5202975" y="246320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41"/>
          <p:cNvSpPr/>
          <p:nvPr/>
        </p:nvSpPr>
        <p:spPr>
          <a:xfrm>
            <a:off x="5190250" y="210925"/>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41"/>
          <p:cNvSpPr/>
          <p:nvPr/>
        </p:nvSpPr>
        <p:spPr>
          <a:xfrm>
            <a:off x="4510309" y="268271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5" name="Google Shape;1395;p41"/>
          <p:cNvSpPr/>
          <p:nvPr/>
        </p:nvSpPr>
        <p:spPr>
          <a:xfrm>
            <a:off x="4510309" y="32832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6" name="Google Shape;1396;p41"/>
          <p:cNvSpPr/>
          <p:nvPr/>
        </p:nvSpPr>
        <p:spPr>
          <a:xfrm>
            <a:off x="4510309" y="358742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7" name="Google Shape;1397;p41"/>
          <p:cNvSpPr/>
          <p:nvPr/>
        </p:nvSpPr>
        <p:spPr>
          <a:xfrm>
            <a:off x="4510309" y="389060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8" name="Google Shape;1398;p41"/>
          <p:cNvSpPr/>
          <p:nvPr/>
        </p:nvSpPr>
        <p:spPr>
          <a:xfrm>
            <a:off x="5756381"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99" name="Google Shape;1399;p41"/>
          <p:cNvSpPr/>
          <p:nvPr/>
        </p:nvSpPr>
        <p:spPr>
          <a:xfrm>
            <a:off x="5251970"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0" name="Google Shape;1400;p41"/>
          <p:cNvSpPr/>
          <p:nvPr/>
        </p:nvSpPr>
        <p:spPr>
          <a:xfrm>
            <a:off x="5251946"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1" name="Google Shape;1401;p41"/>
          <p:cNvSpPr/>
          <p:nvPr/>
        </p:nvSpPr>
        <p:spPr>
          <a:xfrm>
            <a:off x="5251981"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2" name="Google Shape;1402;p41"/>
          <p:cNvSpPr/>
          <p:nvPr/>
        </p:nvSpPr>
        <p:spPr>
          <a:xfrm>
            <a:off x="5252005" y="416785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3" name="Google Shape;1403;p41"/>
          <p:cNvSpPr/>
          <p:nvPr/>
        </p:nvSpPr>
        <p:spPr>
          <a:xfrm>
            <a:off x="5756346" y="250722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4" name="Google Shape;1404;p41"/>
          <p:cNvSpPr/>
          <p:nvPr/>
        </p:nvSpPr>
        <p:spPr>
          <a:xfrm>
            <a:off x="5756322" y="334981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5" name="Google Shape;1405;p41"/>
          <p:cNvSpPr/>
          <p:nvPr/>
        </p:nvSpPr>
        <p:spPr>
          <a:xfrm>
            <a:off x="5756357" y="376191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06" name="Google Shape;1406;p41"/>
          <p:cNvSpPr txBox="1"/>
          <p:nvPr/>
        </p:nvSpPr>
        <p:spPr>
          <a:xfrm>
            <a:off x="5215571"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07" name="Google Shape;1407;p41"/>
          <p:cNvSpPr txBox="1"/>
          <p:nvPr/>
        </p:nvSpPr>
        <p:spPr>
          <a:xfrm>
            <a:off x="5215547"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08" name="Google Shape;1408;p41"/>
          <p:cNvSpPr txBox="1"/>
          <p:nvPr/>
        </p:nvSpPr>
        <p:spPr>
          <a:xfrm>
            <a:off x="5215583"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09" name="Google Shape;1409;p41"/>
          <p:cNvSpPr txBox="1"/>
          <p:nvPr/>
        </p:nvSpPr>
        <p:spPr>
          <a:xfrm>
            <a:off x="5215607"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10" name="Google Shape;1410;p41"/>
          <p:cNvSpPr txBox="1"/>
          <p:nvPr/>
        </p:nvSpPr>
        <p:spPr>
          <a:xfrm>
            <a:off x="5719947" y="246348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11" name="Google Shape;1411;p41"/>
          <p:cNvSpPr txBox="1"/>
          <p:nvPr/>
        </p:nvSpPr>
        <p:spPr>
          <a:xfrm>
            <a:off x="5719923" y="33060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12" name="Google Shape;1412;p41"/>
          <p:cNvSpPr txBox="1"/>
          <p:nvPr/>
        </p:nvSpPr>
        <p:spPr>
          <a:xfrm>
            <a:off x="5719959" y="37181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13" name="Google Shape;1413;p41"/>
          <p:cNvSpPr txBox="1"/>
          <p:nvPr/>
        </p:nvSpPr>
        <p:spPr>
          <a:xfrm>
            <a:off x="5719982" y="41241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14" name="Google Shape;1414;p41"/>
          <p:cNvSpPr txBox="1"/>
          <p:nvPr/>
        </p:nvSpPr>
        <p:spPr>
          <a:xfrm>
            <a:off x="4473910" y="263897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15" name="Google Shape;1415;p41"/>
          <p:cNvSpPr txBox="1"/>
          <p:nvPr/>
        </p:nvSpPr>
        <p:spPr>
          <a:xfrm>
            <a:off x="4473910" y="323951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16" name="Google Shape;1416;p41"/>
          <p:cNvSpPr txBox="1"/>
          <p:nvPr/>
        </p:nvSpPr>
        <p:spPr>
          <a:xfrm>
            <a:off x="4473910" y="354368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17" name="Google Shape;1417;p41"/>
          <p:cNvSpPr txBox="1"/>
          <p:nvPr/>
        </p:nvSpPr>
        <p:spPr>
          <a:xfrm>
            <a:off x="4473910" y="384686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18" name="Google Shape;1418;p41"/>
          <p:cNvCxnSpPr/>
          <p:nvPr/>
        </p:nvCxnSpPr>
        <p:spPr>
          <a:xfrm>
            <a:off x="30400" y="2385600"/>
            <a:ext cx="6549000" cy="0"/>
          </a:xfrm>
          <a:prstGeom prst="straightConnector1">
            <a:avLst/>
          </a:prstGeom>
          <a:noFill/>
          <a:ln w="9525" cap="flat" cmpd="sng">
            <a:solidFill>
              <a:schemeClr val="dk1"/>
            </a:solidFill>
            <a:prstDash val="lgDash"/>
            <a:round/>
            <a:headEnd type="none" w="med" len="med"/>
            <a:tailEnd type="none" w="med" len="med"/>
          </a:ln>
        </p:spPr>
      </p:cxnSp>
      <p:sp>
        <p:nvSpPr>
          <p:cNvPr id="1419" name="Google Shape;1419;p41"/>
          <p:cNvSpPr/>
          <p:nvPr/>
        </p:nvSpPr>
        <p:spPr>
          <a:xfrm>
            <a:off x="4088168" y="8679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41"/>
          <p:cNvSpPr/>
          <p:nvPr/>
        </p:nvSpPr>
        <p:spPr>
          <a:xfrm>
            <a:off x="4497709" y="4301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1" name="Google Shape;1421;p41"/>
          <p:cNvSpPr txBox="1"/>
          <p:nvPr/>
        </p:nvSpPr>
        <p:spPr>
          <a:xfrm>
            <a:off x="4461310" y="3864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22" name="Google Shape;1422;p41"/>
          <p:cNvSpPr/>
          <p:nvPr/>
        </p:nvSpPr>
        <p:spPr>
          <a:xfrm>
            <a:off x="4604185" y="79937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41"/>
          <p:cNvSpPr/>
          <p:nvPr/>
        </p:nvSpPr>
        <p:spPr>
          <a:xfrm>
            <a:off x="4604185" y="88981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41"/>
          <p:cNvSpPr/>
          <p:nvPr/>
        </p:nvSpPr>
        <p:spPr>
          <a:xfrm>
            <a:off x="4604185" y="98025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41"/>
          <p:cNvSpPr/>
          <p:nvPr/>
        </p:nvSpPr>
        <p:spPr>
          <a:xfrm>
            <a:off x="4497709" y="10306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6" name="Google Shape;1426;p41"/>
          <p:cNvSpPr txBox="1"/>
          <p:nvPr/>
        </p:nvSpPr>
        <p:spPr>
          <a:xfrm>
            <a:off x="4461310" y="9869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27" name="Google Shape;1427;p41"/>
          <p:cNvSpPr/>
          <p:nvPr/>
        </p:nvSpPr>
        <p:spPr>
          <a:xfrm>
            <a:off x="4497709" y="133485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8" name="Google Shape;1428;p41"/>
          <p:cNvSpPr txBox="1"/>
          <p:nvPr/>
        </p:nvSpPr>
        <p:spPr>
          <a:xfrm>
            <a:off x="4461310" y="129111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29" name="Google Shape;1429;p41"/>
          <p:cNvSpPr/>
          <p:nvPr/>
        </p:nvSpPr>
        <p:spPr>
          <a:xfrm>
            <a:off x="4497709" y="1638035"/>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30" name="Google Shape;1430;p41"/>
          <p:cNvSpPr txBox="1"/>
          <p:nvPr/>
        </p:nvSpPr>
        <p:spPr>
          <a:xfrm>
            <a:off x="4461310" y="159429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31" name="Google Shape;1431;p41"/>
          <p:cNvSpPr/>
          <p:nvPr/>
        </p:nvSpPr>
        <p:spPr>
          <a:xfrm>
            <a:off x="5239370"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32" name="Google Shape;1432;p41"/>
          <p:cNvSpPr txBox="1"/>
          <p:nvPr/>
        </p:nvSpPr>
        <p:spPr>
          <a:xfrm>
            <a:off x="5202971"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33" name="Google Shape;1433;p41"/>
          <p:cNvSpPr/>
          <p:nvPr/>
        </p:nvSpPr>
        <p:spPr>
          <a:xfrm>
            <a:off x="5333198"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41"/>
          <p:cNvSpPr/>
          <p:nvPr/>
        </p:nvSpPr>
        <p:spPr>
          <a:xfrm>
            <a:off x="5333198"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41"/>
          <p:cNvSpPr/>
          <p:nvPr/>
        </p:nvSpPr>
        <p:spPr>
          <a:xfrm>
            <a:off x="5333198"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36" name="Google Shape;1436;p41"/>
          <p:cNvCxnSpPr/>
          <p:nvPr/>
        </p:nvCxnSpPr>
        <p:spPr>
          <a:xfrm>
            <a:off x="5356900"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37" name="Google Shape;1437;p41"/>
          <p:cNvSpPr/>
          <p:nvPr/>
        </p:nvSpPr>
        <p:spPr>
          <a:xfrm>
            <a:off x="5239346"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38" name="Google Shape;1438;p41"/>
          <p:cNvSpPr txBox="1"/>
          <p:nvPr/>
        </p:nvSpPr>
        <p:spPr>
          <a:xfrm>
            <a:off x="5202947"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39" name="Google Shape;1439;p41"/>
          <p:cNvCxnSpPr/>
          <p:nvPr/>
        </p:nvCxnSpPr>
        <p:spPr>
          <a:xfrm>
            <a:off x="5356876"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40" name="Google Shape;1440;p41"/>
          <p:cNvCxnSpPr/>
          <p:nvPr/>
        </p:nvCxnSpPr>
        <p:spPr>
          <a:xfrm>
            <a:off x="5356876"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41" name="Google Shape;1441;p41"/>
          <p:cNvSpPr/>
          <p:nvPr/>
        </p:nvSpPr>
        <p:spPr>
          <a:xfrm>
            <a:off x="5239381"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42" name="Google Shape;1442;p41"/>
          <p:cNvSpPr txBox="1"/>
          <p:nvPr/>
        </p:nvSpPr>
        <p:spPr>
          <a:xfrm>
            <a:off x="5202983"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43" name="Google Shape;1443;p41"/>
          <p:cNvSpPr/>
          <p:nvPr/>
        </p:nvSpPr>
        <p:spPr>
          <a:xfrm>
            <a:off x="5239405"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44" name="Google Shape;1444;p41"/>
          <p:cNvSpPr txBox="1"/>
          <p:nvPr/>
        </p:nvSpPr>
        <p:spPr>
          <a:xfrm>
            <a:off x="5203007"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45" name="Google Shape;1445;p41"/>
          <p:cNvCxnSpPr/>
          <p:nvPr/>
        </p:nvCxnSpPr>
        <p:spPr>
          <a:xfrm>
            <a:off x="5356935" y="1733978"/>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46" name="Google Shape;1446;p41"/>
          <p:cNvSpPr/>
          <p:nvPr/>
        </p:nvSpPr>
        <p:spPr>
          <a:xfrm>
            <a:off x="5743746"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47" name="Google Shape;1447;p41"/>
          <p:cNvSpPr txBox="1"/>
          <p:nvPr/>
        </p:nvSpPr>
        <p:spPr>
          <a:xfrm>
            <a:off x="5707347"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48" name="Google Shape;1448;p41"/>
          <p:cNvSpPr/>
          <p:nvPr/>
        </p:nvSpPr>
        <p:spPr>
          <a:xfrm>
            <a:off x="5837574"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41"/>
          <p:cNvSpPr/>
          <p:nvPr/>
        </p:nvSpPr>
        <p:spPr>
          <a:xfrm>
            <a:off x="5837574"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41"/>
          <p:cNvSpPr/>
          <p:nvPr/>
        </p:nvSpPr>
        <p:spPr>
          <a:xfrm>
            <a:off x="5837574"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51" name="Google Shape;1451;p41"/>
          <p:cNvCxnSpPr/>
          <p:nvPr/>
        </p:nvCxnSpPr>
        <p:spPr>
          <a:xfrm>
            <a:off x="5861276" y="49155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52" name="Google Shape;1452;p41"/>
          <p:cNvSpPr/>
          <p:nvPr/>
        </p:nvSpPr>
        <p:spPr>
          <a:xfrm>
            <a:off x="5743722"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53" name="Google Shape;1453;p41"/>
          <p:cNvSpPr txBox="1"/>
          <p:nvPr/>
        </p:nvSpPr>
        <p:spPr>
          <a:xfrm>
            <a:off x="5707323"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54" name="Google Shape;1454;p41"/>
          <p:cNvCxnSpPr/>
          <p:nvPr/>
        </p:nvCxnSpPr>
        <p:spPr>
          <a:xfrm>
            <a:off x="5861252" y="915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55" name="Google Shape;1455;p41"/>
          <p:cNvCxnSpPr/>
          <p:nvPr/>
        </p:nvCxnSpPr>
        <p:spPr>
          <a:xfrm>
            <a:off x="5861252" y="1334139"/>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56" name="Google Shape;1456;p41"/>
          <p:cNvSpPr/>
          <p:nvPr/>
        </p:nvSpPr>
        <p:spPr>
          <a:xfrm>
            <a:off x="5743757"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57" name="Google Shape;1457;p41"/>
          <p:cNvSpPr txBox="1"/>
          <p:nvPr/>
        </p:nvSpPr>
        <p:spPr>
          <a:xfrm>
            <a:off x="5707359"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58" name="Google Shape;1458;p41"/>
          <p:cNvSpPr/>
          <p:nvPr/>
        </p:nvSpPr>
        <p:spPr>
          <a:xfrm>
            <a:off x="5743781"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59" name="Google Shape;1459;p41"/>
          <p:cNvSpPr txBox="1"/>
          <p:nvPr/>
        </p:nvSpPr>
        <p:spPr>
          <a:xfrm>
            <a:off x="5707382"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60" name="Google Shape;1460;p41"/>
          <p:cNvCxnSpPr/>
          <p:nvPr/>
        </p:nvCxnSpPr>
        <p:spPr>
          <a:xfrm>
            <a:off x="5861311" y="173397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61" name="Google Shape;1461;p41"/>
          <p:cNvCxnSpPr>
            <a:stCxn id="1432" idx="3"/>
            <a:endCxn id="1447" idx="1"/>
          </p:cNvCxnSpPr>
          <p:nvPr/>
        </p:nvCxnSpPr>
        <p:spPr>
          <a:xfrm>
            <a:off x="5511071"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2" name="Google Shape;1462;p41"/>
          <p:cNvCxnSpPr>
            <a:stCxn id="1438" idx="3"/>
            <a:endCxn id="1453" idx="1"/>
          </p:cNvCxnSpPr>
          <p:nvPr/>
        </p:nvCxnSpPr>
        <p:spPr>
          <a:xfrm>
            <a:off x="5511047"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3" name="Google Shape;1463;p41"/>
          <p:cNvCxnSpPr>
            <a:stCxn id="1442" idx="3"/>
            <a:endCxn id="1457" idx="1"/>
          </p:cNvCxnSpPr>
          <p:nvPr/>
        </p:nvCxnSpPr>
        <p:spPr>
          <a:xfrm>
            <a:off x="5511083"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4" name="Google Shape;1464;p41"/>
          <p:cNvCxnSpPr>
            <a:stCxn id="1444" idx="3"/>
            <a:endCxn id="1459" idx="1"/>
          </p:cNvCxnSpPr>
          <p:nvPr/>
        </p:nvCxnSpPr>
        <p:spPr>
          <a:xfrm>
            <a:off x="5511107" y="204854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65" name="Google Shape;1465;p41"/>
          <p:cNvCxnSpPr/>
          <p:nvPr/>
        </p:nvCxnSpPr>
        <p:spPr>
          <a:xfrm rot="10800000" flipH="1">
            <a:off x="4841906" y="418995"/>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466" name="Google Shape;1466;p41"/>
          <p:cNvCxnSpPr/>
          <p:nvPr/>
        </p:nvCxnSpPr>
        <p:spPr>
          <a:xfrm rot="10800000" flipH="1">
            <a:off x="4817794" y="844154"/>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467" name="Google Shape;1467;p41"/>
          <p:cNvCxnSpPr/>
          <p:nvPr/>
        </p:nvCxnSpPr>
        <p:spPr>
          <a:xfrm>
            <a:off x="4823724" y="1162643"/>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468" name="Google Shape;1468;p41"/>
          <p:cNvCxnSpPr/>
          <p:nvPr/>
        </p:nvCxnSpPr>
        <p:spPr>
          <a:xfrm>
            <a:off x="4837775" y="1477013"/>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469" name="Google Shape;1469;p41"/>
          <p:cNvCxnSpPr/>
          <p:nvPr/>
        </p:nvCxnSpPr>
        <p:spPr>
          <a:xfrm>
            <a:off x="4837645" y="1789355"/>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470" name="Google Shape;1470;p41"/>
          <p:cNvSpPr/>
          <p:nvPr/>
        </p:nvSpPr>
        <p:spPr>
          <a:xfrm>
            <a:off x="4088181" y="321251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41"/>
          <p:cNvSpPr/>
          <p:nvPr/>
        </p:nvSpPr>
        <p:spPr>
          <a:xfrm>
            <a:off x="4604185" y="298689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41"/>
          <p:cNvSpPr/>
          <p:nvPr/>
        </p:nvSpPr>
        <p:spPr>
          <a:xfrm>
            <a:off x="4604185" y="307733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41"/>
          <p:cNvSpPr/>
          <p:nvPr/>
        </p:nvSpPr>
        <p:spPr>
          <a:xfrm>
            <a:off x="4604185" y="316777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41"/>
          <p:cNvSpPr/>
          <p:nvPr/>
        </p:nvSpPr>
        <p:spPr>
          <a:xfrm>
            <a:off x="5345798"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41"/>
          <p:cNvSpPr/>
          <p:nvPr/>
        </p:nvSpPr>
        <p:spPr>
          <a:xfrm>
            <a:off x="5345798"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41"/>
          <p:cNvSpPr/>
          <p:nvPr/>
        </p:nvSpPr>
        <p:spPr>
          <a:xfrm>
            <a:off x="5345798"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77" name="Google Shape;1477;p41"/>
          <p:cNvCxnSpPr/>
          <p:nvPr/>
        </p:nvCxnSpPr>
        <p:spPr>
          <a:xfrm>
            <a:off x="5369500"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78" name="Google Shape;1478;p41"/>
          <p:cNvCxnSpPr/>
          <p:nvPr/>
        </p:nvCxnSpPr>
        <p:spPr>
          <a:xfrm>
            <a:off x="5369476"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79" name="Google Shape;1479;p41"/>
          <p:cNvCxnSpPr/>
          <p:nvPr/>
        </p:nvCxnSpPr>
        <p:spPr>
          <a:xfrm>
            <a:off x="5369476"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0" name="Google Shape;1480;p41"/>
          <p:cNvCxnSpPr/>
          <p:nvPr/>
        </p:nvCxnSpPr>
        <p:spPr>
          <a:xfrm>
            <a:off x="5369535" y="398654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481" name="Google Shape;1481;p41"/>
          <p:cNvSpPr/>
          <p:nvPr/>
        </p:nvSpPr>
        <p:spPr>
          <a:xfrm>
            <a:off x="5850174" y="293425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41"/>
          <p:cNvSpPr/>
          <p:nvPr/>
        </p:nvSpPr>
        <p:spPr>
          <a:xfrm>
            <a:off x="5850174" y="302469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41"/>
          <p:cNvSpPr/>
          <p:nvPr/>
        </p:nvSpPr>
        <p:spPr>
          <a:xfrm>
            <a:off x="5850174" y="311513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84" name="Google Shape;1484;p41"/>
          <p:cNvCxnSpPr/>
          <p:nvPr/>
        </p:nvCxnSpPr>
        <p:spPr>
          <a:xfrm>
            <a:off x="5873876" y="274411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5" name="Google Shape;1485;p41"/>
          <p:cNvCxnSpPr/>
          <p:nvPr/>
        </p:nvCxnSpPr>
        <p:spPr>
          <a:xfrm>
            <a:off x="5873852" y="316850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6" name="Google Shape;1486;p41"/>
          <p:cNvCxnSpPr/>
          <p:nvPr/>
        </p:nvCxnSpPr>
        <p:spPr>
          <a:xfrm>
            <a:off x="5873852" y="358670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7" name="Google Shape;1487;p41"/>
          <p:cNvCxnSpPr/>
          <p:nvPr/>
        </p:nvCxnSpPr>
        <p:spPr>
          <a:xfrm>
            <a:off x="5873911" y="398654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488" name="Google Shape;1488;p41"/>
          <p:cNvCxnSpPr>
            <a:stCxn id="1406" idx="3"/>
            <a:endCxn id="1410" idx="1"/>
          </p:cNvCxnSpPr>
          <p:nvPr/>
        </p:nvCxnSpPr>
        <p:spPr>
          <a:xfrm>
            <a:off x="5523671" y="264048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89" name="Google Shape;1489;p41"/>
          <p:cNvCxnSpPr>
            <a:stCxn id="1407" idx="3"/>
            <a:endCxn id="1411" idx="1"/>
          </p:cNvCxnSpPr>
          <p:nvPr/>
        </p:nvCxnSpPr>
        <p:spPr>
          <a:xfrm>
            <a:off x="5523647" y="34830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90" name="Google Shape;1490;p41"/>
          <p:cNvCxnSpPr>
            <a:stCxn id="1408" idx="3"/>
            <a:endCxn id="1412" idx="1"/>
          </p:cNvCxnSpPr>
          <p:nvPr/>
        </p:nvCxnSpPr>
        <p:spPr>
          <a:xfrm>
            <a:off x="5523683" y="38951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91" name="Google Shape;1491;p41"/>
          <p:cNvCxnSpPr>
            <a:stCxn id="1409" idx="3"/>
            <a:endCxn id="1413" idx="1"/>
          </p:cNvCxnSpPr>
          <p:nvPr/>
        </p:nvCxnSpPr>
        <p:spPr>
          <a:xfrm>
            <a:off x="5523707" y="430111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492" name="Google Shape;1492;p41"/>
          <p:cNvCxnSpPr/>
          <p:nvPr/>
        </p:nvCxnSpPr>
        <p:spPr>
          <a:xfrm rot="10800000" flipH="1">
            <a:off x="4854506" y="267156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493" name="Google Shape;1493;p41"/>
          <p:cNvCxnSpPr/>
          <p:nvPr/>
        </p:nvCxnSpPr>
        <p:spPr>
          <a:xfrm rot="10800000" flipH="1">
            <a:off x="4830394" y="309672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494" name="Google Shape;1494;p41"/>
          <p:cNvCxnSpPr/>
          <p:nvPr/>
        </p:nvCxnSpPr>
        <p:spPr>
          <a:xfrm>
            <a:off x="4836324" y="341521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495" name="Google Shape;1495;p41"/>
          <p:cNvCxnSpPr/>
          <p:nvPr/>
        </p:nvCxnSpPr>
        <p:spPr>
          <a:xfrm>
            <a:off x="4850375" y="372958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496" name="Google Shape;1496;p41"/>
          <p:cNvCxnSpPr/>
          <p:nvPr/>
        </p:nvCxnSpPr>
        <p:spPr>
          <a:xfrm>
            <a:off x="4850245" y="404192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497" name="Google Shape;1497;p41"/>
          <p:cNvSpPr/>
          <p:nvPr/>
        </p:nvSpPr>
        <p:spPr>
          <a:xfrm>
            <a:off x="6307567" y="25465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98" name="Google Shape;1498;p41"/>
          <p:cNvSpPr txBox="1"/>
          <p:nvPr/>
        </p:nvSpPr>
        <p:spPr>
          <a:xfrm>
            <a:off x="6271168" y="21091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499" name="Google Shape;1499;p41"/>
          <p:cNvSpPr/>
          <p:nvPr/>
        </p:nvSpPr>
        <p:spPr>
          <a:xfrm>
            <a:off x="6401396" y="6816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41"/>
          <p:cNvSpPr/>
          <p:nvPr/>
        </p:nvSpPr>
        <p:spPr>
          <a:xfrm>
            <a:off x="6401396" y="77212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41"/>
          <p:cNvSpPr/>
          <p:nvPr/>
        </p:nvSpPr>
        <p:spPr>
          <a:xfrm>
            <a:off x="6401396" y="86256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41"/>
          <p:cNvSpPr/>
          <p:nvPr/>
        </p:nvSpPr>
        <p:spPr>
          <a:xfrm>
            <a:off x="6307543" y="109724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03" name="Google Shape;1503;p41"/>
          <p:cNvSpPr txBox="1"/>
          <p:nvPr/>
        </p:nvSpPr>
        <p:spPr>
          <a:xfrm>
            <a:off x="6271145" y="1053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504" name="Google Shape;1504;p41"/>
          <p:cNvSpPr/>
          <p:nvPr/>
        </p:nvSpPr>
        <p:spPr>
          <a:xfrm>
            <a:off x="6307579" y="150934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05" name="Google Shape;1505;p41"/>
          <p:cNvSpPr txBox="1"/>
          <p:nvPr/>
        </p:nvSpPr>
        <p:spPr>
          <a:xfrm>
            <a:off x="6271180" y="146560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506" name="Google Shape;1506;p41"/>
          <p:cNvSpPr/>
          <p:nvPr/>
        </p:nvSpPr>
        <p:spPr>
          <a:xfrm>
            <a:off x="6307602" y="191528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07" name="Google Shape;1507;p41"/>
          <p:cNvSpPr txBox="1"/>
          <p:nvPr/>
        </p:nvSpPr>
        <p:spPr>
          <a:xfrm>
            <a:off x="6271204" y="187154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508" name="Google Shape;1508;p41"/>
          <p:cNvCxnSpPr>
            <a:endCxn id="1498" idx="1"/>
          </p:cNvCxnSpPr>
          <p:nvPr/>
        </p:nvCxnSpPr>
        <p:spPr>
          <a:xfrm>
            <a:off x="6074968" y="38791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09" name="Google Shape;1509;p41"/>
          <p:cNvCxnSpPr>
            <a:endCxn id="1503" idx="1"/>
          </p:cNvCxnSpPr>
          <p:nvPr/>
        </p:nvCxnSpPr>
        <p:spPr>
          <a:xfrm>
            <a:off x="6074945" y="1230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10" name="Google Shape;1510;p41"/>
          <p:cNvCxnSpPr>
            <a:endCxn id="1505" idx="1"/>
          </p:cNvCxnSpPr>
          <p:nvPr/>
        </p:nvCxnSpPr>
        <p:spPr>
          <a:xfrm>
            <a:off x="6074980" y="164260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11" name="Google Shape;1511;p41"/>
          <p:cNvCxnSpPr>
            <a:endCxn id="1507" idx="1"/>
          </p:cNvCxnSpPr>
          <p:nvPr/>
        </p:nvCxnSpPr>
        <p:spPr>
          <a:xfrm>
            <a:off x="6075004" y="2048547"/>
            <a:ext cx="196200" cy="0"/>
          </a:xfrm>
          <a:prstGeom prst="straightConnector1">
            <a:avLst/>
          </a:prstGeom>
          <a:noFill/>
          <a:ln w="9525" cap="flat" cmpd="sng">
            <a:solidFill>
              <a:schemeClr val="dk1"/>
            </a:solidFill>
            <a:prstDash val="solid"/>
            <a:round/>
            <a:headEnd type="none" w="med" len="med"/>
            <a:tailEnd type="stealth" w="med" len="med"/>
          </a:ln>
        </p:spPr>
      </p:cxnSp>
      <p:sp>
        <p:nvSpPr>
          <p:cNvPr id="1512" name="Google Shape;1512;p41"/>
          <p:cNvSpPr/>
          <p:nvPr/>
        </p:nvSpPr>
        <p:spPr>
          <a:xfrm>
            <a:off x="6320202" y="416758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3" name="Google Shape;1513;p41"/>
          <p:cNvSpPr/>
          <p:nvPr/>
        </p:nvSpPr>
        <p:spPr>
          <a:xfrm>
            <a:off x="6320167" y="250695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4" name="Google Shape;1514;p41"/>
          <p:cNvSpPr/>
          <p:nvPr/>
        </p:nvSpPr>
        <p:spPr>
          <a:xfrm>
            <a:off x="6320143" y="334953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5" name="Google Shape;1515;p41"/>
          <p:cNvSpPr/>
          <p:nvPr/>
        </p:nvSpPr>
        <p:spPr>
          <a:xfrm>
            <a:off x="6320179" y="3761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516" name="Google Shape;1516;p41"/>
          <p:cNvSpPr txBox="1"/>
          <p:nvPr/>
        </p:nvSpPr>
        <p:spPr>
          <a:xfrm>
            <a:off x="6283768" y="246320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517" name="Google Shape;1517;p41"/>
          <p:cNvSpPr txBox="1"/>
          <p:nvPr/>
        </p:nvSpPr>
        <p:spPr>
          <a:xfrm>
            <a:off x="6283745" y="330579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518" name="Google Shape;1518;p41"/>
          <p:cNvSpPr txBox="1"/>
          <p:nvPr/>
        </p:nvSpPr>
        <p:spPr>
          <a:xfrm>
            <a:off x="6283780" y="3717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519" name="Google Shape;1519;p41"/>
          <p:cNvSpPr txBox="1"/>
          <p:nvPr/>
        </p:nvSpPr>
        <p:spPr>
          <a:xfrm>
            <a:off x="6283804" y="412384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520" name="Google Shape;1520;p41"/>
          <p:cNvSpPr/>
          <p:nvPr/>
        </p:nvSpPr>
        <p:spPr>
          <a:xfrm>
            <a:off x="6413146" y="299255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41"/>
          <p:cNvSpPr/>
          <p:nvPr/>
        </p:nvSpPr>
        <p:spPr>
          <a:xfrm>
            <a:off x="6413146" y="308299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41"/>
          <p:cNvSpPr/>
          <p:nvPr/>
        </p:nvSpPr>
        <p:spPr>
          <a:xfrm>
            <a:off x="6413146" y="317343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23" name="Google Shape;1523;p41"/>
          <p:cNvCxnSpPr>
            <a:endCxn id="1516" idx="1"/>
          </p:cNvCxnSpPr>
          <p:nvPr/>
        </p:nvCxnSpPr>
        <p:spPr>
          <a:xfrm>
            <a:off x="6087568" y="264020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24" name="Google Shape;1524;p41"/>
          <p:cNvCxnSpPr>
            <a:endCxn id="1517" idx="1"/>
          </p:cNvCxnSpPr>
          <p:nvPr/>
        </p:nvCxnSpPr>
        <p:spPr>
          <a:xfrm>
            <a:off x="6087545" y="348279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25" name="Google Shape;1525;p41"/>
          <p:cNvCxnSpPr>
            <a:endCxn id="1518" idx="1"/>
          </p:cNvCxnSpPr>
          <p:nvPr/>
        </p:nvCxnSpPr>
        <p:spPr>
          <a:xfrm>
            <a:off x="6087580" y="38949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26" name="Google Shape;1526;p41"/>
          <p:cNvCxnSpPr>
            <a:endCxn id="1519" idx="1"/>
          </p:cNvCxnSpPr>
          <p:nvPr/>
        </p:nvCxnSpPr>
        <p:spPr>
          <a:xfrm>
            <a:off x="6087604" y="4300841"/>
            <a:ext cx="196200" cy="0"/>
          </a:xfrm>
          <a:prstGeom prst="straightConnector1">
            <a:avLst/>
          </a:prstGeom>
          <a:noFill/>
          <a:ln w="9525" cap="flat" cmpd="sng">
            <a:solidFill>
              <a:schemeClr val="dk1"/>
            </a:solidFill>
            <a:prstDash val="solid"/>
            <a:round/>
            <a:headEnd type="none" w="med" len="med"/>
            <a:tailEnd type="stealth" w="med" len="med"/>
          </a:ln>
        </p:spPr>
      </p:cxnSp>
      <p:sp>
        <p:nvSpPr>
          <p:cNvPr id="1527" name="Google Shape;1527;p41"/>
          <p:cNvSpPr/>
          <p:nvPr/>
        </p:nvSpPr>
        <p:spPr>
          <a:xfrm>
            <a:off x="7351163" y="22372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28" name="Google Shape;1528;p41"/>
          <p:cNvCxnSpPr>
            <a:stCxn id="1498" idx="3"/>
            <a:endCxn id="1527" idx="2"/>
          </p:cNvCxnSpPr>
          <p:nvPr/>
        </p:nvCxnSpPr>
        <p:spPr>
          <a:xfrm>
            <a:off x="6579268" y="387913"/>
            <a:ext cx="771900" cy="1993200"/>
          </a:xfrm>
          <a:prstGeom prst="straightConnector1">
            <a:avLst/>
          </a:prstGeom>
          <a:noFill/>
          <a:ln w="9525" cap="flat" cmpd="sng">
            <a:solidFill>
              <a:schemeClr val="dk1"/>
            </a:solidFill>
            <a:prstDash val="solid"/>
            <a:round/>
            <a:headEnd type="none" w="med" len="med"/>
            <a:tailEnd type="none" w="med" len="med"/>
          </a:ln>
        </p:spPr>
      </p:cxnSp>
      <p:cxnSp>
        <p:nvCxnSpPr>
          <p:cNvPr id="1529" name="Google Shape;1529;p41"/>
          <p:cNvCxnSpPr>
            <a:stCxn id="1503" idx="3"/>
            <a:endCxn id="1527" idx="2"/>
          </p:cNvCxnSpPr>
          <p:nvPr/>
        </p:nvCxnSpPr>
        <p:spPr>
          <a:xfrm>
            <a:off x="6579245" y="1230502"/>
            <a:ext cx="771900" cy="1150500"/>
          </a:xfrm>
          <a:prstGeom prst="straightConnector1">
            <a:avLst/>
          </a:prstGeom>
          <a:noFill/>
          <a:ln w="9525" cap="flat" cmpd="sng">
            <a:solidFill>
              <a:schemeClr val="dk1"/>
            </a:solidFill>
            <a:prstDash val="solid"/>
            <a:round/>
            <a:headEnd type="none" w="med" len="med"/>
            <a:tailEnd type="none" w="med" len="med"/>
          </a:ln>
        </p:spPr>
      </p:cxnSp>
      <p:cxnSp>
        <p:nvCxnSpPr>
          <p:cNvPr id="1530" name="Google Shape;1530;p41"/>
          <p:cNvCxnSpPr>
            <a:stCxn id="1505" idx="3"/>
            <a:endCxn id="1527" idx="2"/>
          </p:cNvCxnSpPr>
          <p:nvPr/>
        </p:nvCxnSpPr>
        <p:spPr>
          <a:xfrm>
            <a:off x="6579280" y="1642607"/>
            <a:ext cx="771900" cy="738600"/>
          </a:xfrm>
          <a:prstGeom prst="straightConnector1">
            <a:avLst/>
          </a:prstGeom>
          <a:noFill/>
          <a:ln w="9525" cap="flat" cmpd="sng">
            <a:solidFill>
              <a:schemeClr val="dk1"/>
            </a:solidFill>
            <a:prstDash val="solid"/>
            <a:round/>
            <a:headEnd type="none" w="med" len="med"/>
            <a:tailEnd type="none" w="med" len="med"/>
          </a:ln>
        </p:spPr>
      </p:cxnSp>
      <p:cxnSp>
        <p:nvCxnSpPr>
          <p:cNvPr id="1531" name="Google Shape;1531;p41"/>
          <p:cNvCxnSpPr>
            <a:stCxn id="1507" idx="3"/>
            <a:endCxn id="1527" idx="2"/>
          </p:cNvCxnSpPr>
          <p:nvPr/>
        </p:nvCxnSpPr>
        <p:spPr>
          <a:xfrm>
            <a:off x="6579304" y="2048547"/>
            <a:ext cx="771900" cy="332400"/>
          </a:xfrm>
          <a:prstGeom prst="straightConnector1">
            <a:avLst/>
          </a:prstGeom>
          <a:noFill/>
          <a:ln w="9525" cap="flat" cmpd="sng">
            <a:solidFill>
              <a:schemeClr val="dk1"/>
            </a:solidFill>
            <a:prstDash val="solid"/>
            <a:round/>
            <a:headEnd type="none" w="med" len="med"/>
            <a:tailEnd type="none" w="med" len="med"/>
          </a:ln>
        </p:spPr>
      </p:cxnSp>
      <p:cxnSp>
        <p:nvCxnSpPr>
          <p:cNvPr id="1532" name="Google Shape;1532;p41"/>
          <p:cNvCxnSpPr>
            <a:stCxn id="1516" idx="3"/>
            <a:endCxn id="1527" idx="2"/>
          </p:cNvCxnSpPr>
          <p:nvPr/>
        </p:nvCxnSpPr>
        <p:spPr>
          <a:xfrm rot="10800000" flipH="1">
            <a:off x="6591868" y="2381008"/>
            <a:ext cx="759300" cy="259200"/>
          </a:xfrm>
          <a:prstGeom prst="straightConnector1">
            <a:avLst/>
          </a:prstGeom>
          <a:noFill/>
          <a:ln w="9525" cap="flat" cmpd="sng">
            <a:solidFill>
              <a:schemeClr val="dk1"/>
            </a:solidFill>
            <a:prstDash val="solid"/>
            <a:round/>
            <a:headEnd type="none" w="med" len="med"/>
            <a:tailEnd type="none" w="med" len="med"/>
          </a:ln>
        </p:spPr>
      </p:cxnSp>
      <p:cxnSp>
        <p:nvCxnSpPr>
          <p:cNvPr id="1533" name="Google Shape;1533;p41"/>
          <p:cNvCxnSpPr>
            <a:stCxn id="1517" idx="3"/>
            <a:endCxn id="1527" idx="2"/>
          </p:cNvCxnSpPr>
          <p:nvPr/>
        </p:nvCxnSpPr>
        <p:spPr>
          <a:xfrm rot="10800000" flipH="1">
            <a:off x="6591845" y="2381196"/>
            <a:ext cx="759300" cy="1101600"/>
          </a:xfrm>
          <a:prstGeom prst="straightConnector1">
            <a:avLst/>
          </a:prstGeom>
          <a:noFill/>
          <a:ln w="9525" cap="flat" cmpd="sng">
            <a:solidFill>
              <a:schemeClr val="dk1"/>
            </a:solidFill>
            <a:prstDash val="solid"/>
            <a:round/>
            <a:headEnd type="none" w="med" len="med"/>
            <a:tailEnd type="none" w="med" len="med"/>
          </a:ln>
        </p:spPr>
      </p:cxnSp>
      <p:cxnSp>
        <p:nvCxnSpPr>
          <p:cNvPr id="1534" name="Google Shape;1534;p41"/>
          <p:cNvCxnSpPr>
            <a:stCxn id="1518" idx="3"/>
            <a:endCxn id="1527" idx="2"/>
          </p:cNvCxnSpPr>
          <p:nvPr/>
        </p:nvCxnSpPr>
        <p:spPr>
          <a:xfrm rot="10800000" flipH="1">
            <a:off x="6591880" y="2381102"/>
            <a:ext cx="759300" cy="1513800"/>
          </a:xfrm>
          <a:prstGeom prst="straightConnector1">
            <a:avLst/>
          </a:prstGeom>
          <a:noFill/>
          <a:ln w="9525" cap="flat" cmpd="sng">
            <a:solidFill>
              <a:schemeClr val="dk1"/>
            </a:solidFill>
            <a:prstDash val="solid"/>
            <a:round/>
            <a:headEnd type="none" w="med" len="med"/>
            <a:tailEnd type="none" w="med" len="med"/>
          </a:ln>
        </p:spPr>
      </p:cxnSp>
      <p:cxnSp>
        <p:nvCxnSpPr>
          <p:cNvPr id="1535" name="Google Shape;1535;p41"/>
          <p:cNvCxnSpPr>
            <a:stCxn id="1527" idx="2"/>
            <a:endCxn id="1519" idx="3"/>
          </p:cNvCxnSpPr>
          <p:nvPr/>
        </p:nvCxnSpPr>
        <p:spPr>
          <a:xfrm flipH="1">
            <a:off x="6591863" y="2381087"/>
            <a:ext cx="759300" cy="1919700"/>
          </a:xfrm>
          <a:prstGeom prst="straightConnector1">
            <a:avLst/>
          </a:prstGeom>
          <a:noFill/>
          <a:ln w="9525" cap="flat" cmpd="sng">
            <a:solidFill>
              <a:schemeClr val="dk1"/>
            </a:solidFill>
            <a:prstDash val="solid"/>
            <a:round/>
            <a:headEnd type="none" w="med" len="med"/>
            <a:tailEnd type="none" w="med" len="med"/>
          </a:ln>
        </p:spPr>
      </p:cxnSp>
      <p:sp>
        <p:nvSpPr>
          <p:cNvPr id="1536" name="Google Shape;1536;p41"/>
          <p:cNvSpPr/>
          <p:nvPr/>
        </p:nvSpPr>
        <p:spPr>
          <a:xfrm>
            <a:off x="8041413" y="98592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37" name="Google Shape;1537;p41"/>
          <p:cNvSpPr/>
          <p:nvPr/>
        </p:nvSpPr>
        <p:spPr>
          <a:xfrm>
            <a:off x="8728250" y="193542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38" name="Google Shape;1538;p41"/>
          <p:cNvCxnSpPr>
            <a:stCxn id="1527" idx="2"/>
          </p:cNvCxnSpPr>
          <p:nvPr/>
        </p:nvCxnSpPr>
        <p:spPr>
          <a:xfrm rot="10800000">
            <a:off x="6595463" y="875987"/>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539" name="Google Shape;1539;p41"/>
          <p:cNvCxnSpPr>
            <a:stCxn id="1527" idx="2"/>
          </p:cNvCxnSpPr>
          <p:nvPr/>
        </p:nvCxnSpPr>
        <p:spPr>
          <a:xfrm flipH="1">
            <a:off x="6595463" y="2381087"/>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540" name="Google Shape;1540;p41"/>
          <p:cNvCxnSpPr/>
          <p:nvPr/>
        </p:nvCxnSpPr>
        <p:spPr>
          <a:xfrm>
            <a:off x="6087439" y="306200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41" name="Google Shape;1541;p41"/>
          <p:cNvCxnSpPr/>
          <p:nvPr/>
        </p:nvCxnSpPr>
        <p:spPr>
          <a:xfrm>
            <a:off x="6074721" y="80181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542" name="Google Shape;1542;p41"/>
          <p:cNvCxnSpPr/>
          <p:nvPr/>
        </p:nvCxnSpPr>
        <p:spPr>
          <a:xfrm>
            <a:off x="7681842" y="236802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543" name="Google Shape;1543;p41"/>
          <p:cNvCxnSpPr/>
          <p:nvPr/>
        </p:nvCxnSpPr>
        <p:spPr>
          <a:xfrm>
            <a:off x="8343667" y="2368023"/>
            <a:ext cx="308100" cy="0"/>
          </a:xfrm>
          <a:prstGeom prst="straightConnector1">
            <a:avLst/>
          </a:prstGeom>
          <a:noFill/>
          <a:ln w="9525" cap="flat" cmpd="sng">
            <a:solidFill>
              <a:schemeClr val="dk1"/>
            </a:solidFill>
            <a:prstDash val="solid"/>
            <a:round/>
            <a:headEnd type="none" w="med" len="med"/>
            <a:tailEnd type="stealth" w="med" len="med"/>
          </a:ln>
        </p:spPr>
      </p:cxnSp>
      <p:sp>
        <p:nvSpPr>
          <p:cNvPr id="1544" name="Google Shape;1544;p41"/>
          <p:cNvSpPr/>
          <p:nvPr/>
        </p:nvSpPr>
        <p:spPr>
          <a:xfrm>
            <a:off x="2398843" y="321242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41"/>
          <p:cNvSpPr/>
          <p:nvPr/>
        </p:nvSpPr>
        <p:spPr>
          <a:xfrm>
            <a:off x="2380293" y="867992"/>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41"/>
          <p:cNvSpPr txBox="1"/>
          <p:nvPr/>
        </p:nvSpPr>
        <p:spPr>
          <a:xfrm>
            <a:off x="2546900" y="23389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547" name="Google Shape;1547;p41"/>
          <p:cNvPicPr preferRelativeResize="0"/>
          <p:nvPr/>
        </p:nvPicPr>
        <p:blipFill>
          <a:blip r:embed="rId3"/>
          <a:stretch>
            <a:fillRect/>
          </a:stretch>
        </p:blipFill>
        <p:spPr>
          <a:xfrm>
            <a:off x="3226157" y="2864979"/>
            <a:ext cx="723275" cy="617131"/>
          </a:xfrm>
          <a:prstGeom prst="rect">
            <a:avLst/>
          </a:prstGeom>
          <a:noFill/>
          <a:ln>
            <a:noFill/>
          </a:ln>
        </p:spPr>
      </p:pic>
      <p:pic>
        <p:nvPicPr>
          <p:cNvPr id="1548" name="Google Shape;1548;p41"/>
          <p:cNvPicPr preferRelativeResize="0"/>
          <p:nvPr/>
        </p:nvPicPr>
        <p:blipFill>
          <a:blip r:embed="rId4"/>
          <a:stretch>
            <a:fillRect/>
          </a:stretch>
        </p:blipFill>
        <p:spPr>
          <a:xfrm>
            <a:off x="3000857" y="3207963"/>
            <a:ext cx="723263" cy="617146"/>
          </a:xfrm>
          <a:prstGeom prst="rect">
            <a:avLst/>
          </a:prstGeom>
          <a:noFill/>
          <a:ln>
            <a:noFill/>
          </a:ln>
        </p:spPr>
      </p:pic>
      <p:pic>
        <p:nvPicPr>
          <p:cNvPr id="1549" name="Google Shape;1549;p41"/>
          <p:cNvPicPr preferRelativeResize="0"/>
          <p:nvPr/>
        </p:nvPicPr>
        <p:blipFill>
          <a:blip r:embed="rId4"/>
          <a:stretch>
            <a:fillRect/>
          </a:stretch>
        </p:blipFill>
        <p:spPr>
          <a:xfrm>
            <a:off x="2899289" y="3308297"/>
            <a:ext cx="723263" cy="617146"/>
          </a:xfrm>
          <a:prstGeom prst="rect">
            <a:avLst/>
          </a:prstGeom>
          <a:noFill/>
          <a:ln>
            <a:noFill/>
          </a:ln>
        </p:spPr>
      </p:pic>
      <p:pic>
        <p:nvPicPr>
          <p:cNvPr id="1550" name="Google Shape;1550;p41"/>
          <p:cNvPicPr preferRelativeResize="0"/>
          <p:nvPr/>
        </p:nvPicPr>
        <p:blipFill>
          <a:blip r:embed="rId4"/>
          <a:stretch>
            <a:fillRect/>
          </a:stretch>
        </p:blipFill>
        <p:spPr>
          <a:xfrm>
            <a:off x="2802800" y="3412346"/>
            <a:ext cx="698086" cy="617153"/>
          </a:xfrm>
          <a:prstGeom prst="rect">
            <a:avLst/>
          </a:prstGeom>
          <a:noFill/>
          <a:ln>
            <a:noFill/>
          </a:ln>
        </p:spPr>
      </p:pic>
      <p:sp>
        <p:nvSpPr>
          <p:cNvPr id="1551" name="Google Shape;1551;p41"/>
          <p:cNvSpPr/>
          <p:nvPr/>
        </p:nvSpPr>
        <p:spPr>
          <a:xfrm>
            <a:off x="3294376" y="309883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41"/>
          <p:cNvSpPr/>
          <p:nvPr/>
        </p:nvSpPr>
        <p:spPr>
          <a:xfrm>
            <a:off x="3233086" y="3151365"/>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41"/>
          <p:cNvSpPr/>
          <p:nvPr/>
        </p:nvSpPr>
        <p:spPr>
          <a:xfrm>
            <a:off x="3355667" y="3046306"/>
            <a:ext cx="41700" cy="33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54" name="Google Shape;1554;p41"/>
          <p:cNvPicPr preferRelativeResize="0"/>
          <p:nvPr/>
        </p:nvPicPr>
        <p:blipFill>
          <a:blip r:embed="rId5"/>
          <a:stretch>
            <a:fillRect/>
          </a:stretch>
        </p:blipFill>
        <p:spPr>
          <a:xfrm>
            <a:off x="3226977" y="507982"/>
            <a:ext cx="709228" cy="644086"/>
          </a:xfrm>
          <a:prstGeom prst="rect">
            <a:avLst/>
          </a:prstGeom>
          <a:noFill/>
          <a:ln>
            <a:noFill/>
          </a:ln>
        </p:spPr>
      </p:pic>
      <p:sp>
        <p:nvSpPr>
          <p:cNvPr id="1555" name="Google Shape;1555;p41"/>
          <p:cNvSpPr/>
          <p:nvPr/>
        </p:nvSpPr>
        <p:spPr>
          <a:xfrm>
            <a:off x="3310148" y="73040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41"/>
          <p:cNvSpPr/>
          <p:nvPr/>
        </p:nvSpPr>
        <p:spPr>
          <a:xfrm>
            <a:off x="3250047" y="78522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41"/>
          <p:cNvSpPr/>
          <p:nvPr/>
        </p:nvSpPr>
        <p:spPr>
          <a:xfrm>
            <a:off x="3370248" y="675581"/>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58" name="Google Shape;1558;p41"/>
          <p:cNvPicPr preferRelativeResize="0"/>
          <p:nvPr/>
        </p:nvPicPr>
        <p:blipFill>
          <a:blip r:embed="rId5"/>
          <a:stretch>
            <a:fillRect/>
          </a:stretch>
        </p:blipFill>
        <p:spPr>
          <a:xfrm>
            <a:off x="2976054" y="844295"/>
            <a:ext cx="709228" cy="644086"/>
          </a:xfrm>
          <a:prstGeom prst="rect">
            <a:avLst/>
          </a:prstGeom>
          <a:noFill/>
          <a:ln>
            <a:noFill/>
          </a:ln>
        </p:spPr>
      </p:pic>
      <p:pic>
        <p:nvPicPr>
          <p:cNvPr id="1559" name="Google Shape;1559;p41"/>
          <p:cNvPicPr preferRelativeResize="0"/>
          <p:nvPr/>
        </p:nvPicPr>
        <p:blipFill>
          <a:blip r:embed="rId5"/>
          <a:stretch>
            <a:fillRect/>
          </a:stretch>
        </p:blipFill>
        <p:spPr>
          <a:xfrm>
            <a:off x="2882509" y="949015"/>
            <a:ext cx="709228" cy="644086"/>
          </a:xfrm>
          <a:prstGeom prst="rect">
            <a:avLst/>
          </a:prstGeom>
          <a:noFill/>
          <a:ln>
            <a:noFill/>
          </a:ln>
        </p:spPr>
      </p:pic>
      <p:pic>
        <p:nvPicPr>
          <p:cNvPr id="1560" name="Google Shape;1560;p41"/>
          <p:cNvPicPr preferRelativeResize="0"/>
          <p:nvPr/>
        </p:nvPicPr>
        <p:blipFill>
          <a:blip r:embed="rId5"/>
          <a:stretch>
            <a:fillRect/>
          </a:stretch>
        </p:blipFill>
        <p:spPr>
          <a:xfrm>
            <a:off x="2797463" y="1057615"/>
            <a:ext cx="709228" cy="644086"/>
          </a:xfrm>
          <a:prstGeom prst="rect">
            <a:avLst/>
          </a:prstGeom>
          <a:noFill/>
          <a:ln>
            <a:noFill/>
          </a:ln>
        </p:spPr>
      </p:pic>
      <p:sp>
        <p:nvSpPr>
          <p:cNvPr id="1561" name="Google Shape;1561;p41"/>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Amplitude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1562" name="Google Shape;1562;p41"/>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PSD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563" name="Google Shape;1563;p41"/>
          <p:cNvSpPr txBox="1"/>
          <p:nvPr/>
        </p:nvSpPr>
        <p:spPr>
          <a:xfrm>
            <a:off x="2462424" y="181486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Spatial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64" name="Google Shape;1564;p41"/>
          <p:cNvSpPr txBox="1"/>
          <p:nvPr/>
        </p:nvSpPr>
        <p:spPr>
          <a:xfrm>
            <a:off x="2463224" y="429562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65" name="Google Shape;1565;p41"/>
          <p:cNvSpPr txBox="1"/>
          <p:nvPr/>
        </p:nvSpPr>
        <p:spPr>
          <a:xfrm>
            <a:off x="825825" y="4797750"/>
            <a:ext cx="26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rPr>
              <a:t>(a) </a:t>
            </a:r>
            <a:r>
              <a:rPr lang="en-GB" sz="1200">
                <a:latin typeface="Times New Roman" panose="02020603050405020304"/>
                <a:ea typeface="Times New Roman" panose="02020603050405020304"/>
                <a:cs typeface="Times New Roman" panose="02020603050405020304"/>
                <a:sym typeface="Times New Roman" panose="02020603050405020304"/>
              </a:rPr>
              <a:t>EEG Topographic Maps Generation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566" name="Google Shape;1566;p41"/>
          <p:cNvCxnSpPr>
            <a:stCxn id="1527" idx="2"/>
          </p:cNvCxnSpPr>
          <p:nvPr/>
        </p:nvCxnSpPr>
        <p:spPr>
          <a:xfrm flipH="1">
            <a:off x="6579263" y="2381087"/>
            <a:ext cx="771900" cy="673200"/>
          </a:xfrm>
          <a:prstGeom prst="straightConnector1">
            <a:avLst/>
          </a:prstGeom>
          <a:noFill/>
          <a:ln w="9525" cap="flat" cmpd="sng">
            <a:solidFill>
              <a:schemeClr val="dk1"/>
            </a:solidFill>
            <a:prstDash val="solid"/>
            <a:round/>
            <a:headEnd type="none" w="med" len="med"/>
            <a:tailEnd type="none" w="med" len="med"/>
          </a:ln>
        </p:spPr>
      </p:cxnSp>
      <p:sp>
        <p:nvSpPr>
          <p:cNvPr id="1567" name="Google Shape;1567;p41"/>
          <p:cNvSpPr txBox="1"/>
          <p:nvPr/>
        </p:nvSpPr>
        <p:spPr>
          <a:xfrm>
            <a:off x="4277375" y="4795800"/>
            <a:ext cx="364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(b) </a:t>
            </a:r>
            <a:r>
              <a:rPr lang="en-GB" sz="1200">
                <a:latin typeface="Times New Roman" panose="02020603050405020304"/>
                <a:ea typeface="Times New Roman" panose="02020603050405020304"/>
                <a:cs typeface="Times New Roman" panose="02020603050405020304"/>
                <a:sym typeface="Times New Roman" panose="02020603050405020304"/>
              </a:rPr>
              <a:t>Spatial-Spectral-Temporal Feature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568" name="Google Shape;1568;p41"/>
          <p:cNvSpPr txBox="1"/>
          <p:nvPr/>
        </p:nvSpPr>
        <p:spPr>
          <a:xfrm>
            <a:off x="5059800" y="445180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Bi-LSTM</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569" name="Google Shape;1569;p41"/>
          <p:cNvSpPr txBox="1"/>
          <p:nvPr/>
        </p:nvSpPr>
        <p:spPr>
          <a:xfrm>
            <a:off x="4314900" y="445417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570" name="Google Shape;1570;p41"/>
          <p:cNvSpPr txBox="1"/>
          <p:nvPr/>
        </p:nvSpPr>
        <p:spPr>
          <a:xfrm>
            <a:off x="6413150" y="445417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571" name="Google Shape;1571;p41"/>
          <p:cNvSpPr/>
          <p:nvPr/>
        </p:nvSpPr>
        <p:spPr>
          <a:xfrm rot="5400000">
            <a:off x="7022600" y="3841025"/>
            <a:ext cx="49800" cy="1268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41"/>
          <p:cNvSpPr/>
          <p:nvPr/>
        </p:nvSpPr>
        <p:spPr>
          <a:xfrm rot="5400000">
            <a:off x="4613941" y="42645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41"/>
          <p:cNvSpPr txBox="1"/>
          <p:nvPr/>
        </p:nvSpPr>
        <p:spPr>
          <a:xfrm>
            <a:off x="7817775" y="3807150"/>
            <a:ext cx="69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FC</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574" name="Google Shape;1574;p41"/>
          <p:cNvSpPr txBox="1"/>
          <p:nvPr/>
        </p:nvSpPr>
        <p:spPr>
          <a:xfrm>
            <a:off x="8455900" y="2818488"/>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Softmax</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575" name="Google Shape;1575;p41"/>
          <p:cNvSpPr txBox="1"/>
          <p:nvPr/>
        </p:nvSpPr>
        <p:spPr>
          <a:xfrm>
            <a:off x="2546925" y="4160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576" name="Google Shape;1576;p41"/>
          <p:cNvCxnSpPr/>
          <p:nvPr/>
        </p:nvCxnSpPr>
        <p:spPr>
          <a:xfrm flipH="1">
            <a:off x="3091675" y="326700"/>
            <a:ext cx="1246500" cy="1800"/>
          </a:xfrm>
          <a:prstGeom prst="straightConnector1">
            <a:avLst/>
          </a:prstGeom>
          <a:noFill/>
          <a:ln w="9525" cap="flat" cmpd="sng">
            <a:solidFill>
              <a:srgbClr val="FF0E0E"/>
            </a:solidFill>
            <a:prstDash val="solid"/>
            <a:round/>
            <a:headEnd type="stealth" w="med" len="med"/>
            <a:tailEnd type="none" w="med" len="med"/>
          </a:ln>
        </p:spPr>
      </p:cxnSp>
      <p:cxnSp>
        <p:nvCxnSpPr>
          <p:cNvPr id="1577" name="Google Shape;1577;p41"/>
          <p:cNvCxnSpPr/>
          <p:nvPr/>
        </p:nvCxnSpPr>
        <p:spPr>
          <a:xfrm flipH="1">
            <a:off x="3107275" y="2624388"/>
            <a:ext cx="1173900" cy="4200"/>
          </a:xfrm>
          <a:prstGeom prst="straightConnector1">
            <a:avLst/>
          </a:prstGeom>
          <a:noFill/>
          <a:ln w="9525" cap="flat" cmpd="sng">
            <a:solidFill>
              <a:srgbClr val="4A86E8"/>
            </a:solidFill>
            <a:prstDash val="solid"/>
            <a:round/>
            <a:headEnd type="stealth"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263700" y="0"/>
            <a:ext cx="8751300" cy="5202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BCI的应用背景</a:t>
            </a:r>
            <a:endParaRPr sz="1800" b="1">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应用挑战</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高变异性</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其他方法的不足（链状，单维度，手工设计特征）</a:t>
            </a:r>
            <a:endParaRPr sz="1800" b="1">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提出方法解决问题（多维度，端到端，自动学习）</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数据集及问题概述（Visual Stimulus)	</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生成EEG（时域、频域）地形图</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DSNN的提出（多维度）</a:t>
            </a:r>
            <a:endParaRPr sz="1800" b="1">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结果</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与传统方法、最新深度学习方法比较（准确率）</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分析CNN的工作原理（反卷积）</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分析Attention value与ERP和ERD/ERS关系</a:t>
            </a:r>
            <a:endParaRPr sz="1800" b="1">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讨论</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DSNN的优越性（SS,TS)</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Subject-dependent场景下的结果（Subject-Independent的困难以及必要性）</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端到端框架的实现</a:t>
            </a:r>
            <a:endParaRPr sz="1800" b="1">
              <a:latin typeface="Times New Roman" panose="02020603050405020304"/>
              <a:ea typeface="Times New Roman" panose="02020603050405020304"/>
              <a:cs typeface="Times New Roman" panose="02020603050405020304"/>
              <a:sym typeface="Times New Roman" panose="02020603050405020304"/>
            </a:endParaRPr>
          </a:p>
          <a:p>
            <a:pPr marL="914400" lvl="1" indent="-342900" algn="l" rtl="0">
              <a:spcBef>
                <a:spcPts val="0"/>
              </a:spcBef>
              <a:spcAft>
                <a:spcPts val="0"/>
              </a:spcAft>
              <a:buSzPts val="1800"/>
              <a:buFont typeface="Times New Roman" panose="02020603050405020304"/>
              <a:buChar char="○"/>
            </a:pPr>
            <a:r>
              <a:rPr lang="en-GB" sz="1800" b="1">
                <a:latin typeface="Times New Roman" panose="02020603050405020304"/>
                <a:ea typeface="Times New Roman" panose="02020603050405020304"/>
                <a:cs typeface="Times New Roman" panose="02020603050405020304"/>
                <a:sym typeface="Times New Roman" panose="02020603050405020304"/>
              </a:rPr>
              <a:t>对image-based方法的分析</a:t>
            </a:r>
            <a:endParaRPr sz="18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0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pic>
        <p:nvPicPr>
          <p:cNvPr id="1582" name="Google Shape;1582;p42"/>
          <p:cNvPicPr preferRelativeResize="0"/>
          <p:nvPr/>
        </p:nvPicPr>
        <p:blipFill>
          <a:blip r:embed="rId1"/>
          <a:stretch>
            <a:fillRect/>
          </a:stretch>
        </p:blipFill>
        <p:spPr>
          <a:xfrm>
            <a:off x="605125" y="2476025"/>
            <a:ext cx="3005123" cy="2253842"/>
          </a:xfrm>
          <a:prstGeom prst="rect">
            <a:avLst/>
          </a:prstGeom>
          <a:noFill/>
          <a:ln>
            <a:noFill/>
          </a:ln>
        </p:spPr>
      </p:pic>
      <p:pic>
        <p:nvPicPr>
          <p:cNvPr id="1583" name="Google Shape;1583;p42"/>
          <p:cNvPicPr preferRelativeResize="0"/>
          <p:nvPr/>
        </p:nvPicPr>
        <p:blipFill>
          <a:blip r:embed="rId2"/>
          <a:stretch>
            <a:fillRect/>
          </a:stretch>
        </p:blipFill>
        <p:spPr>
          <a:xfrm>
            <a:off x="567750" y="60025"/>
            <a:ext cx="2823301" cy="2059565"/>
          </a:xfrm>
          <a:prstGeom prst="rect">
            <a:avLst/>
          </a:prstGeom>
          <a:noFill/>
          <a:ln>
            <a:noFill/>
          </a:ln>
        </p:spPr>
      </p:pic>
      <p:pic>
        <p:nvPicPr>
          <p:cNvPr id="1584" name="Google Shape;1584;p42"/>
          <p:cNvPicPr preferRelativeResize="0"/>
          <p:nvPr/>
        </p:nvPicPr>
        <p:blipFill>
          <a:blip r:embed="rId3"/>
          <a:stretch>
            <a:fillRect/>
          </a:stretch>
        </p:blipFill>
        <p:spPr>
          <a:xfrm>
            <a:off x="4974851" y="2864088"/>
            <a:ext cx="859923" cy="862191"/>
          </a:xfrm>
          <a:prstGeom prst="rect">
            <a:avLst/>
          </a:prstGeom>
          <a:noFill/>
          <a:ln>
            <a:noFill/>
          </a:ln>
        </p:spPr>
      </p:pic>
      <p:pic>
        <p:nvPicPr>
          <p:cNvPr id="1585" name="Google Shape;1585;p42"/>
          <p:cNvPicPr preferRelativeResize="0"/>
          <p:nvPr/>
        </p:nvPicPr>
        <p:blipFill>
          <a:blip r:embed="rId3"/>
          <a:stretch>
            <a:fillRect/>
          </a:stretch>
        </p:blipFill>
        <p:spPr>
          <a:xfrm>
            <a:off x="4752222" y="3034364"/>
            <a:ext cx="859923" cy="862191"/>
          </a:xfrm>
          <a:prstGeom prst="rect">
            <a:avLst/>
          </a:prstGeom>
          <a:noFill/>
          <a:ln>
            <a:noFill/>
          </a:ln>
        </p:spPr>
      </p:pic>
      <p:pic>
        <p:nvPicPr>
          <p:cNvPr id="1586" name="Google Shape;1586;p42"/>
          <p:cNvPicPr preferRelativeResize="0"/>
          <p:nvPr/>
        </p:nvPicPr>
        <p:blipFill>
          <a:blip r:embed="rId4"/>
          <a:stretch>
            <a:fillRect/>
          </a:stretch>
        </p:blipFill>
        <p:spPr>
          <a:xfrm>
            <a:off x="4373438" y="3379922"/>
            <a:ext cx="859923" cy="862176"/>
          </a:xfrm>
          <a:prstGeom prst="rect">
            <a:avLst/>
          </a:prstGeom>
          <a:noFill/>
          <a:ln>
            <a:noFill/>
          </a:ln>
        </p:spPr>
      </p:pic>
      <p:pic>
        <p:nvPicPr>
          <p:cNvPr id="1587" name="Google Shape;1587;p42"/>
          <p:cNvPicPr preferRelativeResize="0"/>
          <p:nvPr/>
        </p:nvPicPr>
        <p:blipFill>
          <a:blip r:embed="rId4"/>
          <a:stretch>
            <a:fillRect/>
          </a:stretch>
        </p:blipFill>
        <p:spPr>
          <a:xfrm>
            <a:off x="4202757" y="3536800"/>
            <a:ext cx="859923" cy="862176"/>
          </a:xfrm>
          <a:prstGeom prst="rect">
            <a:avLst/>
          </a:prstGeom>
          <a:noFill/>
          <a:ln>
            <a:noFill/>
          </a:ln>
        </p:spPr>
      </p:pic>
      <p:pic>
        <p:nvPicPr>
          <p:cNvPr id="1588" name="Google Shape;1588;p42"/>
          <p:cNvPicPr preferRelativeResize="0"/>
          <p:nvPr/>
        </p:nvPicPr>
        <p:blipFill>
          <a:blip r:embed="rId4"/>
          <a:stretch>
            <a:fillRect/>
          </a:stretch>
        </p:blipFill>
        <p:spPr>
          <a:xfrm>
            <a:off x="4030899" y="3696412"/>
            <a:ext cx="859923" cy="862176"/>
          </a:xfrm>
          <a:prstGeom prst="rect">
            <a:avLst/>
          </a:prstGeom>
          <a:noFill/>
          <a:ln>
            <a:noFill/>
          </a:ln>
        </p:spPr>
      </p:pic>
      <p:sp>
        <p:nvSpPr>
          <p:cNvPr id="1589" name="Google Shape;1589;p42"/>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42"/>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42"/>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92" name="Google Shape;1592;p42"/>
          <p:cNvPicPr preferRelativeResize="0"/>
          <p:nvPr/>
        </p:nvPicPr>
        <p:blipFill>
          <a:blip r:embed="rId5"/>
          <a:stretch>
            <a:fillRect/>
          </a:stretch>
        </p:blipFill>
        <p:spPr>
          <a:xfrm>
            <a:off x="7528111" y="2864069"/>
            <a:ext cx="880164" cy="789121"/>
          </a:xfrm>
          <a:prstGeom prst="rect">
            <a:avLst/>
          </a:prstGeom>
          <a:noFill/>
          <a:ln>
            <a:noFill/>
          </a:ln>
        </p:spPr>
      </p:pic>
      <p:pic>
        <p:nvPicPr>
          <p:cNvPr id="1593" name="Google Shape;1593;p42"/>
          <p:cNvPicPr preferRelativeResize="0"/>
          <p:nvPr/>
        </p:nvPicPr>
        <p:blipFill>
          <a:blip r:embed="rId5"/>
          <a:stretch>
            <a:fillRect/>
          </a:stretch>
        </p:blipFill>
        <p:spPr>
          <a:xfrm>
            <a:off x="7328070" y="3064412"/>
            <a:ext cx="880164" cy="789121"/>
          </a:xfrm>
          <a:prstGeom prst="rect">
            <a:avLst/>
          </a:prstGeom>
          <a:noFill/>
          <a:ln>
            <a:noFill/>
          </a:ln>
        </p:spPr>
      </p:pic>
      <p:pic>
        <p:nvPicPr>
          <p:cNvPr id="1594" name="Google Shape;1594;p42"/>
          <p:cNvPicPr preferRelativeResize="0"/>
          <p:nvPr/>
        </p:nvPicPr>
        <p:blipFill>
          <a:blip r:embed="rId6"/>
          <a:stretch>
            <a:fillRect/>
          </a:stretch>
        </p:blipFill>
        <p:spPr>
          <a:xfrm>
            <a:off x="7062601" y="3468645"/>
            <a:ext cx="880152" cy="789146"/>
          </a:xfrm>
          <a:prstGeom prst="rect">
            <a:avLst/>
          </a:prstGeom>
          <a:noFill/>
          <a:ln>
            <a:noFill/>
          </a:ln>
        </p:spPr>
      </p:pic>
      <p:pic>
        <p:nvPicPr>
          <p:cNvPr id="1595" name="Google Shape;1595;p42"/>
          <p:cNvPicPr preferRelativeResize="0"/>
          <p:nvPr/>
        </p:nvPicPr>
        <p:blipFill>
          <a:blip r:embed="rId6"/>
          <a:stretch>
            <a:fillRect/>
          </a:stretch>
        </p:blipFill>
        <p:spPr>
          <a:xfrm>
            <a:off x="6921868" y="3626467"/>
            <a:ext cx="880152" cy="789146"/>
          </a:xfrm>
          <a:prstGeom prst="rect">
            <a:avLst/>
          </a:prstGeom>
          <a:noFill/>
          <a:ln>
            <a:noFill/>
          </a:ln>
        </p:spPr>
      </p:pic>
      <p:pic>
        <p:nvPicPr>
          <p:cNvPr id="1596" name="Google Shape;1596;p42"/>
          <p:cNvPicPr preferRelativeResize="0"/>
          <p:nvPr/>
        </p:nvPicPr>
        <p:blipFill>
          <a:blip r:embed="rId6"/>
          <a:stretch>
            <a:fillRect/>
          </a:stretch>
        </p:blipFill>
        <p:spPr>
          <a:xfrm>
            <a:off x="6804450" y="3789912"/>
            <a:ext cx="880164" cy="789156"/>
          </a:xfrm>
          <a:prstGeom prst="rect">
            <a:avLst/>
          </a:prstGeom>
          <a:noFill/>
          <a:ln>
            <a:noFill/>
          </a:ln>
        </p:spPr>
      </p:pic>
      <p:sp>
        <p:nvSpPr>
          <p:cNvPr id="1597" name="Google Shape;1597;p42"/>
          <p:cNvSpPr/>
          <p:nvPr/>
        </p:nvSpPr>
        <p:spPr>
          <a:xfrm>
            <a:off x="7445917" y="3291462"/>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42"/>
          <p:cNvSpPr/>
          <p:nvPr/>
        </p:nvSpPr>
        <p:spPr>
          <a:xfrm>
            <a:off x="7371332" y="3358631"/>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42"/>
          <p:cNvSpPr/>
          <p:nvPr/>
        </p:nvSpPr>
        <p:spPr>
          <a:xfrm>
            <a:off x="7520502" y="3224293"/>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00" name="Google Shape;1600;p42"/>
          <p:cNvCxnSpPr/>
          <p:nvPr/>
        </p:nvCxnSpPr>
        <p:spPr>
          <a:xfrm>
            <a:off x="478650" y="2514775"/>
            <a:ext cx="8636100" cy="4200"/>
          </a:xfrm>
          <a:prstGeom prst="straightConnector1">
            <a:avLst/>
          </a:prstGeom>
          <a:noFill/>
          <a:ln w="9525" cap="flat" cmpd="sng">
            <a:solidFill>
              <a:schemeClr val="dk1"/>
            </a:solidFill>
            <a:prstDash val="dot"/>
            <a:round/>
            <a:headEnd type="none" w="med" len="med"/>
            <a:tailEnd type="none" w="med" len="med"/>
          </a:ln>
        </p:spPr>
      </p:cxnSp>
      <p:pic>
        <p:nvPicPr>
          <p:cNvPr id="1601" name="Google Shape;1601;p42"/>
          <p:cNvPicPr preferRelativeResize="0"/>
          <p:nvPr/>
        </p:nvPicPr>
        <p:blipFill>
          <a:blip r:embed="rId7"/>
          <a:stretch>
            <a:fillRect/>
          </a:stretch>
        </p:blipFill>
        <p:spPr>
          <a:xfrm>
            <a:off x="4855853" y="218271"/>
            <a:ext cx="859041" cy="856894"/>
          </a:xfrm>
          <a:prstGeom prst="rect">
            <a:avLst/>
          </a:prstGeom>
          <a:noFill/>
          <a:ln>
            <a:noFill/>
          </a:ln>
        </p:spPr>
      </p:pic>
      <p:pic>
        <p:nvPicPr>
          <p:cNvPr id="1602" name="Google Shape;1602;p42"/>
          <p:cNvPicPr preferRelativeResize="0"/>
          <p:nvPr/>
        </p:nvPicPr>
        <p:blipFill>
          <a:blip r:embed="rId7"/>
          <a:stretch>
            <a:fillRect/>
          </a:stretch>
        </p:blipFill>
        <p:spPr>
          <a:xfrm>
            <a:off x="4665753" y="385583"/>
            <a:ext cx="859041" cy="856894"/>
          </a:xfrm>
          <a:prstGeom prst="rect">
            <a:avLst/>
          </a:prstGeom>
          <a:noFill/>
          <a:ln>
            <a:noFill/>
          </a:ln>
        </p:spPr>
      </p:pic>
      <p:pic>
        <p:nvPicPr>
          <p:cNvPr id="1603" name="Google Shape;1603;p42"/>
          <p:cNvPicPr preferRelativeResize="0"/>
          <p:nvPr/>
        </p:nvPicPr>
        <p:blipFill>
          <a:blip r:embed="rId8"/>
          <a:stretch>
            <a:fillRect/>
          </a:stretch>
        </p:blipFill>
        <p:spPr>
          <a:xfrm>
            <a:off x="4289619" y="737847"/>
            <a:ext cx="892504" cy="890275"/>
          </a:xfrm>
          <a:prstGeom prst="rect">
            <a:avLst/>
          </a:prstGeom>
          <a:noFill/>
          <a:ln>
            <a:noFill/>
          </a:ln>
        </p:spPr>
      </p:pic>
      <p:pic>
        <p:nvPicPr>
          <p:cNvPr id="1604" name="Google Shape;1604;p42"/>
          <p:cNvPicPr preferRelativeResize="0"/>
          <p:nvPr/>
        </p:nvPicPr>
        <p:blipFill>
          <a:blip r:embed="rId8"/>
          <a:stretch>
            <a:fillRect/>
          </a:stretch>
        </p:blipFill>
        <p:spPr>
          <a:xfrm>
            <a:off x="4136984" y="886225"/>
            <a:ext cx="892504" cy="890275"/>
          </a:xfrm>
          <a:prstGeom prst="rect">
            <a:avLst/>
          </a:prstGeom>
          <a:noFill/>
          <a:ln>
            <a:noFill/>
          </a:ln>
        </p:spPr>
      </p:pic>
      <p:pic>
        <p:nvPicPr>
          <p:cNvPr id="1605" name="Google Shape;1605;p42"/>
          <p:cNvPicPr preferRelativeResize="0"/>
          <p:nvPr/>
        </p:nvPicPr>
        <p:blipFill>
          <a:blip r:embed="rId8"/>
          <a:stretch>
            <a:fillRect/>
          </a:stretch>
        </p:blipFill>
        <p:spPr>
          <a:xfrm>
            <a:off x="3969069" y="1040196"/>
            <a:ext cx="892504" cy="890275"/>
          </a:xfrm>
          <a:prstGeom prst="rect">
            <a:avLst/>
          </a:prstGeom>
          <a:noFill/>
          <a:ln>
            <a:noFill/>
          </a:ln>
        </p:spPr>
      </p:pic>
      <p:sp>
        <p:nvSpPr>
          <p:cNvPr id="1606" name="Google Shape;1606;p42"/>
          <p:cNvSpPr/>
          <p:nvPr/>
        </p:nvSpPr>
        <p:spPr>
          <a:xfrm>
            <a:off x="4876088" y="630185"/>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42"/>
          <p:cNvSpPr/>
          <p:nvPr/>
        </p:nvSpPr>
        <p:spPr>
          <a:xfrm>
            <a:off x="4812344" y="694842"/>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42"/>
          <p:cNvSpPr/>
          <p:nvPr/>
        </p:nvSpPr>
        <p:spPr>
          <a:xfrm>
            <a:off x="4939832" y="565529"/>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9" name="Google Shape;1609;p42"/>
          <p:cNvPicPr preferRelativeResize="0"/>
          <p:nvPr/>
        </p:nvPicPr>
        <p:blipFill>
          <a:blip r:embed="rId9"/>
          <a:stretch>
            <a:fillRect/>
          </a:stretch>
        </p:blipFill>
        <p:spPr>
          <a:xfrm>
            <a:off x="7539528" y="171025"/>
            <a:ext cx="886372" cy="806146"/>
          </a:xfrm>
          <a:prstGeom prst="rect">
            <a:avLst/>
          </a:prstGeom>
          <a:noFill/>
          <a:ln>
            <a:noFill/>
          </a:ln>
        </p:spPr>
      </p:pic>
      <p:pic>
        <p:nvPicPr>
          <p:cNvPr id="1610" name="Google Shape;1610;p42"/>
          <p:cNvPicPr preferRelativeResize="0"/>
          <p:nvPr/>
        </p:nvPicPr>
        <p:blipFill>
          <a:blip r:embed="rId9"/>
          <a:stretch>
            <a:fillRect/>
          </a:stretch>
        </p:blipFill>
        <p:spPr>
          <a:xfrm>
            <a:off x="7343167" y="375687"/>
            <a:ext cx="886372" cy="806146"/>
          </a:xfrm>
          <a:prstGeom prst="rect">
            <a:avLst/>
          </a:prstGeom>
          <a:noFill/>
          <a:ln>
            <a:noFill/>
          </a:ln>
        </p:spPr>
      </p:pic>
      <p:sp>
        <p:nvSpPr>
          <p:cNvPr id="1611" name="Google Shape;1611;p42"/>
          <p:cNvSpPr/>
          <p:nvPr/>
        </p:nvSpPr>
        <p:spPr>
          <a:xfrm>
            <a:off x="7464414" y="607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42"/>
          <p:cNvSpPr/>
          <p:nvPr/>
        </p:nvSpPr>
        <p:spPr>
          <a:xfrm>
            <a:off x="7389302" y="676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42"/>
          <p:cNvSpPr/>
          <p:nvPr/>
        </p:nvSpPr>
        <p:spPr>
          <a:xfrm>
            <a:off x="7539527" y="539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14" name="Google Shape;1614;p42"/>
          <p:cNvPicPr preferRelativeResize="0"/>
          <p:nvPr/>
        </p:nvPicPr>
        <p:blipFill>
          <a:blip r:embed="rId10"/>
          <a:stretch>
            <a:fillRect/>
          </a:stretch>
        </p:blipFill>
        <p:spPr>
          <a:xfrm>
            <a:off x="7046841" y="788649"/>
            <a:ext cx="886375" cy="806156"/>
          </a:xfrm>
          <a:prstGeom prst="rect">
            <a:avLst/>
          </a:prstGeom>
          <a:noFill/>
          <a:ln>
            <a:noFill/>
          </a:ln>
        </p:spPr>
      </p:pic>
      <p:pic>
        <p:nvPicPr>
          <p:cNvPr id="1615" name="Google Shape;1615;p42"/>
          <p:cNvPicPr preferRelativeResize="0"/>
          <p:nvPr/>
        </p:nvPicPr>
        <p:blipFill>
          <a:blip r:embed="rId10"/>
          <a:stretch>
            <a:fillRect/>
          </a:stretch>
        </p:blipFill>
        <p:spPr>
          <a:xfrm>
            <a:off x="6929963" y="949875"/>
            <a:ext cx="886375" cy="806156"/>
          </a:xfrm>
          <a:prstGeom prst="rect">
            <a:avLst/>
          </a:prstGeom>
          <a:noFill/>
          <a:ln>
            <a:noFill/>
          </a:ln>
        </p:spPr>
      </p:pic>
      <p:pic>
        <p:nvPicPr>
          <p:cNvPr id="1616" name="Google Shape;1616;p42"/>
          <p:cNvPicPr preferRelativeResize="0"/>
          <p:nvPr/>
        </p:nvPicPr>
        <p:blipFill>
          <a:blip r:embed="rId10"/>
          <a:stretch>
            <a:fillRect/>
          </a:stretch>
        </p:blipFill>
        <p:spPr>
          <a:xfrm>
            <a:off x="6804450" y="1116844"/>
            <a:ext cx="886375" cy="806156"/>
          </a:xfrm>
          <a:prstGeom prst="rect">
            <a:avLst/>
          </a:prstGeom>
          <a:noFill/>
          <a:ln>
            <a:noFill/>
          </a:ln>
        </p:spPr>
      </p:pic>
      <p:sp>
        <p:nvSpPr>
          <p:cNvPr id="1617" name="Google Shape;1617;p42"/>
          <p:cNvSpPr/>
          <p:nvPr/>
        </p:nvSpPr>
        <p:spPr>
          <a:xfrm>
            <a:off x="5988075" y="34167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i="1">
                <a:latin typeface="Times New Roman" panose="02020603050405020304"/>
                <a:ea typeface="Times New Roman" panose="02020603050405020304"/>
                <a:cs typeface="Times New Roman" panose="02020603050405020304"/>
                <a:sym typeface="Times New Roman" panose="02020603050405020304"/>
              </a:rPr>
              <a:t>Bicubic</a:t>
            </a:r>
            <a:endParaRPr sz="10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618" name="Google Shape;1618;p42"/>
          <p:cNvSpPr txBox="1"/>
          <p:nvPr/>
        </p:nvSpPr>
        <p:spPr>
          <a:xfrm>
            <a:off x="4126575" y="2027513"/>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Amplitude Distribution</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(Interval: 40ms)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619" name="Google Shape;1619;p42"/>
          <p:cNvSpPr txBox="1"/>
          <p:nvPr/>
        </p:nvSpPr>
        <p:spPr>
          <a:xfrm>
            <a:off x="4435513" y="173212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20ms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20" name="Google Shape;1620;p42"/>
          <p:cNvSpPr txBox="1"/>
          <p:nvPr/>
        </p:nvSpPr>
        <p:spPr>
          <a:xfrm>
            <a:off x="4639850" y="15307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60ms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21" name="Google Shape;1621;p42"/>
          <p:cNvSpPr txBox="1"/>
          <p:nvPr/>
        </p:nvSpPr>
        <p:spPr>
          <a:xfrm>
            <a:off x="4855838" y="13179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100ms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22" name="Google Shape;1622;p42"/>
          <p:cNvSpPr txBox="1"/>
          <p:nvPr/>
        </p:nvSpPr>
        <p:spPr>
          <a:xfrm>
            <a:off x="5110513" y="10433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940ms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23" name="Google Shape;1623;p42"/>
          <p:cNvSpPr txBox="1"/>
          <p:nvPr/>
        </p:nvSpPr>
        <p:spPr>
          <a:xfrm>
            <a:off x="5307125" y="88518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980ms</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24" name="Google Shape;1624;p42"/>
          <p:cNvSpPr txBox="1"/>
          <p:nvPr/>
        </p:nvSpPr>
        <p:spPr>
          <a:xfrm>
            <a:off x="4093725" y="4620000"/>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Power Distribution</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(Interval: 2Hz)</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625" name="Google Shape;1625;p42"/>
          <p:cNvSpPr txBox="1"/>
          <p:nvPr/>
        </p:nvSpPr>
        <p:spPr>
          <a:xfrm>
            <a:off x="4431200" y="439117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1Hz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26" name="Google Shape;1626;p42"/>
          <p:cNvSpPr txBox="1"/>
          <p:nvPr/>
        </p:nvSpPr>
        <p:spPr>
          <a:xfrm>
            <a:off x="4635538" y="41898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3Hz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27" name="Google Shape;1627;p42"/>
          <p:cNvSpPr txBox="1"/>
          <p:nvPr/>
        </p:nvSpPr>
        <p:spPr>
          <a:xfrm>
            <a:off x="4851525" y="39770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5Hz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28" name="Google Shape;1628;p42"/>
          <p:cNvSpPr txBox="1"/>
          <p:nvPr/>
        </p:nvSpPr>
        <p:spPr>
          <a:xfrm>
            <a:off x="5171700" y="37023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47Hz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29" name="Google Shape;1629;p42"/>
          <p:cNvSpPr txBox="1"/>
          <p:nvPr/>
        </p:nvSpPr>
        <p:spPr>
          <a:xfrm>
            <a:off x="5368313" y="354423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49Hz</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1630" name="Google Shape;1630;p42"/>
          <p:cNvSpPr txBox="1"/>
          <p:nvPr/>
        </p:nvSpPr>
        <p:spPr>
          <a:xfrm>
            <a:off x="6389050" y="464057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EEG Topographic Maps</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(25 frames)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631" name="Google Shape;1631;p42"/>
          <p:cNvSpPr txBox="1"/>
          <p:nvPr/>
        </p:nvSpPr>
        <p:spPr>
          <a:xfrm>
            <a:off x="6354752" y="203302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Temporal EEG Topographic Maps</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(25 frames)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632" name="Google Shape;1632;p42"/>
          <p:cNvSpPr txBox="1"/>
          <p:nvPr/>
        </p:nvSpPr>
        <p:spPr>
          <a:xfrm>
            <a:off x="718550" y="2017650"/>
            <a:ext cx="264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t>
            </a:r>
            <a:r>
              <a:rPr lang="en-GB" sz="1200">
                <a:latin typeface="Times New Roman" panose="02020603050405020304"/>
                <a:ea typeface="Times New Roman" panose="02020603050405020304"/>
                <a:cs typeface="Times New Roman" panose="02020603050405020304"/>
                <a:sym typeface="Times New Roman" panose="02020603050405020304"/>
              </a:rPr>
              <a:t>all channels in time domain (0-1s, downsampling to 100Hz)</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1633" name="Google Shape;1633;p42"/>
          <p:cNvSpPr txBox="1"/>
          <p:nvPr/>
        </p:nvSpPr>
        <p:spPr>
          <a:xfrm>
            <a:off x="570475" y="4640575"/>
            <a:ext cx="307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EEG of </a:t>
            </a:r>
            <a:r>
              <a:rPr lang="en-GB" sz="1200">
                <a:latin typeface="Times New Roman" panose="02020603050405020304"/>
                <a:ea typeface="Times New Roman" panose="02020603050405020304"/>
                <a:cs typeface="Times New Roman" panose="02020603050405020304"/>
                <a:sym typeface="Times New Roman" panose="02020603050405020304"/>
              </a:rPr>
              <a:t>all channels in frequency domain (0-50Hz, average of 0-4s (one trial))</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1634" name="Google Shape;1634;p42"/>
          <p:cNvSpPr/>
          <p:nvPr/>
        </p:nvSpPr>
        <p:spPr>
          <a:xfrm>
            <a:off x="5952275" y="7460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Bicubic</a:t>
            </a:r>
            <a:endParaRPr sz="1000" b="1" i="1">
              <a:latin typeface="Times New Roman" panose="02020603050405020304"/>
              <a:ea typeface="Times New Roman" panose="02020603050405020304"/>
              <a:cs typeface="Times New Roman" panose="02020603050405020304"/>
              <a:sym typeface="Times New Roman" panose="02020603050405020304"/>
            </a:endParaRPr>
          </a:p>
        </p:txBody>
      </p:sp>
      <p:sp>
        <p:nvSpPr>
          <p:cNvPr id="1635" name="Google Shape;1635;p42"/>
          <p:cNvSpPr/>
          <p:nvPr/>
        </p:nvSpPr>
        <p:spPr>
          <a:xfrm>
            <a:off x="3463850" y="79537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636" name="Google Shape;1636;p42"/>
          <p:cNvSpPr/>
          <p:nvPr/>
        </p:nvSpPr>
        <p:spPr>
          <a:xfrm>
            <a:off x="3463850" y="344102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3"/>
          <p:cNvPicPr preferRelativeResize="0"/>
          <p:nvPr/>
        </p:nvPicPr>
        <p:blipFill>
          <a:blip r:embed="rId1"/>
          <a:stretch>
            <a:fillRect/>
          </a:stretch>
        </p:blipFill>
        <p:spPr>
          <a:xfrm>
            <a:off x="605125" y="2541500"/>
            <a:ext cx="3005123" cy="2253842"/>
          </a:xfrm>
          <a:prstGeom prst="rect">
            <a:avLst/>
          </a:prstGeom>
          <a:noFill/>
          <a:ln>
            <a:noFill/>
          </a:ln>
        </p:spPr>
      </p:pic>
      <p:pic>
        <p:nvPicPr>
          <p:cNvPr id="1642" name="Google Shape;1642;p43"/>
          <p:cNvPicPr preferRelativeResize="0"/>
          <p:nvPr/>
        </p:nvPicPr>
        <p:blipFill>
          <a:blip r:embed="rId2"/>
          <a:stretch>
            <a:fillRect/>
          </a:stretch>
        </p:blipFill>
        <p:spPr>
          <a:xfrm>
            <a:off x="605125" y="121650"/>
            <a:ext cx="2823301" cy="2059565"/>
          </a:xfrm>
          <a:prstGeom prst="rect">
            <a:avLst/>
          </a:prstGeom>
          <a:noFill/>
          <a:ln>
            <a:noFill/>
          </a:ln>
        </p:spPr>
      </p:pic>
      <p:pic>
        <p:nvPicPr>
          <p:cNvPr id="1643" name="Google Shape;1643;p43"/>
          <p:cNvPicPr preferRelativeResize="0"/>
          <p:nvPr/>
        </p:nvPicPr>
        <p:blipFill>
          <a:blip r:embed="rId3"/>
          <a:stretch>
            <a:fillRect/>
          </a:stretch>
        </p:blipFill>
        <p:spPr>
          <a:xfrm>
            <a:off x="4974851" y="2864088"/>
            <a:ext cx="859923" cy="862191"/>
          </a:xfrm>
          <a:prstGeom prst="rect">
            <a:avLst/>
          </a:prstGeom>
          <a:noFill/>
          <a:ln>
            <a:noFill/>
          </a:ln>
        </p:spPr>
      </p:pic>
      <p:pic>
        <p:nvPicPr>
          <p:cNvPr id="1644" name="Google Shape;1644;p43"/>
          <p:cNvPicPr preferRelativeResize="0"/>
          <p:nvPr/>
        </p:nvPicPr>
        <p:blipFill>
          <a:blip r:embed="rId3"/>
          <a:stretch>
            <a:fillRect/>
          </a:stretch>
        </p:blipFill>
        <p:spPr>
          <a:xfrm>
            <a:off x="4752222" y="3034364"/>
            <a:ext cx="859923" cy="862191"/>
          </a:xfrm>
          <a:prstGeom prst="rect">
            <a:avLst/>
          </a:prstGeom>
          <a:noFill/>
          <a:ln>
            <a:noFill/>
          </a:ln>
        </p:spPr>
      </p:pic>
      <p:pic>
        <p:nvPicPr>
          <p:cNvPr id="1645" name="Google Shape;1645;p43"/>
          <p:cNvPicPr preferRelativeResize="0"/>
          <p:nvPr/>
        </p:nvPicPr>
        <p:blipFill>
          <a:blip r:embed="rId4"/>
          <a:stretch>
            <a:fillRect/>
          </a:stretch>
        </p:blipFill>
        <p:spPr>
          <a:xfrm>
            <a:off x="4373438" y="3379922"/>
            <a:ext cx="859923" cy="862176"/>
          </a:xfrm>
          <a:prstGeom prst="rect">
            <a:avLst/>
          </a:prstGeom>
          <a:noFill/>
          <a:ln>
            <a:noFill/>
          </a:ln>
        </p:spPr>
      </p:pic>
      <p:pic>
        <p:nvPicPr>
          <p:cNvPr id="1646" name="Google Shape;1646;p43"/>
          <p:cNvPicPr preferRelativeResize="0"/>
          <p:nvPr/>
        </p:nvPicPr>
        <p:blipFill>
          <a:blip r:embed="rId4"/>
          <a:stretch>
            <a:fillRect/>
          </a:stretch>
        </p:blipFill>
        <p:spPr>
          <a:xfrm>
            <a:off x="4202757" y="3536800"/>
            <a:ext cx="859923" cy="862176"/>
          </a:xfrm>
          <a:prstGeom prst="rect">
            <a:avLst/>
          </a:prstGeom>
          <a:noFill/>
          <a:ln>
            <a:noFill/>
          </a:ln>
        </p:spPr>
      </p:pic>
      <p:pic>
        <p:nvPicPr>
          <p:cNvPr id="1647" name="Google Shape;1647;p43"/>
          <p:cNvPicPr preferRelativeResize="0"/>
          <p:nvPr/>
        </p:nvPicPr>
        <p:blipFill>
          <a:blip r:embed="rId4"/>
          <a:stretch>
            <a:fillRect/>
          </a:stretch>
        </p:blipFill>
        <p:spPr>
          <a:xfrm>
            <a:off x="4030899" y="3696412"/>
            <a:ext cx="859923" cy="862176"/>
          </a:xfrm>
          <a:prstGeom prst="rect">
            <a:avLst/>
          </a:prstGeom>
          <a:noFill/>
          <a:ln>
            <a:noFill/>
          </a:ln>
        </p:spPr>
      </p:pic>
      <p:sp>
        <p:nvSpPr>
          <p:cNvPr id="1648" name="Google Shape;1648;p43"/>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43"/>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43"/>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51" name="Google Shape;1651;p43"/>
          <p:cNvPicPr preferRelativeResize="0"/>
          <p:nvPr/>
        </p:nvPicPr>
        <p:blipFill>
          <a:blip r:embed="rId5"/>
          <a:stretch>
            <a:fillRect/>
          </a:stretch>
        </p:blipFill>
        <p:spPr>
          <a:xfrm>
            <a:off x="7240186" y="2864094"/>
            <a:ext cx="880164" cy="789121"/>
          </a:xfrm>
          <a:prstGeom prst="rect">
            <a:avLst/>
          </a:prstGeom>
          <a:noFill/>
          <a:ln>
            <a:noFill/>
          </a:ln>
        </p:spPr>
      </p:pic>
      <p:pic>
        <p:nvPicPr>
          <p:cNvPr id="1652" name="Google Shape;1652;p43"/>
          <p:cNvPicPr preferRelativeResize="0"/>
          <p:nvPr/>
        </p:nvPicPr>
        <p:blipFill>
          <a:blip r:embed="rId5"/>
          <a:stretch>
            <a:fillRect/>
          </a:stretch>
        </p:blipFill>
        <p:spPr>
          <a:xfrm>
            <a:off x="7040145" y="3064437"/>
            <a:ext cx="880164" cy="789121"/>
          </a:xfrm>
          <a:prstGeom prst="rect">
            <a:avLst/>
          </a:prstGeom>
          <a:noFill/>
          <a:ln>
            <a:noFill/>
          </a:ln>
        </p:spPr>
      </p:pic>
      <p:pic>
        <p:nvPicPr>
          <p:cNvPr id="1653" name="Google Shape;1653;p43"/>
          <p:cNvPicPr preferRelativeResize="0"/>
          <p:nvPr/>
        </p:nvPicPr>
        <p:blipFill>
          <a:blip r:embed="rId6"/>
          <a:stretch>
            <a:fillRect/>
          </a:stretch>
        </p:blipFill>
        <p:spPr>
          <a:xfrm>
            <a:off x="6774676" y="3468670"/>
            <a:ext cx="880152" cy="789146"/>
          </a:xfrm>
          <a:prstGeom prst="rect">
            <a:avLst/>
          </a:prstGeom>
          <a:noFill/>
          <a:ln>
            <a:noFill/>
          </a:ln>
        </p:spPr>
      </p:pic>
      <p:pic>
        <p:nvPicPr>
          <p:cNvPr id="1654" name="Google Shape;1654;p43"/>
          <p:cNvPicPr preferRelativeResize="0"/>
          <p:nvPr/>
        </p:nvPicPr>
        <p:blipFill>
          <a:blip r:embed="rId6"/>
          <a:stretch>
            <a:fillRect/>
          </a:stretch>
        </p:blipFill>
        <p:spPr>
          <a:xfrm>
            <a:off x="6633943" y="3626492"/>
            <a:ext cx="880152" cy="789146"/>
          </a:xfrm>
          <a:prstGeom prst="rect">
            <a:avLst/>
          </a:prstGeom>
          <a:noFill/>
          <a:ln>
            <a:noFill/>
          </a:ln>
        </p:spPr>
      </p:pic>
      <p:pic>
        <p:nvPicPr>
          <p:cNvPr id="1655" name="Google Shape;1655;p43"/>
          <p:cNvPicPr preferRelativeResize="0"/>
          <p:nvPr/>
        </p:nvPicPr>
        <p:blipFill>
          <a:blip r:embed="rId6"/>
          <a:stretch>
            <a:fillRect/>
          </a:stretch>
        </p:blipFill>
        <p:spPr>
          <a:xfrm>
            <a:off x="6516525" y="3789937"/>
            <a:ext cx="880164" cy="789156"/>
          </a:xfrm>
          <a:prstGeom prst="rect">
            <a:avLst/>
          </a:prstGeom>
          <a:noFill/>
          <a:ln>
            <a:noFill/>
          </a:ln>
        </p:spPr>
      </p:pic>
      <p:sp>
        <p:nvSpPr>
          <p:cNvPr id="1656" name="Google Shape;1656;p43"/>
          <p:cNvSpPr/>
          <p:nvPr/>
        </p:nvSpPr>
        <p:spPr>
          <a:xfrm>
            <a:off x="7157992" y="3291487"/>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43"/>
          <p:cNvSpPr/>
          <p:nvPr/>
        </p:nvSpPr>
        <p:spPr>
          <a:xfrm>
            <a:off x="7083407" y="3358656"/>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43"/>
          <p:cNvSpPr/>
          <p:nvPr/>
        </p:nvSpPr>
        <p:spPr>
          <a:xfrm>
            <a:off x="7232577" y="3224318"/>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59" name="Google Shape;1659;p43"/>
          <p:cNvCxnSpPr/>
          <p:nvPr/>
        </p:nvCxnSpPr>
        <p:spPr>
          <a:xfrm>
            <a:off x="605125" y="2367525"/>
            <a:ext cx="7518600" cy="0"/>
          </a:xfrm>
          <a:prstGeom prst="straightConnector1">
            <a:avLst/>
          </a:prstGeom>
          <a:noFill/>
          <a:ln w="9525" cap="flat" cmpd="sng">
            <a:solidFill>
              <a:schemeClr val="dk1"/>
            </a:solidFill>
            <a:prstDash val="dot"/>
            <a:round/>
            <a:headEnd type="none" w="med" len="med"/>
            <a:tailEnd type="none" w="med" len="med"/>
          </a:ln>
        </p:spPr>
      </p:cxnSp>
      <p:pic>
        <p:nvPicPr>
          <p:cNvPr id="1660" name="Google Shape;1660;p43"/>
          <p:cNvPicPr preferRelativeResize="0"/>
          <p:nvPr/>
        </p:nvPicPr>
        <p:blipFill>
          <a:blip r:embed="rId7"/>
          <a:stretch>
            <a:fillRect/>
          </a:stretch>
        </p:blipFill>
        <p:spPr>
          <a:xfrm>
            <a:off x="4845441" y="260746"/>
            <a:ext cx="859041" cy="856894"/>
          </a:xfrm>
          <a:prstGeom prst="rect">
            <a:avLst/>
          </a:prstGeom>
          <a:noFill/>
          <a:ln>
            <a:noFill/>
          </a:ln>
        </p:spPr>
      </p:pic>
      <p:pic>
        <p:nvPicPr>
          <p:cNvPr id="1661" name="Google Shape;1661;p43"/>
          <p:cNvPicPr preferRelativeResize="0"/>
          <p:nvPr/>
        </p:nvPicPr>
        <p:blipFill>
          <a:blip r:embed="rId7"/>
          <a:stretch>
            <a:fillRect/>
          </a:stretch>
        </p:blipFill>
        <p:spPr>
          <a:xfrm>
            <a:off x="4655340" y="428058"/>
            <a:ext cx="859041" cy="856894"/>
          </a:xfrm>
          <a:prstGeom prst="rect">
            <a:avLst/>
          </a:prstGeom>
          <a:noFill/>
          <a:ln>
            <a:noFill/>
          </a:ln>
        </p:spPr>
      </p:pic>
      <p:pic>
        <p:nvPicPr>
          <p:cNvPr id="1662" name="Google Shape;1662;p43"/>
          <p:cNvPicPr preferRelativeResize="0"/>
          <p:nvPr/>
        </p:nvPicPr>
        <p:blipFill>
          <a:blip r:embed="rId8"/>
          <a:stretch>
            <a:fillRect/>
          </a:stretch>
        </p:blipFill>
        <p:spPr>
          <a:xfrm>
            <a:off x="4279207" y="780322"/>
            <a:ext cx="892504" cy="890275"/>
          </a:xfrm>
          <a:prstGeom prst="rect">
            <a:avLst/>
          </a:prstGeom>
          <a:noFill/>
          <a:ln>
            <a:noFill/>
          </a:ln>
        </p:spPr>
      </p:pic>
      <p:pic>
        <p:nvPicPr>
          <p:cNvPr id="1663" name="Google Shape;1663;p43"/>
          <p:cNvPicPr preferRelativeResize="0"/>
          <p:nvPr/>
        </p:nvPicPr>
        <p:blipFill>
          <a:blip r:embed="rId8"/>
          <a:stretch>
            <a:fillRect/>
          </a:stretch>
        </p:blipFill>
        <p:spPr>
          <a:xfrm>
            <a:off x="4126572" y="928700"/>
            <a:ext cx="892504" cy="890275"/>
          </a:xfrm>
          <a:prstGeom prst="rect">
            <a:avLst/>
          </a:prstGeom>
          <a:noFill/>
          <a:ln>
            <a:noFill/>
          </a:ln>
        </p:spPr>
      </p:pic>
      <p:pic>
        <p:nvPicPr>
          <p:cNvPr id="1664" name="Google Shape;1664;p43"/>
          <p:cNvPicPr preferRelativeResize="0"/>
          <p:nvPr/>
        </p:nvPicPr>
        <p:blipFill>
          <a:blip r:embed="rId8"/>
          <a:stretch>
            <a:fillRect/>
          </a:stretch>
        </p:blipFill>
        <p:spPr>
          <a:xfrm>
            <a:off x="3958656" y="1082671"/>
            <a:ext cx="892504" cy="890275"/>
          </a:xfrm>
          <a:prstGeom prst="rect">
            <a:avLst/>
          </a:prstGeom>
          <a:noFill/>
          <a:ln>
            <a:noFill/>
          </a:ln>
        </p:spPr>
      </p:pic>
      <p:sp>
        <p:nvSpPr>
          <p:cNvPr id="1665" name="Google Shape;1665;p43"/>
          <p:cNvSpPr/>
          <p:nvPr/>
        </p:nvSpPr>
        <p:spPr>
          <a:xfrm>
            <a:off x="4865675" y="672660"/>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43"/>
          <p:cNvSpPr/>
          <p:nvPr/>
        </p:nvSpPr>
        <p:spPr>
          <a:xfrm>
            <a:off x="4801931" y="737317"/>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43"/>
          <p:cNvSpPr/>
          <p:nvPr/>
        </p:nvSpPr>
        <p:spPr>
          <a:xfrm>
            <a:off x="4929420" y="608004"/>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68" name="Google Shape;1668;p43"/>
          <p:cNvPicPr preferRelativeResize="0"/>
          <p:nvPr/>
        </p:nvPicPr>
        <p:blipFill>
          <a:blip r:embed="rId9"/>
          <a:stretch>
            <a:fillRect/>
          </a:stretch>
        </p:blipFill>
        <p:spPr>
          <a:xfrm>
            <a:off x="7233978" y="245025"/>
            <a:ext cx="886372" cy="806146"/>
          </a:xfrm>
          <a:prstGeom prst="rect">
            <a:avLst/>
          </a:prstGeom>
          <a:noFill/>
          <a:ln>
            <a:noFill/>
          </a:ln>
        </p:spPr>
      </p:pic>
      <p:pic>
        <p:nvPicPr>
          <p:cNvPr id="1669" name="Google Shape;1669;p43"/>
          <p:cNvPicPr preferRelativeResize="0"/>
          <p:nvPr/>
        </p:nvPicPr>
        <p:blipFill>
          <a:blip r:embed="rId9"/>
          <a:stretch>
            <a:fillRect/>
          </a:stretch>
        </p:blipFill>
        <p:spPr>
          <a:xfrm>
            <a:off x="7037617" y="449687"/>
            <a:ext cx="886372" cy="806146"/>
          </a:xfrm>
          <a:prstGeom prst="rect">
            <a:avLst/>
          </a:prstGeom>
          <a:noFill/>
          <a:ln>
            <a:noFill/>
          </a:ln>
        </p:spPr>
      </p:pic>
      <p:sp>
        <p:nvSpPr>
          <p:cNvPr id="1670" name="Google Shape;1670;p43"/>
          <p:cNvSpPr/>
          <p:nvPr/>
        </p:nvSpPr>
        <p:spPr>
          <a:xfrm>
            <a:off x="7158864" y="681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43"/>
          <p:cNvSpPr/>
          <p:nvPr/>
        </p:nvSpPr>
        <p:spPr>
          <a:xfrm>
            <a:off x="7083752" y="750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43"/>
          <p:cNvSpPr/>
          <p:nvPr/>
        </p:nvSpPr>
        <p:spPr>
          <a:xfrm>
            <a:off x="7233977" y="613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73" name="Google Shape;1673;p43"/>
          <p:cNvPicPr preferRelativeResize="0"/>
          <p:nvPr/>
        </p:nvPicPr>
        <p:blipFill>
          <a:blip r:embed="rId10"/>
          <a:stretch>
            <a:fillRect/>
          </a:stretch>
        </p:blipFill>
        <p:spPr>
          <a:xfrm>
            <a:off x="6741291" y="862649"/>
            <a:ext cx="886375" cy="806156"/>
          </a:xfrm>
          <a:prstGeom prst="rect">
            <a:avLst/>
          </a:prstGeom>
          <a:noFill/>
          <a:ln>
            <a:noFill/>
          </a:ln>
        </p:spPr>
      </p:pic>
      <p:pic>
        <p:nvPicPr>
          <p:cNvPr id="1674" name="Google Shape;1674;p43"/>
          <p:cNvPicPr preferRelativeResize="0"/>
          <p:nvPr/>
        </p:nvPicPr>
        <p:blipFill>
          <a:blip r:embed="rId10"/>
          <a:stretch>
            <a:fillRect/>
          </a:stretch>
        </p:blipFill>
        <p:spPr>
          <a:xfrm>
            <a:off x="6624413" y="1023875"/>
            <a:ext cx="886375" cy="806156"/>
          </a:xfrm>
          <a:prstGeom prst="rect">
            <a:avLst/>
          </a:prstGeom>
          <a:noFill/>
          <a:ln>
            <a:noFill/>
          </a:ln>
        </p:spPr>
      </p:pic>
      <p:pic>
        <p:nvPicPr>
          <p:cNvPr id="1675" name="Google Shape;1675;p43"/>
          <p:cNvPicPr preferRelativeResize="0"/>
          <p:nvPr/>
        </p:nvPicPr>
        <p:blipFill>
          <a:blip r:embed="rId10"/>
          <a:stretch>
            <a:fillRect/>
          </a:stretch>
        </p:blipFill>
        <p:spPr>
          <a:xfrm>
            <a:off x="6498900" y="1190844"/>
            <a:ext cx="886375" cy="806156"/>
          </a:xfrm>
          <a:prstGeom prst="rect">
            <a:avLst/>
          </a:prstGeom>
          <a:noFill/>
          <a:ln>
            <a:noFill/>
          </a:ln>
        </p:spPr>
      </p:pic>
      <p:sp>
        <p:nvSpPr>
          <p:cNvPr id="1676" name="Google Shape;1676;p43"/>
          <p:cNvSpPr/>
          <p:nvPr/>
        </p:nvSpPr>
        <p:spPr>
          <a:xfrm>
            <a:off x="593772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43"/>
          <p:cNvSpPr/>
          <p:nvPr/>
        </p:nvSpPr>
        <p:spPr>
          <a:xfrm>
            <a:off x="5996550"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43"/>
          <p:cNvSpPr/>
          <p:nvPr/>
        </p:nvSpPr>
        <p:spPr>
          <a:xfrm>
            <a:off x="3498463"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43"/>
          <p:cNvSpPr/>
          <p:nvPr/>
        </p:nvSpPr>
        <p:spPr>
          <a:xfrm>
            <a:off x="347357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44"/>
          <p:cNvSpPr/>
          <p:nvPr/>
        </p:nvSpPr>
        <p:spPr>
          <a:xfrm>
            <a:off x="5194525" y="2607225"/>
            <a:ext cx="825000" cy="24069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44"/>
          <p:cNvSpPr/>
          <p:nvPr/>
        </p:nvSpPr>
        <p:spPr>
          <a:xfrm>
            <a:off x="5194400" y="850"/>
            <a:ext cx="825000" cy="23736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44"/>
          <p:cNvSpPr/>
          <p:nvPr/>
        </p:nvSpPr>
        <p:spPr>
          <a:xfrm>
            <a:off x="4501859" y="294617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87" name="Google Shape;1687;p44"/>
          <p:cNvSpPr/>
          <p:nvPr/>
        </p:nvSpPr>
        <p:spPr>
          <a:xfrm>
            <a:off x="4501859" y="32503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88" name="Google Shape;1688;p44"/>
          <p:cNvSpPr/>
          <p:nvPr/>
        </p:nvSpPr>
        <p:spPr>
          <a:xfrm>
            <a:off x="4501859" y="38508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89" name="Google Shape;1689;p44"/>
          <p:cNvSpPr/>
          <p:nvPr/>
        </p:nvSpPr>
        <p:spPr>
          <a:xfrm>
            <a:off x="4501859" y="415504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0" name="Google Shape;1690;p44"/>
          <p:cNvSpPr/>
          <p:nvPr/>
        </p:nvSpPr>
        <p:spPr>
          <a:xfrm>
            <a:off x="4501859" y="445822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1" name="Google Shape;1691;p44"/>
          <p:cNvSpPr/>
          <p:nvPr/>
        </p:nvSpPr>
        <p:spPr>
          <a:xfrm>
            <a:off x="5747931"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2" name="Google Shape;1692;p44"/>
          <p:cNvSpPr/>
          <p:nvPr/>
        </p:nvSpPr>
        <p:spPr>
          <a:xfrm>
            <a:off x="5243496"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3" name="Google Shape;1693;p44"/>
          <p:cNvSpPr/>
          <p:nvPr/>
        </p:nvSpPr>
        <p:spPr>
          <a:xfrm>
            <a:off x="5243520"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4" name="Google Shape;1694;p44"/>
          <p:cNvSpPr/>
          <p:nvPr/>
        </p:nvSpPr>
        <p:spPr>
          <a:xfrm>
            <a:off x="5243496"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5" name="Google Shape;1695;p44"/>
          <p:cNvSpPr/>
          <p:nvPr/>
        </p:nvSpPr>
        <p:spPr>
          <a:xfrm>
            <a:off x="5243531"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6" name="Google Shape;1696;p44"/>
          <p:cNvSpPr/>
          <p:nvPr/>
        </p:nvSpPr>
        <p:spPr>
          <a:xfrm>
            <a:off x="5243555" y="473548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7" name="Google Shape;1697;p44"/>
          <p:cNvSpPr/>
          <p:nvPr/>
        </p:nvSpPr>
        <p:spPr>
          <a:xfrm>
            <a:off x="5747872" y="266890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8" name="Google Shape;1698;p44"/>
          <p:cNvSpPr/>
          <p:nvPr/>
        </p:nvSpPr>
        <p:spPr>
          <a:xfrm>
            <a:off x="5747896" y="307484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699" name="Google Shape;1699;p44"/>
          <p:cNvSpPr/>
          <p:nvPr/>
        </p:nvSpPr>
        <p:spPr>
          <a:xfrm>
            <a:off x="5747872" y="39174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00" name="Google Shape;1700;p44"/>
          <p:cNvSpPr/>
          <p:nvPr/>
        </p:nvSpPr>
        <p:spPr>
          <a:xfrm>
            <a:off x="5747907" y="432954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01" name="Google Shape;1701;p44"/>
          <p:cNvSpPr txBox="1"/>
          <p:nvPr/>
        </p:nvSpPr>
        <p:spPr>
          <a:xfrm>
            <a:off x="5207097"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02" name="Google Shape;1702;p44"/>
          <p:cNvSpPr txBox="1"/>
          <p:nvPr/>
        </p:nvSpPr>
        <p:spPr>
          <a:xfrm>
            <a:off x="5207121"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03" name="Google Shape;1703;p44"/>
          <p:cNvSpPr txBox="1"/>
          <p:nvPr/>
        </p:nvSpPr>
        <p:spPr>
          <a:xfrm>
            <a:off x="5207097"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04" name="Google Shape;1704;p44"/>
          <p:cNvSpPr txBox="1"/>
          <p:nvPr/>
        </p:nvSpPr>
        <p:spPr>
          <a:xfrm>
            <a:off x="5207133"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05" name="Google Shape;1705;p44"/>
          <p:cNvSpPr txBox="1"/>
          <p:nvPr/>
        </p:nvSpPr>
        <p:spPr>
          <a:xfrm>
            <a:off x="5207157"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06" name="Google Shape;1706;p44"/>
          <p:cNvSpPr txBox="1"/>
          <p:nvPr/>
        </p:nvSpPr>
        <p:spPr>
          <a:xfrm>
            <a:off x="5711473" y="262516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07" name="Google Shape;1707;p44"/>
          <p:cNvSpPr txBox="1"/>
          <p:nvPr/>
        </p:nvSpPr>
        <p:spPr>
          <a:xfrm>
            <a:off x="5711497" y="303110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08" name="Google Shape;1708;p44"/>
          <p:cNvSpPr txBox="1"/>
          <p:nvPr/>
        </p:nvSpPr>
        <p:spPr>
          <a:xfrm>
            <a:off x="5711473" y="38736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09" name="Google Shape;1709;p44"/>
          <p:cNvSpPr txBox="1"/>
          <p:nvPr/>
        </p:nvSpPr>
        <p:spPr>
          <a:xfrm>
            <a:off x="5711509" y="428580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10" name="Google Shape;1710;p44"/>
          <p:cNvSpPr txBox="1"/>
          <p:nvPr/>
        </p:nvSpPr>
        <p:spPr>
          <a:xfrm>
            <a:off x="5711532" y="46917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11" name="Google Shape;1711;p44"/>
          <p:cNvSpPr txBox="1"/>
          <p:nvPr/>
        </p:nvSpPr>
        <p:spPr>
          <a:xfrm>
            <a:off x="4465460" y="290243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12" name="Google Shape;1712;p44"/>
          <p:cNvSpPr txBox="1"/>
          <p:nvPr/>
        </p:nvSpPr>
        <p:spPr>
          <a:xfrm>
            <a:off x="4465460" y="32066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13" name="Google Shape;1713;p44"/>
          <p:cNvSpPr txBox="1"/>
          <p:nvPr/>
        </p:nvSpPr>
        <p:spPr>
          <a:xfrm>
            <a:off x="4465460" y="380714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14" name="Google Shape;1714;p44"/>
          <p:cNvSpPr txBox="1"/>
          <p:nvPr/>
        </p:nvSpPr>
        <p:spPr>
          <a:xfrm>
            <a:off x="4465460" y="411130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15" name="Google Shape;1715;p44"/>
          <p:cNvSpPr txBox="1"/>
          <p:nvPr/>
        </p:nvSpPr>
        <p:spPr>
          <a:xfrm>
            <a:off x="4465460" y="441448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716" name="Google Shape;1716;p44"/>
          <p:cNvCxnSpPr/>
          <p:nvPr/>
        </p:nvCxnSpPr>
        <p:spPr>
          <a:xfrm rot="10800000" flipH="1">
            <a:off x="302100" y="2497725"/>
            <a:ext cx="6425100" cy="1500"/>
          </a:xfrm>
          <a:prstGeom prst="straightConnector1">
            <a:avLst/>
          </a:prstGeom>
          <a:noFill/>
          <a:ln w="9525" cap="flat" cmpd="sng">
            <a:solidFill>
              <a:schemeClr val="dk1"/>
            </a:solidFill>
            <a:prstDash val="dot"/>
            <a:round/>
            <a:headEnd type="none" w="med" len="med"/>
            <a:tailEnd type="none" w="med" len="med"/>
          </a:ln>
        </p:spPr>
      </p:cxnSp>
      <p:sp>
        <p:nvSpPr>
          <p:cNvPr id="1717" name="Google Shape;1717;p44"/>
          <p:cNvSpPr/>
          <p:nvPr/>
        </p:nvSpPr>
        <p:spPr>
          <a:xfrm>
            <a:off x="4047293" y="964199"/>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44"/>
          <p:cNvSpPr/>
          <p:nvPr/>
        </p:nvSpPr>
        <p:spPr>
          <a:xfrm>
            <a:off x="1956834" y="24498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19" name="Google Shape;1719;p44"/>
          <p:cNvSpPr txBox="1"/>
          <p:nvPr/>
        </p:nvSpPr>
        <p:spPr>
          <a:xfrm>
            <a:off x="2655510" y="956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20" name="Google Shape;1720;p44"/>
          <p:cNvSpPr/>
          <p:nvPr/>
        </p:nvSpPr>
        <p:spPr>
          <a:xfrm>
            <a:off x="4501859" y="62517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21" name="Google Shape;1721;p44"/>
          <p:cNvSpPr txBox="1"/>
          <p:nvPr/>
        </p:nvSpPr>
        <p:spPr>
          <a:xfrm>
            <a:off x="4465460" y="58143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22" name="Google Shape;1722;p44"/>
          <p:cNvSpPr/>
          <p:nvPr/>
        </p:nvSpPr>
        <p:spPr>
          <a:xfrm>
            <a:off x="4595735" y="92934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44"/>
          <p:cNvSpPr/>
          <p:nvPr/>
        </p:nvSpPr>
        <p:spPr>
          <a:xfrm>
            <a:off x="4595735" y="101978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44"/>
          <p:cNvSpPr/>
          <p:nvPr/>
        </p:nvSpPr>
        <p:spPr>
          <a:xfrm>
            <a:off x="4595735" y="111022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44"/>
          <p:cNvSpPr/>
          <p:nvPr/>
        </p:nvSpPr>
        <p:spPr>
          <a:xfrm>
            <a:off x="4501859" y="12257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26" name="Google Shape;1726;p44"/>
          <p:cNvSpPr txBox="1"/>
          <p:nvPr/>
        </p:nvSpPr>
        <p:spPr>
          <a:xfrm>
            <a:off x="4465460" y="11819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27" name="Google Shape;1727;p44"/>
          <p:cNvSpPr/>
          <p:nvPr/>
        </p:nvSpPr>
        <p:spPr>
          <a:xfrm>
            <a:off x="4501859" y="15298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28" name="Google Shape;1728;p44"/>
          <p:cNvSpPr txBox="1"/>
          <p:nvPr/>
        </p:nvSpPr>
        <p:spPr>
          <a:xfrm>
            <a:off x="4465460" y="14861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29" name="Google Shape;1729;p44"/>
          <p:cNvSpPr/>
          <p:nvPr/>
        </p:nvSpPr>
        <p:spPr>
          <a:xfrm>
            <a:off x="4501859" y="18330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0" name="Google Shape;1730;p44"/>
          <p:cNvSpPr txBox="1"/>
          <p:nvPr/>
        </p:nvSpPr>
        <p:spPr>
          <a:xfrm>
            <a:off x="4465460" y="17893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31" name="Google Shape;1731;p44"/>
          <p:cNvSpPr/>
          <p:nvPr/>
        </p:nvSpPr>
        <p:spPr>
          <a:xfrm>
            <a:off x="5243496"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2" name="Google Shape;1732;p44"/>
          <p:cNvSpPr txBox="1"/>
          <p:nvPr/>
        </p:nvSpPr>
        <p:spPr>
          <a:xfrm>
            <a:off x="5207097"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33" name="Google Shape;1733;p44"/>
          <p:cNvSpPr/>
          <p:nvPr/>
        </p:nvSpPr>
        <p:spPr>
          <a:xfrm>
            <a:off x="5243520"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34" name="Google Shape;1734;p44"/>
          <p:cNvSpPr txBox="1"/>
          <p:nvPr/>
        </p:nvSpPr>
        <p:spPr>
          <a:xfrm>
            <a:off x="5207121"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35" name="Google Shape;1735;p44"/>
          <p:cNvSpPr/>
          <p:nvPr/>
        </p:nvSpPr>
        <p:spPr>
          <a:xfrm>
            <a:off x="5337348"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44"/>
          <p:cNvSpPr/>
          <p:nvPr/>
        </p:nvSpPr>
        <p:spPr>
          <a:xfrm>
            <a:off x="5337348"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44"/>
          <p:cNvSpPr/>
          <p:nvPr/>
        </p:nvSpPr>
        <p:spPr>
          <a:xfrm>
            <a:off x="5337348"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738" name="Google Shape;1738;p44"/>
          <p:cNvCxnSpPr/>
          <p:nvPr/>
        </p:nvCxnSpPr>
        <p:spPr>
          <a:xfrm>
            <a:off x="5361050"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39" name="Google Shape;1739;p44"/>
          <p:cNvCxnSpPr/>
          <p:nvPr/>
        </p:nvCxnSpPr>
        <p:spPr>
          <a:xfrm>
            <a:off x="5361050"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40" name="Google Shape;1740;p44"/>
          <p:cNvSpPr/>
          <p:nvPr/>
        </p:nvSpPr>
        <p:spPr>
          <a:xfrm>
            <a:off x="5243496"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41" name="Google Shape;1741;p44"/>
          <p:cNvSpPr txBox="1"/>
          <p:nvPr/>
        </p:nvSpPr>
        <p:spPr>
          <a:xfrm>
            <a:off x="5207097"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742" name="Google Shape;1742;p44"/>
          <p:cNvCxnSpPr/>
          <p:nvPr/>
        </p:nvCxnSpPr>
        <p:spPr>
          <a:xfrm>
            <a:off x="5361026"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43" name="Google Shape;1743;p44"/>
          <p:cNvCxnSpPr/>
          <p:nvPr/>
        </p:nvCxnSpPr>
        <p:spPr>
          <a:xfrm>
            <a:off x="5361026"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44" name="Google Shape;1744;p44"/>
          <p:cNvSpPr/>
          <p:nvPr/>
        </p:nvSpPr>
        <p:spPr>
          <a:xfrm>
            <a:off x="5243531"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45" name="Google Shape;1745;p44"/>
          <p:cNvSpPr txBox="1"/>
          <p:nvPr/>
        </p:nvSpPr>
        <p:spPr>
          <a:xfrm>
            <a:off x="5207133"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46" name="Google Shape;1746;p44"/>
          <p:cNvSpPr/>
          <p:nvPr/>
        </p:nvSpPr>
        <p:spPr>
          <a:xfrm>
            <a:off x="5243555"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47" name="Google Shape;1747;p44"/>
          <p:cNvSpPr txBox="1"/>
          <p:nvPr/>
        </p:nvSpPr>
        <p:spPr>
          <a:xfrm>
            <a:off x="5207157"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748" name="Google Shape;1748;p44"/>
          <p:cNvCxnSpPr/>
          <p:nvPr/>
        </p:nvCxnSpPr>
        <p:spPr>
          <a:xfrm>
            <a:off x="5361085" y="19290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49" name="Google Shape;1749;p44"/>
          <p:cNvSpPr/>
          <p:nvPr/>
        </p:nvSpPr>
        <p:spPr>
          <a:xfrm>
            <a:off x="5747872"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0" name="Google Shape;1750;p44"/>
          <p:cNvSpPr txBox="1"/>
          <p:nvPr/>
        </p:nvSpPr>
        <p:spPr>
          <a:xfrm>
            <a:off x="5711473"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51" name="Google Shape;1751;p44"/>
          <p:cNvSpPr/>
          <p:nvPr/>
        </p:nvSpPr>
        <p:spPr>
          <a:xfrm>
            <a:off x="5747896"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2" name="Google Shape;1752;p44"/>
          <p:cNvSpPr txBox="1"/>
          <p:nvPr/>
        </p:nvSpPr>
        <p:spPr>
          <a:xfrm>
            <a:off x="5711497"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53" name="Google Shape;1753;p44"/>
          <p:cNvSpPr/>
          <p:nvPr/>
        </p:nvSpPr>
        <p:spPr>
          <a:xfrm>
            <a:off x="5841724"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44"/>
          <p:cNvSpPr/>
          <p:nvPr/>
        </p:nvSpPr>
        <p:spPr>
          <a:xfrm>
            <a:off x="5841724"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44"/>
          <p:cNvSpPr/>
          <p:nvPr/>
        </p:nvSpPr>
        <p:spPr>
          <a:xfrm>
            <a:off x="5841724"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756" name="Google Shape;1756;p44"/>
          <p:cNvCxnSpPr/>
          <p:nvPr/>
        </p:nvCxnSpPr>
        <p:spPr>
          <a:xfrm>
            <a:off x="5865426" y="268370"/>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57" name="Google Shape;1757;p44"/>
          <p:cNvCxnSpPr/>
          <p:nvPr/>
        </p:nvCxnSpPr>
        <p:spPr>
          <a:xfrm>
            <a:off x="5865426" y="6865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58" name="Google Shape;1758;p44"/>
          <p:cNvSpPr/>
          <p:nvPr/>
        </p:nvSpPr>
        <p:spPr>
          <a:xfrm>
            <a:off x="5747872"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59" name="Google Shape;1759;p44"/>
          <p:cNvSpPr txBox="1"/>
          <p:nvPr/>
        </p:nvSpPr>
        <p:spPr>
          <a:xfrm>
            <a:off x="5711473"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760" name="Google Shape;1760;p44"/>
          <p:cNvCxnSpPr/>
          <p:nvPr/>
        </p:nvCxnSpPr>
        <p:spPr>
          <a:xfrm>
            <a:off x="5865402" y="11109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61" name="Google Shape;1761;p44"/>
          <p:cNvCxnSpPr/>
          <p:nvPr/>
        </p:nvCxnSpPr>
        <p:spPr>
          <a:xfrm>
            <a:off x="5865402" y="15291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62" name="Google Shape;1762;p44"/>
          <p:cNvSpPr/>
          <p:nvPr/>
        </p:nvSpPr>
        <p:spPr>
          <a:xfrm>
            <a:off x="5747907"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63" name="Google Shape;1763;p44"/>
          <p:cNvSpPr txBox="1"/>
          <p:nvPr/>
        </p:nvSpPr>
        <p:spPr>
          <a:xfrm>
            <a:off x="5711509"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764" name="Google Shape;1764;p44"/>
          <p:cNvSpPr/>
          <p:nvPr/>
        </p:nvSpPr>
        <p:spPr>
          <a:xfrm>
            <a:off x="5747931"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65" name="Google Shape;1765;p44"/>
          <p:cNvSpPr txBox="1"/>
          <p:nvPr/>
        </p:nvSpPr>
        <p:spPr>
          <a:xfrm>
            <a:off x="5711532"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766" name="Google Shape;1766;p44"/>
          <p:cNvCxnSpPr/>
          <p:nvPr/>
        </p:nvCxnSpPr>
        <p:spPr>
          <a:xfrm>
            <a:off x="5865461" y="19290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67" name="Google Shape;1767;p44"/>
          <p:cNvCxnSpPr>
            <a:stCxn id="1732" idx="3"/>
            <a:endCxn id="1750" idx="1"/>
          </p:cNvCxnSpPr>
          <p:nvPr/>
        </p:nvCxnSpPr>
        <p:spPr>
          <a:xfrm>
            <a:off x="5515197"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68" name="Google Shape;1768;p44"/>
          <p:cNvCxnSpPr>
            <a:stCxn id="1734" idx="3"/>
            <a:endCxn id="1752" idx="1"/>
          </p:cNvCxnSpPr>
          <p:nvPr/>
        </p:nvCxnSpPr>
        <p:spPr>
          <a:xfrm>
            <a:off x="5515221"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69" name="Google Shape;1769;p44"/>
          <p:cNvCxnSpPr>
            <a:stCxn id="1741" idx="3"/>
            <a:endCxn id="1759" idx="1"/>
          </p:cNvCxnSpPr>
          <p:nvPr/>
        </p:nvCxnSpPr>
        <p:spPr>
          <a:xfrm>
            <a:off x="5515197"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70" name="Google Shape;1770;p44"/>
          <p:cNvCxnSpPr>
            <a:stCxn id="1745" idx="3"/>
            <a:endCxn id="1763" idx="1"/>
          </p:cNvCxnSpPr>
          <p:nvPr/>
        </p:nvCxnSpPr>
        <p:spPr>
          <a:xfrm>
            <a:off x="5515233"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71" name="Google Shape;1771;p44"/>
          <p:cNvCxnSpPr>
            <a:stCxn id="1747" idx="3"/>
            <a:endCxn id="1765" idx="1"/>
          </p:cNvCxnSpPr>
          <p:nvPr/>
        </p:nvCxnSpPr>
        <p:spPr>
          <a:xfrm>
            <a:off x="5515257" y="22435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72" name="Google Shape;1772;p44"/>
          <p:cNvCxnSpPr/>
          <p:nvPr/>
        </p:nvCxnSpPr>
        <p:spPr>
          <a:xfrm rot="10800000" flipH="1">
            <a:off x="4827886" y="267126"/>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1773" name="Google Shape;1773;p44"/>
          <p:cNvCxnSpPr/>
          <p:nvPr/>
        </p:nvCxnSpPr>
        <p:spPr>
          <a:xfrm rot="10800000" flipH="1">
            <a:off x="4846056" y="6140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774" name="Google Shape;1774;p44"/>
          <p:cNvCxnSpPr/>
          <p:nvPr/>
        </p:nvCxnSpPr>
        <p:spPr>
          <a:xfrm rot="10800000" flipH="1">
            <a:off x="4821944" y="10391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775" name="Google Shape;1775;p44"/>
          <p:cNvCxnSpPr/>
          <p:nvPr/>
        </p:nvCxnSpPr>
        <p:spPr>
          <a:xfrm>
            <a:off x="4827874" y="13576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776" name="Google Shape;1776;p44"/>
          <p:cNvCxnSpPr/>
          <p:nvPr/>
        </p:nvCxnSpPr>
        <p:spPr>
          <a:xfrm>
            <a:off x="4841925" y="16720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777" name="Google Shape;1777;p44"/>
          <p:cNvCxnSpPr/>
          <p:nvPr/>
        </p:nvCxnSpPr>
        <p:spPr>
          <a:xfrm>
            <a:off x="4841795" y="19843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778" name="Google Shape;1778;p44"/>
          <p:cNvSpPr/>
          <p:nvPr/>
        </p:nvSpPr>
        <p:spPr>
          <a:xfrm>
            <a:off x="4047293" y="3589367"/>
            <a:ext cx="2652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44"/>
          <p:cNvSpPr/>
          <p:nvPr/>
        </p:nvSpPr>
        <p:spPr>
          <a:xfrm>
            <a:off x="4595735" y="3554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44"/>
          <p:cNvSpPr/>
          <p:nvPr/>
        </p:nvSpPr>
        <p:spPr>
          <a:xfrm>
            <a:off x="4595735" y="3644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44"/>
          <p:cNvSpPr/>
          <p:nvPr/>
        </p:nvSpPr>
        <p:spPr>
          <a:xfrm>
            <a:off x="4595735" y="3735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44"/>
          <p:cNvSpPr/>
          <p:nvPr/>
        </p:nvSpPr>
        <p:spPr>
          <a:xfrm>
            <a:off x="5337348"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44"/>
          <p:cNvSpPr/>
          <p:nvPr/>
        </p:nvSpPr>
        <p:spPr>
          <a:xfrm>
            <a:off x="5337348"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44"/>
          <p:cNvSpPr/>
          <p:nvPr/>
        </p:nvSpPr>
        <p:spPr>
          <a:xfrm>
            <a:off x="5337348"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785" name="Google Shape;1785;p44"/>
          <p:cNvCxnSpPr/>
          <p:nvPr/>
        </p:nvCxnSpPr>
        <p:spPr>
          <a:xfrm>
            <a:off x="5361050"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6" name="Google Shape;1786;p44"/>
          <p:cNvCxnSpPr/>
          <p:nvPr/>
        </p:nvCxnSpPr>
        <p:spPr>
          <a:xfrm>
            <a:off x="5361050"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7" name="Google Shape;1787;p44"/>
          <p:cNvCxnSpPr/>
          <p:nvPr/>
        </p:nvCxnSpPr>
        <p:spPr>
          <a:xfrm>
            <a:off x="5361026"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8" name="Google Shape;1788;p44"/>
          <p:cNvCxnSpPr/>
          <p:nvPr/>
        </p:nvCxnSpPr>
        <p:spPr>
          <a:xfrm>
            <a:off x="5361026"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89" name="Google Shape;1789;p44"/>
          <p:cNvCxnSpPr/>
          <p:nvPr/>
        </p:nvCxnSpPr>
        <p:spPr>
          <a:xfrm>
            <a:off x="5361085" y="455417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790" name="Google Shape;1790;p44"/>
          <p:cNvSpPr/>
          <p:nvPr/>
        </p:nvSpPr>
        <p:spPr>
          <a:xfrm>
            <a:off x="5841724" y="350187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44"/>
          <p:cNvSpPr/>
          <p:nvPr/>
        </p:nvSpPr>
        <p:spPr>
          <a:xfrm>
            <a:off x="5841724" y="359231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44"/>
          <p:cNvSpPr/>
          <p:nvPr/>
        </p:nvSpPr>
        <p:spPr>
          <a:xfrm>
            <a:off x="5841724" y="368275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793" name="Google Shape;1793;p44"/>
          <p:cNvCxnSpPr/>
          <p:nvPr/>
        </p:nvCxnSpPr>
        <p:spPr>
          <a:xfrm>
            <a:off x="5865426" y="289353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4" name="Google Shape;1794;p44"/>
          <p:cNvCxnSpPr/>
          <p:nvPr/>
        </p:nvCxnSpPr>
        <p:spPr>
          <a:xfrm>
            <a:off x="5865426" y="3311744"/>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5" name="Google Shape;1795;p44"/>
          <p:cNvCxnSpPr/>
          <p:nvPr/>
        </p:nvCxnSpPr>
        <p:spPr>
          <a:xfrm>
            <a:off x="5865402" y="373612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6" name="Google Shape;1796;p44"/>
          <p:cNvCxnSpPr/>
          <p:nvPr/>
        </p:nvCxnSpPr>
        <p:spPr>
          <a:xfrm>
            <a:off x="5865402" y="4154332"/>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7" name="Google Shape;1797;p44"/>
          <p:cNvCxnSpPr/>
          <p:nvPr/>
        </p:nvCxnSpPr>
        <p:spPr>
          <a:xfrm>
            <a:off x="5865461" y="455417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798" name="Google Shape;1798;p44"/>
          <p:cNvCxnSpPr>
            <a:stCxn id="1701" idx="3"/>
            <a:endCxn id="1706" idx="1"/>
          </p:cNvCxnSpPr>
          <p:nvPr/>
        </p:nvCxnSpPr>
        <p:spPr>
          <a:xfrm>
            <a:off x="5515197" y="280216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799" name="Google Shape;1799;p44"/>
          <p:cNvCxnSpPr>
            <a:stCxn id="1702" idx="3"/>
            <a:endCxn id="1707" idx="1"/>
          </p:cNvCxnSpPr>
          <p:nvPr/>
        </p:nvCxnSpPr>
        <p:spPr>
          <a:xfrm>
            <a:off x="5515221" y="320810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0" name="Google Shape;1800;p44"/>
          <p:cNvCxnSpPr>
            <a:stCxn id="1703" idx="3"/>
            <a:endCxn id="1708" idx="1"/>
          </p:cNvCxnSpPr>
          <p:nvPr/>
        </p:nvCxnSpPr>
        <p:spPr>
          <a:xfrm>
            <a:off x="5515197" y="40506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1" name="Google Shape;1801;p44"/>
          <p:cNvCxnSpPr>
            <a:stCxn id="1704" idx="3"/>
            <a:endCxn id="1709" idx="1"/>
          </p:cNvCxnSpPr>
          <p:nvPr/>
        </p:nvCxnSpPr>
        <p:spPr>
          <a:xfrm>
            <a:off x="5515233" y="446280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2" name="Google Shape;1802;p44"/>
          <p:cNvCxnSpPr>
            <a:stCxn id="1705" idx="3"/>
            <a:endCxn id="1710" idx="1"/>
          </p:cNvCxnSpPr>
          <p:nvPr/>
        </p:nvCxnSpPr>
        <p:spPr>
          <a:xfrm>
            <a:off x="5515257" y="486874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03" name="Google Shape;1803;p44"/>
          <p:cNvCxnSpPr/>
          <p:nvPr/>
        </p:nvCxnSpPr>
        <p:spPr>
          <a:xfrm rot="10800000" flipH="1">
            <a:off x="4827886" y="2892294"/>
            <a:ext cx="252000" cy="147000"/>
          </a:xfrm>
          <a:prstGeom prst="straightConnector1">
            <a:avLst/>
          </a:prstGeom>
          <a:noFill/>
          <a:ln w="9525" cap="flat" cmpd="sng">
            <a:solidFill>
              <a:schemeClr val="dk1"/>
            </a:solidFill>
            <a:prstDash val="solid"/>
            <a:round/>
            <a:headEnd type="none" w="med" len="med"/>
            <a:tailEnd type="stealth" w="med" len="med"/>
          </a:ln>
        </p:spPr>
      </p:cxnSp>
      <p:cxnSp>
        <p:nvCxnSpPr>
          <p:cNvPr id="1804" name="Google Shape;1804;p44"/>
          <p:cNvCxnSpPr/>
          <p:nvPr/>
        </p:nvCxnSpPr>
        <p:spPr>
          <a:xfrm rot="10800000" flipH="1">
            <a:off x="4846056" y="323918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805" name="Google Shape;1805;p44"/>
          <p:cNvCxnSpPr/>
          <p:nvPr/>
        </p:nvCxnSpPr>
        <p:spPr>
          <a:xfrm rot="10800000" flipH="1">
            <a:off x="4821944" y="3664347"/>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806" name="Google Shape;1806;p44"/>
          <p:cNvCxnSpPr/>
          <p:nvPr/>
        </p:nvCxnSpPr>
        <p:spPr>
          <a:xfrm>
            <a:off x="4827874" y="398283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807" name="Google Shape;1807;p44"/>
          <p:cNvCxnSpPr/>
          <p:nvPr/>
        </p:nvCxnSpPr>
        <p:spPr>
          <a:xfrm>
            <a:off x="4841925" y="429720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808" name="Google Shape;1808;p44"/>
          <p:cNvCxnSpPr/>
          <p:nvPr/>
        </p:nvCxnSpPr>
        <p:spPr>
          <a:xfrm>
            <a:off x="4841795" y="460954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809" name="Google Shape;1809;p44"/>
          <p:cNvSpPr/>
          <p:nvPr/>
        </p:nvSpPr>
        <p:spPr>
          <a:xfrm>
            <a:off x="6311693" y="4374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0" name="Google Shape;1810;p44"/>
          <p:cNvSpPr txBox="1"/>
          <p:nvPr/>
        </p:nvSpPr>
        <p:spPr>
          <a:xfrm>
            <a:off x="6275295" y="-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811" name="Google Shape;1811;p44"/>
          <p:cNvSpPr/>
          <p:nvPr/>
        </p:nvSpPr>
        <p:spPr>
          <a:xfrm>
            <a:off x="6311717" y="4496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2" name="Google Shape;1812;p44"/>
          <p:cNvSpPr txBox="1"/>
          <p:nvPr/>
        </p:nvSpPr>
        <p:spPr>
          <a:xfrm>
            <a:off x="6275318" y="4059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813" name="Google Shape;1813;p44"/>
          <p:cNvSpPr/>
          <p:nvPr/>
        </p:nvSpPr>
        <p:spPr>
          <a:xfrm>
            <a:off x="6405546" y="8767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44"/>
          <p:cNvSpPr/>
          <p:nvPr/>
        </p:nvSpPr>
        <p:spPr>
          <a:xfrm>
            <a:off x="6405546" y="9671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44"/>
          <p:cNvSpPr/>
          <p:nvPr/>
        </p:nvSpPr>
        <p:spPr>
          <a:xfrm>
            <a:off x="6405546" y="10575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44"/>
          <p:cNvSpPr/>
          <p:nvPr/>
        </p:nvSpPr>
        <p:spPr>
          <a:xfrm>
            <a:off x="6311693" y="12922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7" name="Google Shape;1817;p44"/>
          <p:cNvSpPr txBox="1"/>
          <p:nvPr/>
        </p:nvSpPr>
        <p:spPr>
          <a:xfrm>
            <a:off x="6275295" y="1248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818" name="Google Shape;1818;p44"/>
          <p:cNvSpPr/>
          <p:nvPr/>
        </p:nvSpPr>
        <p:spPr>
          <a:xfrm>
            <a:off x="6311729" y="17043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19" name="Google Shape;1819;p44"/>
          <p:cNvSpPr txBox="1"/>
          <p:nvPr/>
        </p:nvSpPr>
        <p:spPr>
          <a:xfrm>
            <a:off x="6275330" y="16606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820" name="Google Shape;1820;p44"/>
          <p:cNvSpPr/>
          <p:nvPr/>
        </p:nvSpPr>
        <p:spPr>
          <a:xfrm>
            <a:off x="6311752" y="21103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21" name="Google Shape;1821;p44"/>
          <p:cNvSpPr txBox="1"/>
          <p:nvPr/>
        </p:nvSpPr>
        <p:spPr>
          <a:xfrm>
            <a:off x="6275354" y="20665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822" name="Google Shape;1822;p44"/>
          <p:cNvCxnSpPr>
            <a:endCxn id="1810" idx="1"/>
          </p:cNvCxnSpPr>
          <p:nvPr/>
        </p:nvCxnSpPr>
        <p:spPr>
          <a:xfrm>
            <a:off x="6079095" y="17699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3" name="Google Shape;1823;p44"/>
          <p:cNvCxnSpPr>
            <a:endCxn id="1812" idx="1"/>
          </p:cNvCxnSpPr>
          <p:nvPr/>
        </p:nvCxnSpPr>
        <p:spPr>
          <a:xfrm>
            <a:off x="6079118" y="5829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4" name="Google Shape;1824;p44"/>
          <p:cNvCxnSpPr>
            <a:endCxn id="1817" idx="1"/>
          </p:cNvCxnSpPr>
          <p:nvPr/>
        </p:nvCxnSpPr>
        <p:spPr>
          <a:xfrm>
            <a:off x="6079095" y="1425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5" name="Google Shape;1825;p44"/>
          <p:cNvCxnSpPr>
            <a:endCxn id="1819" idx="1"/>
          </p:cNvCxnSpPr>
          <p:nvPr/>
        </p:nvCxnSpPr>
        <p:spPr>
          <a:xfrm>
            <a:off x="6079130" y="18376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26" name="Google Shape;1826;p44"/>
          <p:cNvCxnSpPr>
            <a:endCxn id="1821" idx="1"/>
          </p:cNvCxnSpPr>
          <p:nvPr/>
        </p:nvCxnSpPr>
        <p:spPr>
          <a:xfrm>
            <a:off x="6079154" y="2243572"/>
            <a:ext cx="196200" cy="0"/>
          </a:xfrm>
          <a:prstGeom prst="straightConnector1">
            <a:avLst/>
          </a:prstGeom>
          <a:noFill/>
          <a:ln w="9525" cap="flat" cmpd="sng">
            <a:solidFill>
              <a:schemeClr val="dk1"/>
            </a:solidFill>
            <a:prstDash val="solid"/>
            <a:round/>
            <a:headEnd type="none" w="med" len="med"/>
            <a:tailEnd type="stealth" w="med" len="med"/>
          </a:ln>
        </p:spPr>
      </p:cxnSp>
      <p:sp>
        <p:nvSpPr>
          <p:cNvPr id="1827" name="Google Shape;1827;p44"/>
          <p:cNvSpPr/>
          <p:nvPr/>
        </p:nvSpPr>
        <p:spPr>
          <a:xfrm>
            <a:off x="6311752" y="473520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28" name="Google Shape;1828;p44"/>
          <p:cNvSpPr/>
          <p:nvPr/>
        </p:nvSpPr>
        <p:spPr>
          <a:xfrm>
            <a:off x="6311693" y="266863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29" name="Google Shape;1829;p44"/>
          <p:cNvSpPr/>
          <p:nvPr/>
        </p:nvSpPr>
        <p:spPr>
          <a:xfrm>
            <a:off x="6311717" y="307457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0" name="Google Shape;1830;p44"/>
          <p:cNvSpPr/>
          <p:nvPr/>
        </p:nvSpPr>
        <p:spPr>
          <a:xfrm>
            <a:off x="6311693" y="391716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1" name="Google Shape;1831;p44"/>
          <p:cNvSpPr/>
          <p:nvPr/>
        </p:nvSpPr>
        <p:spPr>
          <a:xfrm>
            <a:off x="6311729" y="43292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2" name="Google Shape;1832;p44"/>
          <p:cNvSpPr txBox="1"/>
          <p:nvPr/>
        </p:nvSpPr>
        <p:spPr>
          <a:xfrm>
            <a:off x="6275295" y="262489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833" name="Google Shape;1833;p44"/>
          <p:cNvSpPr txBox="1"/>
          <p:nvPr/>
        </p:nvSpPr>
        <p:spPr>
          <a:xfrm>
            <a:off x="6275318" y="303083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834" name="Google Shape;1834;p44"/>
          <p:cNvSpPr txBox="1"/>
          <p:nvPr/>
        </p:nvSpPr>
        <p:spPr>
          <a:xfrm>
            <a:off x="6275295" y="387342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835" name="Google Shape;1835;p44"/>
          <p:cNvSpPr txBox="1"/>
          <p:nvPr/>
        </p:nvSpPr>
        <p:spPr>
          <a:xfrm>
            <a:off x="6275330" y="42855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836" name="Google Shape;1836;p44"/>
          <p:cNvSpPr txBox="1"/>
          <p:nvPr/>
        </p:nvSpPr>
        <p:spPr>
          <a:xfrm>
            <a:off x="6275354" y="469146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837" name="Google Shape;1837;p44"/>
          <p:cNvSpPr/>
          <p:nvPr/>
        </p:nvSpPr>
        <p:spPr>
          <a:xfrm>
            <a:off x="6405546" y="35016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44"/>
          <p:cNvSpPr/>
          <p:nvPr/>
        </p:nvSpPr>
        <p:spPr>
          <a:xfrm>
            <a:off x="6405546" y="35920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44"/>
          <p:cNvSpPr/>
          <p:nvPr/>
        </p:nvSpPr>
        <p:spPr>
          <a:xfrm>
            <a:off x="6405546" y="36824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40" name="Google Shape;1840;p44"/>
          <p:cNvCxnSpPr>
            <a:endCxn id="1832" idx="1"/>
          </p:cNvCxnSpPr>
          <p:nvPr/>
        </p:nvCxnSpPr>
        <p:spPr>
          <a:xfrm>
            <a:off x="6079095" y="280189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1" name="Google Shape;1841;p44"/>
          <p:cNvCxnSpPr>
            <a:endCxn id="1833" idx="1"/>
          </p:cNvCxnSpPr>
          <p:nvPr/>
        </p:nvCxnSpPr>
        <p:spPr>
          <a:xfrm>
            <a:off x="6079118" y="320783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2" name="Google Shape;1842;p44"/>
          <p:cNvCxnSpPr>
            <a:endCxn id="1834" idx="1"/>
          </p:cNvCxnSpPr>
          <p:nvPr/>
        </p:nvCxnSpPr>
        <p:spPr>
          <a:xfrm>
            <a:off x="6079095" y="405042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3" name="Google Shape;1843;p44"/>
          <p:cNvCxnSpPr>
            <a:endCxn id="1835" idx="1"/>
          </p:cNvCxnSpPr>
          <p:nvPr/>
        </p:nvCxnSpPr>
        <p:spPr>
          <a:xfrm>
            <a:off x="6079130" y="44625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44" name="Google Shape;1844;p44"/>
          <p:cNvCxnSpPr>
            <a:endCxn id="1836" idx="1"/>
          </p:cNvCxnSpPr>
          <p:nvPr/>
        </p:nvCxnSpPr>
        <p:spPr>
          <a:xfrm>
            <a:off x="6079154" y="4868466"/>
            <a:ext cx="196200" cy="0"/>
          </a:xfrm>
          <a:prstGeom prst="straightConnector1">
            <a:avLst/>
          </a:prstGeom>
          <a:noFill/>
          <a:ln w="9525" cap="flat" cmpd="sng">
            <a:solidFill>
              <a:schemeClr val="dk1"/>
            </a:solidFill>
            <a:prstDash val="solid"/>
            <a:round/>
            <a:headEnd type="none" w="med" len="med"/>
            <a:tailEnd type="stealth" w="med" len="med"/>
          </a:ln>
        </p:spPr>
      </p:cxnSp>
      <p:sp>
        <p:nvSpPr>
          <p:cNvPr id="1845" name="Google Shape;1845;p44"/>
          <p:cNvSpPr/>
          <p:nvPr/>
        </p:nvSpPr>
        <p:spPr>
          <a:xfrm>
            <a:off x="7343563" y="2358812"/>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46" name="Google Shape;1846;p44"/>
          <p:cNvCxnSpPr>
            <a:stCxn id="1810" idx="3"/>
            <a:endCxn id="1845" idx="2"/>
          </p:cNvCxnSpPr>
          <p:nvPr/>
        </p:nvCxnSpPr>
        <p:spPr>
          <a:xfrm>
            <a:off x="6583395" y="176999"/>
            <a:ext cx="760200" cy="232560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44"/>
          <p:cNvCxnSpPr>
            <a:stCxn id="1812" idx="3"/>
            <a:endCxn id="1845" idx="2"/>
          </p:cNvCxnSpPr>
          <p:nvPr/>
        </p:nvCxnSpPr>
        <p:spPr>
          <a:xfrm>
            <a:off x="6583418" y="582938"/>
            <a:ext cx="760200" cy="191970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44"/>
          <p:cNvCxnSpPr>
            <a:stCxn id="1817" idx="3"/>
            <a:endCxn id="1845" idx="2"/>
          </p:cNvCxnSpPr>
          <p:nvPr/>
        </p:nvCxnSpPr>
        <p:spPr>
          <a:xfrm>
            <a:off x="6583395" y="1425527"/>
            <a:ext cx="760200" cy="1077000"/>
          </a:xfrm>
          <a:prstGeom prst="straightConnector1">
            <a:avLst/>
          </a:prstGeom>
          <a:noFill/>
          <a:ln w="9525" cap="flat" cmpd="sng">
            <a:solidFill>
              <a:schemeClr val="dk1"/>
            </a:solidFill>
            <a:prstDash val="solid"/>
            <a:round/>
            <a:headEnd type="none" w="med" len="med"/>
            <a:tailEnd type="none" w="med" len="med"/>
          </a:ln>
        </p:spPr>
      </p:cxnSp>
      <p:cxnSp>
        <p:nvCxnSpPr>
          <p:cNvPr id="1849" name="Google Shape;1849;p44"/>
          <p:cNvCxnSpPr>
            <a:stCxn id="1819" idx="3"/>
            <a:endCxn id="1845" idx="2"/>
          </p:cNvCxnSpPr>
          <p:nvPr/>
        </p:nvCxnSpPr>
        <p:spPr>
          <a:xfrm>
            <a:off x="6583430" y="1837632"/>
            <a:ext cx="760200" cy="665100"/>
          </a:xfrm>
          <a:prstGeom prst="straightConnector1">
            <a:avLst/>
          </a:prstGeom>
          <a:noFill/>
          <a:ln w="9525" cap="flat" cmpd="sng">
            <a:solidFill>
              <a:schemeClr val="dk1"/>
            </a:solidFill>
            <a:prstDash val="solid"/>
            <a:round/>
            <a:headEnd type="none" w="med" len="med"/>
            <a:tailEnd type="none" w="med" len="med"/>
          </a:ln>
        </p:spPr>
      </p:cxnSp>
      <p:cxnSp>
        <p:nvCxnSpPr>
          <p:cNvPr id="1850" name="Google Shape;1850;p44"/>
          <p:cNvCxnSpPr>
            <a:stCxn id="1821" idx="3"/>
            <a:endCxn id="1845" idx="2"/>
          </p:cNvCxnSpPr>
          <p:nvPr/>
        </p:nvCxnSpPr>
        <p:spPr>
          <a:xfrm>
            <a:off x="6583454" y="2243572"/>
            <a:ext cx="760200" cy="259200"/>
          </a:xfrm>
          <a:prstGeom prst="straightConnector1">
            <a:avLst/>
          </a:prstGeom>
          <a:noFill/>
          <a:ln w="9525" cap="flat" cmpd="sng">
            <a:solidFill>
              <a:schemeClr val="dk1"/>
            </a:solidFill>
            <a:prstDash val="solid"/>
            <a:round/>
            <a:headEnd type="none" w="med" len="med"/>
            <a:tailEnd type="none" w="med" len="med"/>
          </a:ln>
        </p:spPr>
      </p:cxnSp>
      <p:cxnSp>
        <p:nvCxnSpPr>
          <p:cNvPr id="1851" name="Google Shape;1851;p44"/>
          <p:cNvCxnSpPr>
            <a:stCxn id="1832" idx="3"/>
            <a:endCxn id="1845" idx="2"/>
          </p:cNvCxnSpPr>
          <p:nvPr/>
        </p:nvCxnSpPr>
        <p:spPr>
          <a:xfrm rot="10800000" flipH="1">
            <a:off x="6583395" y="2502793"/>
            <a:ext cx="760200" cy="299100"/>
          </a:xfrm>
          <a:prstGeom prst="straightConnector1">
            <a:avLst/>
          </a:prstGeom>
          <a:noFill/>
          <a:ln w="9525" cap="flat" cmpd="sng">
            <a:solidFill>
              <a:schemeClr val="dk1"/>
            </a:solidFill>
            <a:prstDash val="solid"/>
            <a:round/>
            <a:headEnd type="none" w="med" len="med"/>
            <a:tailEnd type="none" w="med" len="med"/>
          </a:ln>
        </p:spPr>
      </p:cxnSp>
      <p:cxnSp>
        <p:nvCxnSpPr>
          <p:cNvPr id="1852" name="Google Shape;1852;p44"/>
          <p:cNvCxnSpPr>
            <a:stCxn id="1833" idx="3"/>
            <a:endCxn id="1845" idx="2"/>
          </p:cNvCxnSpPr>
          <p:nvPr/>
        </p:nvCxnSpPr>
        <p:spPr>
          <a:xfrm rot="10800000" flipH="1">
            <a:off x="6583418" y="2502533"/>
            <a:ext cx="760200" cy="70530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44"/>
          <p:cNvCxnSpPr>
            <a:stCxn id="1834" idx="3"/>
            <a:endCxn id="1845" idx="2"/>
          </p:cNvCxnSpPr>
          <p:nvPr/>
        </p:nvCxnSpPr>
        <p:spPr>
          <a:xfrm rot="10800000" flipH="1">
            <a:off x="6583395" y="2502721"/>
            <a:ext cx="760200" cy="154770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44"/>
          <p:cNvCxnSpPr>
            <a:stCxn id="1835" idx="3"/>
            <a:endCxn id="1845" idx="2"/>
          </p:cNvCxnSpPr>
          <p:nvPr/>
        </p:nvCxnSpPr>
        <p:spPr>
          <a:xfrm rot="10800000" flipH="1">
            <a:off x="6583430" y="2502627"/>
            <a:ext cx="760200" cy="1959900"/>
          </a:xfrm>
          <a:prstGeom prst="straightConnector1">
            <a:avLst/>
          </a:prstGeom>
          <a:noFill/>
          <a:ln w="9525" cap="flat" cmpd="sng">
            <a:solidFill>
              <a:schemeClr val="dk1"/>
            </a:solidFill>
            <a:prstDash val="solid"/>
            <a:round/>
            <a:headEnd type="none" w="med" len="med"/>
            <a:tailEnd type="none" w="med" len="med"/>
          </a:ln>
        </p:spPr>
      </p:cxnSp>
      <p:cxnSp>
        <p:nvCxnSpPr>
          <p:cNvPr id="1855" name="Google Shape;1855;p44"/>
          <p:cNvCxnSpPr>
            <a:stCxn id="1845" idx="2"/>
            <a:endCxn id="1836" idx="3"/>
          </p:cNvCxnSpPr>
          <p:nvPr/>
        </p:nvCxnSpPr>
        <p:spPr>
          <a:xfrm flipH="1">
            <a:off x="6583363" y="2502662"/>
            <a:ext cx="760200" cy="2365800"/>
          </a:xfrm>
          <a:prstGeom prst="straightConnector1">
            <a:avLst/>
          </a:prstGeom>
          <a:noFill/>
          <a:ln w="9525" cap="flat" cmpd="sng">
            <a:solidFill>
              <a:schemeClr val="dk1"/>
            </a:solidFill>
            <a:prstDash val="solid"/>
            <a:round/>
            <a:headEnd type="none" w="med" len="med"/>
            <a:tailEnd type="none" w="med" len="med"/>
          </a:ln>
        </p:spPr>
      </p:cxnSp>
      <p:sp>
        <p:nvSpPr>
          <p:cNvPr id="1856" name="Google Shape;1856;p44"/>
          <p:cNvSpPr/>
          <p:nvPr/>
        </p:nvSpPr>
        <p:spPr>
          <a:xfrm>
            <a:off x="8085275" y="1102275"/>
            <a:ext cx="250800" cy="2764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857" name="Google Shape;1857;p44"/>
          <p:cNvSpPr/>
          <p:nvPr/>
        </p:nvSpPr>
        <p:spPr>
          <a:xfrm>
            <a:off x="8769675" y="2056978"/>
            <a:ext cx="250800" cy="8652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58" name="Google Shape;1858;p44"/>
          <p:cNvCxnSpPr>
            <a:stCxn id="1845" idx="2"/>
          </p:cNvCxnSpPr>
          <p:nvPr/>
        </p:nvCxnSpPr>
        <p:spPr>
          <a:xfrm rot="10800000">
            <a:off x="6587863" y="997562"/>
            <a:ext cx="755700" cy="1505100"/>
          </a:xfrm>
          <a:prstGeom prst="straightConnector1">
            <a:avLst/>
          </a:prstGeom>
          <a:noFill/>
          <a:ln w="9525" cap="flat" cmpd="sng">
            <a:solidFill>
              <a:schemeClr val="dk1"/>
            </a:solidFill>
            <a:prstDash val="solid"/>
            <a:round/>
            <a:headEnd type="none" w="med" len="med"/>
            <a:tailEnd type="none" w="med" len="med"/>
          </a:ln>
        </p:spPr>
      </p:cxnSp>
      <p:cxnSp>
        <p:nvCxnSpPr>
          <p:cNvPr id="1859" name="Google Shape;1859;p44"/>
          <p:cNvCxnSpPr>
            <a:stCxn id="1845" idx="2"/>
          </p:cNvCxnSpPr>
          <p:nvPr/>
        </p:nvCxnSpPr>
        <p:spPr>
          <a:xfrm flipH="1">
            <a:off x="6587863" y="2502662"/>
            <a:ext cx="755700" cy="1089600"/>
          </a:xfrm>
          <a:prstGeom prst="straightConnector1">
            <a:avLst/>
          </a:prstGeom>
          <a:noFill/>
          <a:ln w="9525" cap="flat" cmpd="sng">
            <a:solidFill>
              <a:schemeClr val="dk1"/>
            </a:solidFill>
            <a:prstDash val="solid"/>
            <a:round/>
            <a:headEnd type="none" w="med" len="med"/>
            <a:tailEnd type="none" w="med" len="med"/>
          </a:ln>
        </p:spPr>
      </p:cxnSp>
      <p:cxnSp>
        <p:nvCxnSpPr>
          <p:cNvPr id="1860" name="Google Shape;1860;p44"/>
          <p:cNvCxnSpPr/>
          <p:nvPr/>
        </p:nvCxnSpPr>
        <p:spPr>
          <a:xfrm>
            <a:off x="6078989" y="362962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61" name="Google Shape;1861;p44"/>
          <p:cNvCxnSpPr/>
          <p:nvPr/>
        </p:nvCxnSpPr>
        <p:spPr>
          <a:xfrm>
            <a:off x="6078871" y="9968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862" name="Google Shape;1862;p44"/>
          <p:cNvCxnSpPr/>
          <p:nvPr/>
        </p:nvCxnSpPr>
        <p:spPr>
          <a:xfrm>
            <a:off x="7714417" y="2489573"/>
            <a:ext cx="308100" cy="0"/>
          </a:xfrm>
          <a:prstGeom prst="straightConnector1">
            <a:avLst/>
          </a:prstGeom>
          <a:noFill/>
          <a:ln w="9525" cap="flat" cmpd="sng">
            <a:solidFill>
              <a:schemeClr val="dk1"/>
            </a:solidFill>
            <a:prstDash val="solid"/>
            <a:round/>
            <a:headEnd type="none" w="med" len="med"/>
            <a:tailEnd type="stealth" w="med" len="med"/>
          </a:ln>
        </p:spPr>
      </p:cxnSp>
      <p:cxnSp>
        <p:nvCxnSpPr>
          <p:cNvPr id="1863" name="Google Shape;1863;p44"/>
          <p:cNvCxnSpPr/>
          <p:nvPr/>
        </p:nvCxnSpPr>
        <p:spPr>
          <a:xfrm>
            <a:off x="8398817" y="2489573"/>
            <a:ext cx="308100" cy="0"/>
          </a:xfrm>
          <a:prstGeom prst="straightConnector1">
            <a:avLst/>
          </a:prstGeom>
          <a:noFill/>
          <a:ln w="9525" cap="flat" cmpd="sng">
            <a:solidFill>
              <a:schemeClr val="dk1"/>
            </a:solidFill>
            <a:prstDash val="solid"/>
            <a:round/>
            <a:headEnd type="none" w="med" len="med"/>
            <a:tailEnd type="stealth" w="med" len="med"/>
          </a:ln>
        </p:spPr>
      </p:cxnSp>
      <p:pic>
        <p:nvPicPr>
          <p:cNvPr id="1864" name="Google Shape;1864;p44"/>
          <p:cNvPicPr preferRelativeResize="0"/>
          <p:nvPr/>
        </p:nvPicPr>
        <p:blipFill>
          <a:blip r:embed="rId1"/>
          <a:stretch>
            <a:fillRect/>
          </a:stretch>
        </p:blipFill>
        <p:spPr>
          <a:xfrm>
            <a:off x="3113257" y="379875"/>
            <a:ext cx="793381" cy="728562"/>
          </a:xfrm>
          <a:prstGeom prst="rect">
            <a:avLst/>
          </a:prstGeom>
          <a:noFill/>
          <a:ln>
            <a:noFill/>
          </a:ln>
        </p:spPr>
      </p:pic>
      <p:pic>
        <p:nvPicPr>
          <p:cNvPr id="1865" name="Google Shape;1865;p44"/>
          <p:cNvPicPr preferRelativeResize="0"/>
          <p:nvPr/>
        </p:nvPicPr>
        <p:blipFill>
          <a:blip r:embed="rId1"/>
          <a:stretch>
            <a:fillRect/>
          </a:stretch>
        </p:blipFill>
        <p:spPr>
          <a:xfrm>
            <a:off x="2970703" y="534766"/>
            <a:ext cx="793381" cy="728562"/>
          </a:xfrm>
          <a:prstGeom prst="rect">
            <a:avLst/>
          </a:prstGeom>
          <a:noFill/>
          <a:ln>
            <a:noFill/>
          </a:ln>
        </p:spPr>
      </p:pic>
      <p:sp>
        <p:nvSpPr>
          <p:cNvPr id="1866" name="Google Shape;1866;p44"/>
          <p:cNvSpPr/>
          <p:nvPr/>
        </p:nvSpPr>
        <p:spPr>
          <a:xfrm>
            <a:off x="3063743" y="786360"/>
            <a:ext cx="45900" cy="39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44"/>
          <p:cNvSpPr/>
          <p:nvPr/>
        </p:nvSpPr>
        <p:spPr>
          <a:xfrm>
            <a:off x="2996511" y="848372"/>
            <a:ext cx="45900" cy="39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44"/>
          <p:cNvSpPr/>
          <p:nvPr/>
        </p:nvSpPr>
        <p:spPr>
          <a:xfrm>
            <a:off x="3130975" y="724347"/>
            <a:ext cx="45900" cy="39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69" name="Google Shape;1869;p44"/>
          <p:cNvPicPr preferRelativeResize="0"/>
          <p:nvPr/>
        </p:nvPicPr>
        <p:blipFill>
          <a:blip r:embed="rId1"/>
          <a:stretch>
            <a:fillRect/>
          </a:stretch>
        </p:blipFill>
        <p:spPr>
          <a:xfrm>
            <a:off x="2690008" y="915190"/>
            <a:ext cx="793381" cy="728562"/>
          </a:xfrm>
          <a:prstGeom prst="rect">
            <a:avLst/>
          </a:prstGeom>
          <a:noFill/>
          <a:ln>
            <a:noFill/>
          </a:ln>
        </p:spPr>
      </p:pic>
      <p:pic>
        <p:nvPicPr>
          <p:cNvPr id="1870" name="Google Shape;1870;p44"/>
          <p:cNvPicPr preferRelativeResize="0"/>
          <p:nvPr/>
        </p:nvPicPr>
        <p:blipFill>
          <a:blip r:embed="rId1"/>
          <a:stretch>
            <a:fillRect/>
          </a:stretch>
        </p:blipFill>
        <p:spPr>
          <a:xfrm>
            <a:off x="2585363" y="1033645"/>
            <a:ext cx="793382" cy="728562"/>
          </a:xfrm>
          <a:prstGeom prst="rect">
            <a:avLst/>
          </a:prstGeom>
          <a:noFill/>
          <a:ln>
            <a:noFill/>
          </a:ln>
        </p:spPr>
      </p:pic>
      <p:pic>
        <p:nvPicPr>
          <p:cNvPr id="1871" name="Google Shape;1871;p44"/>
          <p:cNvPicPr preferRelativeResize="0"/>
          <p:nvPr/>
        </p:nvPicPr>
        <p:blipFill>
          <a:blip r:embed="rId1"/>
          <a:stretch>
            <a:fillRect/>
          </a:stretch>
        </p:blipFill>
        <p:spPr>
          <a:xfrm>
            <a:off x="2490225" y="1156488"/>
            <a:ext cx="793382" cy="728562"/>
          </a:xfrm>
          <a:prstGeom prst="rect">
            <a:avLst/>
          </a:prstGeom>
          <a:noFill/>
          <a:ln>
            <a:noFill/>
          </a:ln>
        </p:spPr>
      </p:pic>
      <p:pic>
        <p:nvPicPr>
          <p:cNvPr id="1872" name="Google Shape;1872;p44"/>
          <p:cNvPicPr preferRelativeResize="0"/>
          <p:nvPr/>
        </p:nvPicPr>
        <p:blipFill>
          <a:blip r:embed="rId2"/>
          <a:stretch>
            <a:fillRect/>
          </a:stretch>
        </p:blipFill>
        <p:spPr>
          <a:xfrm>
            <a:off x="3120392" y="2992463"/>
            <a:ext cx="854770" cy="743767"/>
          </a:xfrm>
          <a:prstGeom prst="rect">
            <a:avLst/>
          </a:prstGeom>
          <a:noFill/>
          <a:ln>
            <a:noFill/>
          </a:ln>
        </p:spPr>
      </p:pic>
      <p:pic>
        <p:nvPicPr>
          <p:cNvPr id="1873" name="Google Shape;1873;p44"/>
          <p:cNvPicPr preferRelativeResize="0"/>
          <p:nvPr/>
        </p:nvPicPr>
        <p:blipFill>
          <a:blip r:embed="rId2"/>
          <a:stretch>
            <a:fillRect/>
          </a:stretch>
        </p:blipFill>
        <p:spPr>
          <a:xfrm>
            <a:off x="2990550" y="3152338"/>
            <a:ext cx="854770" cy="743767"/>
          </a:xfrm>
          <a:prstGeom prst="rect">
            <a:avLst/>
          </a:prstGeom>
          <a:noFill/>
          <a:ln>
            <a:noFill/>
          </a:ln>
        </p:spPr>
      </p:pic>
      <p:pic>
        <p:nvPicPr>
          <p:cNvPr id="1874" name="Google Shape;1874;p44"/>
          <p:cNvPicPr preferRelativeResize="0"/>
          <p:nvPr/>
        </p:nvPicPr>
        <p:blipFill>
          <a:blip r:embed="rId3"/>
          <a:stretch>
            <a:fillRect/>
          </a:stretch>
        </p:blipFill>
        <p:spPr>
          <a:xfrm>
            <a:off x="2724290" y="3565704"/>
            <a:ext cx="854756" cy="743788"/>
          </a:xfrm>
          <a:prstGeom prst="rect">
            <a:avLst/>
          </a:prstGeom>
          <a:noFill/>
          <a:ln>
            <a:noFill/>
          </a:ln>
        </p:spPr>
      </p:pic>
      <p:pic>
        <p:nvPicPr>
          <p:cNvPr id="1875" name="Google Shape;1875;p44"/>
          <p:cNvPicPr preferRelativeResize="0"/>
          <p:nvPr/>
        </p:nvPicPr>
        <p:blipFill>
          <a:blip r:embed="rId3"/>
          <a:stretch>
            <a:fillRect/>
          </a:stretch>
        </p:blipFill>
        <p:spPr>
          <a:xfrm>
            <a:off x="2604256" y="3686627"/>
            <a:ext cx="854756" cy="743788"/>
          </a:xfrm>
          <a:prstGeom prst="rect">
            <a:avLst/>
          </a:prstGeom>
          <a:noFill/>
          <a:ln>
            <a:noFill/>
          </a:ln>
        </p:spPr>
      </p:pic>
      <p:pic>
        <p:nvPicPr>
          <p:cNvPr id="1876" name="Google Shape;1876;p44"/>
          <p:cNvPicPr preferRelativeResize="0"/>
          <p:nvPr/>
        </p:nvPicPr>
        <p:blipFill>
          <a:blip r:embed="rId3"/>
          <a:stretch>
            <a:fillRect/>
          </a:stretch>
        </p:blipFill>
        <p:spPr>
          <a:xfrm>
            <a:off x="2490225" y="3812028"/>
            <a:ext cx="825001" cy="743798"/>
          </a:xfrm>
          <a:prstGeom prst="rect">
            <a:avLst/>
          </a:prstGeom>
          <a:noFill/>
          <a:ln>
            <a:noFill/>
          </a:ln>
        </p:spPr>
      </p:pic>
      <p:sp>
        <p:nvSpPr>
          <p:cNvPr id="1877" name="Google Shape;1877;p44"/>
          <p:cNvSpPr/>
          <p:nvPr/>
        </p:nvSpPr>
        <p:spPr>
          <a:xfrm>
            <a:off x="3071172" y="3434183"/>
            <a:ext cx="49500" cy="4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44"/>
          <p:cNvSpPr/>
          <p:nvPr/>
        </p:nvSpPr>
        <p:spPr>
          <a:xfrm>
            <a:off x="2998739" y="3497492"/>
            <a:ext cx="49500" cy="4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44"/>
          <p:cNvSpPr/>
          <p:nvPr/>
        </p:nvSpPr>
        <p:spPr>
          <a:xfrm>
            <a:off x="3143605" y="3370875"/>
            <a:ext cx="49500" cy="4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45"/>
          <p:cNvSpPr/>
          <p:nvPr/>
        </p:nvSpPr>
        <p:spPr>
          <a:xfrm>
            <a:off x="4774959" y="10172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85" name="Google Shape;1885;p45"/>
          <p:cNvSpPr txBox="1"/>
          <p:nvPr/>
        </p:nvSpPr>
        <p:spPr>
          <a:xfrm>
            <a:off x="4738560" y="9734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pic>
        <p:nvPicPr>
          <p:cNvPr id="1886" name="Google Shape;1886;p45"/>
          <p:cNvPicPr preferRelativeResize="0"/>
          <p:nvPr/>
        </p:nvPicPr>
        <p:blipFill>
          <a:blip r:embed="rId1"/>
          <a:stretch>
            <a:fillRect/>
          </a:stretch>
        </p:blipFill>
        <p:spPr>
          <a:xfrm>
            <a:off x="32125" y="183050"/>
            <a:ext cx="2260623" cy="1706499"/>
          </a:xfrm>
          <a:prstGeom prst="rect">
            <a:avLst/>
          </a:prstGeom>
          <a:noFill/>
          <a:ln>
            <a:noFill/>
          </a:ln>
        </p:spPr>
      </p:pic>
      <p:pic>
        <p:nvPicPr>
          <p:cNvPr id="1887" name="Google Shape;1887;p45"/>
          <p:cNvPicPr preferRelativeResize="0"/>
          <p:nvPr/>
        </p:nvPicPr>
        <p:blipFill>
          <a:blip r:embed="rId2"/>
          <a:stretch>
            <a:fillRect/>
          </a:stretch>
        </p:blipFill>
        <p:spPr>
          <a:xfrm>
            <a:off x="32975" y="2515051"/>
            <a:ext cx="2414249" cy="1810687"/>
          </a:xfrm>
          <a:prstGeom prst="rect">
            <a:avLst/>
          </a:prstGeom>
          <a:noFill/>
          <a:ln>
            <a:noFill/>
          </a:ln>
        </p:spPr>
      </p:pic>
      <p:sp>
        <p:nvSpPr>
          <p:cNvPr id="1888" name="Google Shape;1888;p45"/>
          <p:cNvSpPr/>
          <p:nvPr/>
        </p:nvSpPr>
        <p:spPr>
          <a:xfrm>
            <a:off x="5480225" y="24863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45"/>
          <p:cNvSpPr/>
          <p:nvPr/>
        </p:nvSpPr>
        <p:spPr>
          <a:xfrm>
            <a:off x="5467500" y="1974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45"/>
          <p:cNvSpPr/>
          <p:nvPr/>
        </p:nvSpPr>
        <p:spPr>
          <a:xfrm>
            <a:off x="4787559" y="27058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1" name="Google Shape;1891;p45"/>
          <p:cNvSpPr/>
          <p:nvPr/>
        </p:nvSpPr>
        <p:spPr>
          <a:xfrm>
            <a:off x="4787559" y="33064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2" name="Google Shape;1892;p45"/>
          <p:cNvSpPr/>
          <p:nvPr/>
        </p:nvSpPr>
        <p:spPr>
          <a:xfrm>
            <a:off x="4787559" y="361057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3" name="Google Shape;1893;p45"/>
          <p:cNvSpPr/>
          <p:nvPr/>
        </p:nvSpPr>
        <p:spPr>
          <a:xfrm>
            <a:off x="4787559" y="391375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4" name="Google Shape;1894;p45"/>
          <p:cNvSpPr/>
          <p:nvPr/>
        </p:nvSpPr>
        <p:spPr>
          <a:xfrm>
            <a:off x="6033631"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5" name="Google Shape;1895;p45"/>
          <p:cNvSpPr/>
          <p:nvPr/>
        </p:nvSpPr>
        <p:spPr>
          <a:xfrm>
            <a:off x="5529220"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6" name="Google Shape;1896;p45"/>
          <p:cNvSpPr/>
          <p:nvPr/>
        </p:nvSpPr>
        <p:spPr>
          <a:xfrm>
            <a:off x="5529196"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7" name="Google Shape;1897;p45"/>
          <p:cNvSpPr/>
          <p:nvPr/>
        </p:nvSpPr>
        <p:spPr>
          <a:xfrm>
            <a:off x="5529231"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8" name="Google Shape;1898;p45"/>
          <p:cNvSpPr/>
          <p:nvPr/>
        </p:nvSpPr>
        <p:spPr>
          <a:xfrm>
            <a:off x="5529255"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99" name="Google Shape;1899;p45"/>
          <p:cNvSpPr/>
          <p:nvPr/>
        </p:nvSpPr>
        <p:spPr>
          <a:xfrm>
            <a:off x="6033596"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00" name="Google Shape;1900;p45"/>
          <p:cNvSpPr/>
          <p:nvPr/>
        </p:nvSpPr>
        <p:spPr>
          <a:xfrm>
            <a:off x="6033572"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01" name="Google Shape;1901;p45"/>
          <p:cNvSpPr/>
          <p:nvPr/>
        </p:nvSpPr>
        <p:spPr>
          <a:xfrm>
            <a:off x="6033607"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02" name="Google Shape;1902;p45"/>
          <p:cNvSpPr txBox="1"/>
          <p:nvPr/>
        </p:nvSpPr>
        <p:spPr>
          <a:xfrm>
            <a:off x="5492821"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03" name="Google Shape;1903;p45"/>
          <p:cNvSpPr txBox="1"/>
          <p:nvPr/>
        </p:nvSpPr>
        <p:spPr>
          <a:xfrm>
            <a:off x="5492797"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04" name="Google Shape;1904;p45"/>
          <p:cNvSpPr txBox="1"/>
          <p:nvPr/>
        </p:nvSpPr>
        <p:spPr>
          <a:xfrm>
            <a:off x="5492833"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05" name="Google Shape;1905;p45"/>
          <p:cNvSpPr txBox="1"/>
          <p:nvPr/>
        </p:nvSpPr>
        <p:spPr>
          <a:xfrm>
            <a:off x="5492857"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06" name="Google Shape;1906;p45"/>
          <p:cNvSpPr txBox="1"/>
          <p:nvPr/>
        </p:nvSpPr>
        <p:spPr>
          <a:xfrm>
            <a:off x="5997197"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07" name="Google Shape;1907;p45"/>
          <p:cNvSpPr txBox="1"/>
          <p:nvPr/>
        </p:nvSpPr>
        <p:spPr>
          <a:xfrm>
            <a:off x="5997173"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08" name="Google Shape;1908;p45"/>
          <p:cNvSpPr txBox="1"/>
          <p:nvPr/>
        </p:nvSpPr>
        <p:spPr>
          <a:xfrm>
            <a:off x="5997209"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09" name="Google Shape;1909;p45"/>
          <p:cNvSpPr txBox="1"/>
          <p:nvPr/>
        </p:nvSpPr>
        <p:spPr>
          <a:xfrm>
            <a:off x="5997232"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10" name="Google Shape;1910;p45"/>
          <p:cNvSpPr txBox="1"/>
          <p:nvPr/>
        </p:nvSpPr>
        <p:spPr>
          <a:xfrm>
            <a:off x="4751160" y="2662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11" name="Google Shape;1911;p45"/>
          <p:cNvSpPr txBox="1"/>
          <p:nvPr/>
        </p:nvSpPr>
        <p:spPr>
          <a:xfrm>
            <a:off x="4751160" y="32626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12" name="Google Shape;1912;p45"/>
          <p:cNvSpPr txBox="1"/>
          <p:nvPr/>
        </p:nvSpPr>
        <p:spPr>
          <a:xfrm>
            <a:off x="4751160" y="356683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13" name="Google Shape;1913;p45"/>
          <p:cNvSpPr txBox="1"/>
          <p:nvPr/>
        </p:nvSpPr>
        <p:spPr>
          <a:xfrm>
            <a:off x="4751160" y="387001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14" name="Google Shape;1914;p45"/>
          <p:cNvCxnSpPr/>
          <p:nvPr/>
        </p:nvCxnSpPr>
        <p:spPr>
          <a:xfrm>
            <a:off x="225500" y="2371175"/>
            <a:ext cx="6549000" cy="0"/>
          </a:xfrm>
          <a:prstGeom prst="straightConnector1">
            <a:avLst/>
          </a:prstGeom>
          <a:noFill/>
          <a:ln w="9525" cap="flat" cmpd="sng">
            <a:solidFill>
              <a:schemeClr val="dk1"/>
            </a:solidFill>
            <a:prstDash val="lgDash"/>
            <a:round/>
            <a:headEnd type="none" w="med" len="med"/>
            <a:tailEnd type="none" w="med" len="med"/>
          </a:ln>
        </p:spPr>
      </p:cxnSp>
      <p:sp>
        <p:nvSpPr>
          <p:cNvPr id="1915" name="Google Shape;1915;p45"/>
          <p:cNvSpPr/>
          <p:nvPr/>
        </p:nvSpPr>
        <p:spPr>
          <a:xfrm>
            <a:off x="4786409" y="41666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6" name="Google Shape;1916;p45"/>
          <p:cNvSpPr/>
          <p:nvPr/>
        </p:nvSpPr>
        <p:spPr>
          <a:xfrm>
            <a:off x="4774959" y="13213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7" name="Google Shape;1917;p45"/>
          <p:cNvSpPr txBox="1"/>
          <p:nvPr/>
        </p:nvSpPr>
        <p:spPr>
          <a:xfrm>
            <a:off x="4738560" y="12776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18" name="Google Shape;1918;p45"/>
          <p:cNvSpPr/>
          <p:nvPr/>
        </p:nvSpPr>
        <p:spPr>
          <a:xfrm>
            <a:off x="4774959" y="16245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19" name="Google Shape;1919;p45"/>
          <p:cNvSpPr txBox="1"/>
          <p:nvPr/>
        </p:nvSpPr>
        <p:spPr>
          <a:xfrm>
            <a:off x="4738560" y="15808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20" name="Google Shape;1920;p45"/>
          <p:cNvSpPr/>
          <p:nvPr/>
        </p:nvSpPr>
        <p:spPr>
          <a:xfrm>
            <a:off x="5516620"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21" name="Google Shape;1921;p45"/>
          <p:cNvSpPr txBox="1"/>
          <p:nvPr/>
        </p:nvSpPr>
        <p:spPr>
          <a:xfrm>
            <a:off x="5480221"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22" name="Google Shape;1922;p45"/>
          <p:cNvSpPr/>
          <p:nvPr/>
        </p:nvSpPr>
        <p:spPr>
          <a:xfrm>
            <a:off x="5610448"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45"/>
          <p:cNvSpPr/>
          <p:nvPr/>
        </p:nvSpPr>
        <p:spPr>
          <a:xfrm>
            <a:off x="5610448"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45"/>
          <p:cNvSpPr/>
          <p:nvPr/>
        </p:nvSpPr>
        <p:spPr>
          <a:xfrm>
            <a:off x="5610448"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25" name="Google Shape;1925;p45"/>
          <p:cNvCxnSpPr/>
          <p:nvPr/>
        </p:nvCxnSpPr>
        <p:spPr>
          <a:xfrm>
            <a:off x="5634150"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26" name="Google Shape;1926;p45"/>
          <p:cNvSpPr/>
          <p:nvPr/>
        </p:nvSpPr>
        <p:spPr>
          <a:xfrm>
            <a:off x="5516596"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27" name="Google Shape;1927;p45"/>
          <p:cNvSpPr txBox="1"/>
          <p:nvPr/>
        </p:nvSpPr>
        <p:spPr>
          <a:xfrm>
            <a:off x="5480197"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28" name="Google Shape;1928;p45"/>
          <p:cNvCxnSpPr/>
          <p:nvPr/>
        </p:nvCxnSpPr>
        <p:spPr>
          <a:xfrm>
            <a:off x="5634126"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29" name="Google Shape;1929;p45"/>
          <p:cNvCxnSpPr/>
          <p:nvPr/>
        </p:nvCxnSpPr>
        <p:spPr>
          <a:xfrm>
            <a:off x="5634126"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30" name="Google Shape;1930;p45"/>
          <p:cNvSpPr/>
          <p:nvPr/>
        </p:nvSpPr>
        <p:spPr>
          <a:xfrm>
            <a:off x="5516631"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1" name="Google Shape;1931;p45"/>
          <p:cNvSpPr txBox="1"/>
          <p:nvPr/>
        </p:nvSpPr>
        <p:spPr>
          <a:xfrm>
            <a:off x="5480233"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32" name="Google Shape;1932;p45"/>
          <p:cNvSpPr/>
          <p:nvPr/>
        </p:nvSpPr>
        <p:spPr>
          <a:xfrm>
            <a:off x="5516655"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3" name="Google Shape;1933;p45"/>
          <p:cNvSpPr txBox="1"/>
          <p:nvPr/>
        </p:nvSpPr>
        <p:spPr>
          <a:xfrm>
            <a:off x="5480257"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34" name="Google Shape;1934;p45"/>
          <p:cNvCxnSpPr/>
          <p:nvPr/>
        </p:nvCxnSpPr>
        <p:spPr>
          <a:xfrm>
            <a:off x="5634185" y="17205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35" name="Google Shape;1935;p45"/>
          <p:cNvSpPr/>
          <p:nvPr/>
        </p:nvSpPr>
        <p:spPr>
          <a:xfrm>
            <a:off x="6020996"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36" name="Google Shape;1936;p45"/>
          <p:cNvSpPr txBox="1"/>
          <p:nvPr/>
        </p:nvSpPr>
        <p:spPr>
          <a:xfrm>
            <a:off x="5984597"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37" name="Google Shape;1937;p45"/>
          <p:cNvSpPr/>
          <p:nvPr/>
        </p:nvSpPr>
        <p:spPr>
          <a:xfrm>
            <a:off x="6114824"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45"/>
          <p:cNvSpPr/>
          <p:nvPr/>
        </p:nvSpPr>
        <p:spPr>
          <a:xfrm>
            <a:off x="6114824"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45"/>
          <p:cNvSpPr/>
          <p:nvPr/>
        </p:nvSpPr>
        <p:spPr>
          <a:xfrm>
            <a:off x="6114824"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40" name="Google Shape;1940;p45"/>
          <p:cNvCxnSpPr/>
          <p:nvPr/>
        </p:nvCxnSpPr>
        <p:spPr>
          <a:xfrm>
            <a:off x="6138526"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41" name="Google Shape;1941;p45"/>
          <p:cNvSpPr/>
          <p:nvPr/>
        </p:nvSpPr>
        <p:spPr>
          <a:xfrm>
            <a:off x="6020972"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42" name="Google Shape;1942;p45"/>
          <p:cNvSpPr txBox="1"/>
          <p:nvPr/>
        </p:nvSpPr>
        <p:spPr>
          <a:xfrm>
            <a:off x="5984573"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43" name="Google Shape;1943;p45"/>
          <p:cNvCxnSpPr/>
          <p:nvPr/>
        </p:nvCxnSpPr>
        <p:spPr>
          <a:xfrm>
            <a:off x="6138502"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44" name="Google Shape;1944;p45"/>
          <p:cNvCxnSpPr/>
          <p:nvPr/>
        </p:nvCxnSpPr>
        <p:spPr>
          <a:xfrm>
            <a:off x="6138502"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45" name="Google Shape;1945;p45"/>
          <p:cNvSpPr/>
          <p:nvPr/>
        </p:nvSpPr>
        <p:spPr>
          <a:xfrm>
            <a:off x="6021007"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46" name="Google Shape;1946;p45"/>
          <p:cNvSpPr txBox="1"/>
          <p:nvPr/>
        </p:nvSpPr>
        <p:spPr>
          <a:xfrm>
            <a:off x="5984609"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47" name="Google Shape;1947;p45"/>
          <p:cNvSpPr/>
          <p:nvPr/>
        </p:nvSpPr>
        <p:spPr>
          <a:xfrm>
            <a:off x="6021031"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48" name="Google Shape;1948;p45"/>
          <p:cNvSpPr txBox="1"/>
          <p:nvPr/>
        </p:nvSpPr>
        <p:spPr>
          <a:xfrm>
            <a:off x="5984632"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49" name="Google Shape;1949;p45"/>
          <p:cNvCxnSpPr/>
          <p:nvPr/>
        </p:nvCxnSpPr>
        <p:spPr>
          <a:xfrm>
            <a:off x="6138561" y="17205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50" name="Google Shape;1950;p45"/>
          <p:cNvCxnSpPr>
            <a:stCxn id="1921" idx="3"/>
            <a:endCxn id="1936" idx="1"/>
          </p:cNvCxnSpPr>
          <p:nvPr/>
        </p:nvCxnSpPr>
        <p:spPr>
          <a:xfrm>
            <a:off x="5788321"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1" name="Google Shape;1951;p45"/>
          <p:cNvCxnSpPr>
            <a:stCxn id="1927" idx="3"/>
            <a:endCxn id="1942" idx="1"/>
          </p:cNvCxnSpPr>
          <p:nvPr/>
        </p:nvCxnSpPr>
        <p:spPr>
          <a:xfrm>
            <a:off x="5788297"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2" name="Google Shape;1952;p45"/>
          <p:cNvCxnSpPr>
            <a:stCxn id="1931" idx="3"/>
            <a:endCxn id="1946" idx="1"/>
          </p:cNvCxnSpPr>
          <p:nvPr/>
        </p:nvCxnSpPr>
        <p:spPr>
          <a:xfrm>
            <a:off x="5788333"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3" name="Google Shape;1953;p45"/>
          <p:cNvCxnSpPr>
            <a:stCxn id="1933" idx="3"/>
            <a:endCxn id="1948" idx="1"/>
          </p:cNvCxnSpPr>
          <p:nvPr/>
        </p:nvCxnSpPr>
        <p:spPr>
          <a:xfrm>
            <a:off x="5788357" y="20350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54" name="Google Shape;1954;p45"/>
          <p:cNvCxnSpPr/>
          <p:nvPr/>
        </p:nvCxnSpPr>
        <p:spPr>
          <a:xfrm rot="10800000" flipH="1">
            <a:off x="5119156" y="4055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955" name="Google Shape;1955;p45"/>
          <p:cNvCxnSpPr/>
          <p:nvPr/>
        </p:nvCxnSpPr>
        <p:spPr>
          <a:xfrm rot="10800000" flipH="1">
            <a:off x="5095044" y="8306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956" name="Google Shape;1956;p45"/>
          <p:cNvCxnSpPr/>
          <p:nvPr/>
        </p:nvCxnSpPr>
        <p:spPr>
          <a:xfrm>
            <a:off x="5100974" y="11491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957" name="Google Shape;1957;p45"/>
          <p:cNvCxnSpPr/>
          <p:nvPr/>
        </p:nvCxnSpPr>
        <p:spPr>
          <a:xfrm>
            <a:off x="5115025" y="14635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958" name="Google Shape;1958;p45"/>
          <p:cNvCxnSpPr/>
          <p:nvPr/>
        </p:nvCxnSpPr>
        <p:spPr>
          <a:xfrm>
            <a:off x="5114895" y="17758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959" name="Google Shape;1959;p45"/>
          <p:cNvSpPr/>
          <p:nvPr/>
        </p:nvSpPr>
        <p:spPr>
          <a:xfrm>
            <a:off x="4881435" y="30100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45"/>
          <p:cNvSpPr/>
          <p:nvPr/>
        </p:nvSpPr>
        <p:spPr>
          <a:xfrm>
            <a:off x="4881435" y="31004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45"/>
          <p:cNvSpPr/>
          <p:nvPr/>
        </p:nvSpPr>
        <p:spPr>
          <a:xfrm>
            <a:off x="4881435" y="319092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5"/>
          <p:cNvSpPr/>
          <p:nvPr/>
        </p:nvSpPr>
        <p:spPr>
          <a:xfrm>
            <a:off x="5623048"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5"/>
          <p:cNvSpPr/>
          <p:nvPr/>
        </p:nvSpPr>
        <p:spPr>
          <a:xfrm>
            <a:off x="5623048"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45"/>
          <p:cNvSpPr/>
          <p:nvPr/>
        </p:nvSpPr>
        <p:spPr>
          <a:xfrm>
            <a:off x="5623048"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65" name="Google Shape;1965;p45"/>
          <p:cNvCxnSpPr/>
          <p:nvPr/>
        </p:nvCxnSpPr>
        <p:spPr>
          <a:xfrm>
            <a:off x="5646750"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66" name="Google Shape;1966;p45"/>
          <p:cNvCxnSpPr/>
          <p:nvPr/>
        </p:nvCxnSpPr>
        <p:spPr>
          <a:xfrm>
            <a:off x="5646726"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67" name="Google Shape;1967;p45"/>
          <p:cNvCxnSpPr/>
          <p:nvPr/>
        </p:nvCxnSpPr>
        <p:spPr>
          <a:xfrm>
            <a:off x="5646726"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68" name="Google Shape;1968;p45"/>
          <p:cNvCxnSpPr/>
          <p:nvPr/>
        </p:nvCxnSpPr>
        <p:spPr>
          <a:xfrm>
            <a:off x="5646785" y="400969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969" name="Google Shape;1969;p45"/>
          <p:cNvSpPr/>
          <p:nvPr/>
        </p:nvSpPr>
        <p:spPr>
          <a:xfrm>
            <a:off x="6127424"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45"/>
          <p:cNvSpPr/>
          <p:nvPr/>
        </p:nvSpPr>
        <p:spPr>
          <a:xfrm>
            <a:off x="6127424"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45"/>
          <p:cNvSpPr/>
          <p:nvPr/>
        </p:nvSpPr>
        <p:spPr>
          <a:xfrm>
            <a:off x="6127424"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972" name="Google Shape;1972;p45"/>
          <p:cNvCxnSpPr/>
          <p:nvPr/>
        </p:nvCxnSpPr>
        <p:spPr>
          <a:xfrm>
            <a:off x="6151126"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3" name="Google Shape;1973;p45"/>
          <p:cNvCxnSpPr/>
          <p:nvPr/>
        </p:nvCxnSpPr>
        <p:spPr>
          <a:xfrm>
            <a:off x="6151102"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4" name="Google Shape;1974;p45"/>
          <p:cNvCxnSpPr/>
          <p:nvPr/>
        </p:nvCxnSpPr>
        <p:spPr>
          <a:xfrm>
            <a:off x="6151102"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5" name="Google Shape;1975;p45"/>
          <p:cNvCxnSpPr/>
          <p:nvPr/>
        </p:nvCxnSpPr>
        <p:spPr>
          <a:xfrm>
            <a:off x="6151161" y="4009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976" name="Google Shape;1976;p45"/>
          <p:cNvCxnSpPr>
            <a:stCxn id="1902" idx="3"/>
            <a:endCxn id="1906" idx="1"/>
          </p:cNvCxnSpPr>
          <p:nvPr/>
        </p:nvCxnSpPr>
        <p:spPr>
          <a:xfrm>
            <a:off x="5800921" y="266363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77" name="Google Shape;1977;p45"/>
          <p:cNvCxnSpPr>
            <a:stCxn id="1903" idx="3"/>
            <a:endCxn id="1907" idx="1"/>
          </p:cNvCxnSpPr>
          <p:nvPr/>
        </p:nvCxnSpPr>
        <p:spPr>
          <a:xfrm>
            <a:off x="5800897" y="350622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78" name="Google Shape;1978;p45"/>
          <p:cNvCxnSpPr>
            <a:stCxn id="1904" idx="3"/>
            <a:endCxn id="1908" idx="1"/>
          </p:cNvCxnSpPr>
          <p:nvPr/>
        </p:nvCxnSpPr>
        <p:spPr>
          <a:xfrm>
            <a:off x="5800933" y="391832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79" name="Google Shape;1979;p45"/>
          <p:cNvCxnSpPr>
            <a:stCxn id="1905" idx="3"/>
            <a:endCxn id="1909" idx="1"/>
          </p:cNvCxnSpPr>
          <p:nvPr/>
        </p:nvCxnSpPr>
        <p:spPr>
          <a:xfrm>
            <a:off x="5800957" y="432426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80" name="Google Shape;1980;p45"/>
          <p:cNvCxnSpPr/>
          <p:nvPr/>
        </p:nvCxnSpPr>
        <p:spPr>
          <a:xfrm rot="10800000" flipH="1">
            <a:off x="5131756" y="269471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981" name="Google Shape;1981;p45"/>
          <p:cNvCxnSpPr/>
          <p:nvPr/>
        </p:nvCxnSpPr>
        <p:spPr>
          <a:xfrm rot="10800000" flipH="1">
            <a:off x="5107644" y="311987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982" name="Google Shape;1982;p45"/>
          <p:cNvCxnSpPr/>
          <p:nvPr/>
        </p:nvCxnSpPr>
        <p:spPr>
          <a:xfrm>
            <a:off x="5113574" y="343836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983" name="Google Shape;1983;p45"/>
          <p:cNvCxnSpPr/>
          <p:nvPr/>
        </p:nvCxnSpPr>
        <p:spPr>
          <a:xfrm>
            <a:off x="5127625" y="375273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984" name="Google Shape;1984;p45"/>
          <p:cNvCxnSpPr/>
          <p:nvPr/>
        </p:nvCxnSpPr>
        <p:spPr>
          <a:xfrm>
            <a:off x="5127495" y="406507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985" name="Google Shape;1985;p45"/>
          <p:cNvSpPr/>
          <p:nvPr/>
        </p:nvSpPr>
        <p:spPr>
          <a:xfrm>
            <a:off x="6584817"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86" name="Google Shape;1986;p45"/>
          <p:cNvSpPr txBox="1"/>
          <p:nvPr/>
        </p:nvSpPr>
        <p:spPr>
          <a:xfrm>
            <a:off x="6548418"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87" name="Google Shape;1987;p45"/>
          <p:cNvSpPr/>
          <p:nvPr/>
        </p:nvSpPr>
        <p:spPr>
          <a:xfrm>
            <a:off x="6678646"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45"/>
          <p:cNvSpPr/>
          <p:nvPr/>
        </p:nvSpPr>
        <p:spPr>
          <a:xfrm>
            <a:off x="6678646"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45"/>
          <p:cNvSpPr/>
          <p:nvPr/>
        </p:nvSpPr>
        <p:spPr>
          <a:xfrm>
            <a:off x="6678646"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45"/>
          <p:cNvSpPr/>
          <p:nvPr/>
        </p:nvSpPr>
        <p:spPr>
          <a:xfrm>
            <a:off x="6584793"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91" name="Google Shape;1991;p45"/>
          <p:cNvSpPr txBox="1"/>
          <p:nvPr/>
        </p:nvSpPr>
        <p:spPr>
          <a:xfrm>
            <a:off x="6548395"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92" name="Google Shape;1992;p45"/>
          <p:cNvSpPr/>
          <p:nvPr/>
        </p:nvSpPr>
        <p:spPr>
          <a:xfrm>
            <a:off x="6584829"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93" name="Google Shape;1993;p45"/>
          <p:cNvSpPr txBox="1"/>
          <p:nvPr/>
        </p:nvSpPr>
        <p:spPr>
          <a:xfrm>
            <a:off x="6548430"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994" name="Google Shape;1994;p45"/>
          <p:cNvSpPr/>
          <p:nvPr/>
        </p:nvSpPr>
        <p:spPr>
          <a:xfrm>
            <a:off x="6584852"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995" name="Google Shape;1995;p45"/>
          <p:cNvSpPr txBox="1"/>
          <p:nvPr/>
        </p:nvSpPr>
        <p:spPr>
          <a:xfrm>
            <a:off x="6548454"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996" name="Google Shape;1996;p45"/>
          <p:cNvCxnSpPr>
            <a:endCxn id="1986" idx="1"/>
          </p:cNvCxnSpPr>
          <p:nvPr/>
        </p:nvCxnSpPr>
        <p:spPr>
          <a:xfrm>
            <a:off x="6352218"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97" name="Google Shape;1997;p45"/>
          <p:cNvCxnSpPr>
            <a:endCxn id="1991" idx="1"/>
          </p:cNvCxnSpPr>
          <p:nvPr/>
        </p:nvCxnSpPr>
        <p:spPr>
          <a:xfrm>
            <a:off x="6352195"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98" name="Google Shape;1998;p45"/>
          <p:cNvCxnSpPr>
            <a:endCxn id="1993" idx="1"/>
          </p:cNvCxnSpPr>
          <p:nvPr/>
        </p:nvCxnSpPr>
        <p:spPr>
          <a:xfrm>
            <a:off x="6352230"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999" name="Google Shape;1999;p45"/>
          <p:cNvCxnSpPr>
            <a:endCxn id="1995" idx="1"/>
          </p:cNvCxnSpPr>
          <p:nvPr/>
        </p:nvCxnSpPr>
        <p:spPr>
          <a:xfrm>
            <a:off x="6352254" y="2035072"/>
            <a:ext cx="196200" cy="0"/>
          </a:xfrm>
          <a:prstGeom prst="straightConnector1">
            <a:avLst/>
          </a:prstGeom>
          <a:noFill/>
          <a:ln w="9525" cap="flat" cmpd="sng">
            <a:solidFill>
              <a:schemeClr val="dk1"/>
            </a:solidFill>
            <a:prstDash val="solid"/>
            <a:round/>
            <a:headEnd type="none" w="med" len="med"/>
            <a:tailEnd type="stealth" w="med" len="med"/>
          </a:ln>
        </p:spPr>
      </p:cxnSp>
      <p:sp>
        <p:nvSpPr>
          <p:cNvPr id="2000" name="Google Shape;2000;p45"/>
          <p:cNvSpPr/>
          <p:nvPr/>
        </p:nvSpPr>
        <p:spPr>
          <a:xfrm>
            <a:off x="6597452" y="419073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1" name="Google Shape;2001;p45"/>
          <p:cNvSpPr/>
          <p:nvPr/>
        </p:nvSpPr>
        <p:spPr>
          <a:xfrm>
            <a:off x="6597417" y="253010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2" name="Google Shape;2002;p45"/>
          <p:cNvSpPr/>
          <p:nvPr/>
        </p:nvSpPr>
        <p:spPr>
          <a:xfrm>
            <a:off x="6597393" y="337268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3" name="Google Shape;2003;p45"/>
          <p:cNvSpPr/>
          <p:nvPr/>
        </p:nvSpPr>
        <p:spPr>
          <a:xfrm>
            <a:off x="6597429" y="378479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04" name="Google Shape;2004;p45"/>
          <p:cNvSpPr txBox="1"/>
          <p:nvPr/>
        </p:nvSpPr>
        <p:spPr>
          <a:xfrm>
            <a:off x="6561018" y="248635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005" name="Google Shape;2005;p45"/>
          <p:cNvSpPr txBox="1"/>
          <p:nvPr/>
        </p:nvSpPr>
        <p:spPr>
          <a:xfrm>
            <a:off x="6560995" y="332894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006" name="Google Shape;2006;p45"/>
          <p:cNvSpPr txBox="1"/>
          <p:nvPr/>
        </p:nvSpPr>
        <p:spPr>
          <a:xfrm>
            <a:off x="6561030" y="374105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007" name="Google Shape;2007;p45"/>
          <p:cNvSpPr txBox="1"/>
          <p:nvPr/>
        </p:nvSpPr>
        <p:spPr>
          <a:xfrm>
            <a:off x="6561054" y="414699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008" name="Google Shape;2008;p45"/>
          <p:cNvSpPr/>
          <p:nvPr/>
        </p:nvSpPr>
        <p:spPr>
          <a:xfrm>
            <a:off x="6690396" y="30157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45"/>
          <p:cNvSpPr/>
          <p:nvPr/>
        </p:nvSpPr>
        <p:spPr>
          <a:xfrm>
            <a:off x="6690396" y="31061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45"/>
          <p:cNvSpPr/>
          <p:nvPr/>
        </p:nvSpPr>
        <p:spPr>
          <a:xfrm>
            <a:off x="6690396" y="31965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011" name="Google Shape;2011;p45"/>
          <p:cNvCxnSpPr>
            <a:endCxn id="2004" idx="1"/>
          </p:cNvCxnSpPr>
          <p:nvPr/>
        </p:nvCxnSpPr>
        <p:spPr>
          <a:xfrm>
            <a:off x="6364818" y="266335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12" name="Google Shape;2012;p45"/>
          <p:cNvCxnSpPr>
            <a:endCxn id="2005" idx="1"/>
          </p:cNvCxnSpPr>
          <p:nvPr/>
        </p:nvCxnSpPr>
        <p:spPr>
          <a:xfrm>
            <a:off x="6364795" y="350594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13" name="Google Shape;2013;p45"/>
          <p:cNvCxnSpPr>
            <a:endCxn id="2006" idx="1"/>
          </p:cNvCxnSpPr>
          <p:nvPr/>
        </p:nvCxnSpPr>
        <p:spPr>
          <a:xfrm>
            <a:off x="6364830" y="391805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14" name="Google Shape;2014;p45"/>
          <p:cNvCxnSpPr>
            <a:endCxn id="2007" idx="1"/>
          </p:cNvCxnSpPr>
          <p:nvPr/>
        </p:nvCxnSpPr>
        <p:spPr>
          <a:xfrm>
            <a:off x="6364854" y="4323991"/>
            <a:ext cx="196200" cy="0"/>
          </a:xfrm>
          <a:prstGeom prst="straightConnector1">
            <a:avLst/>
          </a:prstGeom>
          <a:noFill/>
          <a:ln w="9525" cap="flat" cmpd="sng">
            <a:solidFill>
              <a:schemeClr val="dk1"/>
            </a:solidFill>
            <a:prstDash val="solid"/>
            <a:round/>
            <a:headEnd type="none" w="med" len="med"/>
            <a:tailEnd type="stealth" w="med" len="med"/>
          </a:ln>
        </p:spPr>
      </p:cxnSp>
      <p:sp>
        <p:nvSpPr>
          <p:cNvPr id="2015" name="Google Shape;2015;p45"/>
          <p:cNvSpPr/>
          <p:nvPr/>
        </p:nvSpPr>
        <p:spPr>
          <a:xfrm>
            <a:off x="7691563" y="22273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016" name="Google Shape;2016;p45"/>
          <p:cNvCxnSpPr>
            <a:stCxn id="1986" idx="3"/>
            <a:endCxn id="2015" idx="2"/>
          </p:cNvCxnSpPr>
          <p:nvPr/>
        </p:nvCxnSpPr>
        <p:spPr>
          <a:xfrm>
            <a:off x="6856518" y="374438"/>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2017" name="Google Shape;2017;p45"/>
          <p:cNvCxnSpPr>
            <a:stCxn id="1991" idx="3"/>
            <a:endCxn id="2015" idx="2"/>
          </p:cNvCxnSpPr>
          <p:nvPr/>
        </p:nvCxnSpPr>
        <p:spPr>
          <a:xfrm>
            <a:off x="6856495" y="1217027"/>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2018" name="Google Shape;2018;p45"/>
          <p:cNvCxnSpPr>
            <a:stCxn id="1993" idx="3"/>
            <a:endCxn id="2015" idx="2"/>
          </p:cNvCxnSpPr>
          <p:nvPr/>
        </p:nvCxnSpPr>
        <p:spPr>
          <a:xfrm>
            <a:off x="6856530" y="1629132"/>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2019" name="Google Shape;2019;p45"/>
          <p:cNvCxnSpPr>
            <a:stCxn id="1995" idx="3"/>
            <a:endCxn id="2015" idx="2"/>
          </p:cNvCxnSpPr>
          <p:nvPr/>
        </p:nvCxnSpPr>
        <p:spPr>
          <a:xfrm>
            <a:off x="6856554" y="2035072"/>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2020" name="Google Shape;2020;p45"/>
          <p:cNvCxnSpPr>
            <a:stCxn id="2004" idx="3"/>
            <a:endCxn id="2015" idx="2"/>
          </p:cNvCxnSpPr>
          <p:nvPr/>
        </p:nvCxnSpPr>
        <p:spPr>
          <a:xfrm rot="10800000" flipH="1">
            <a:off x="6869118" y="2371158"/>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2021" name="Google Shape;2021;p45"/>
          <p:cNvCxnSpPr>
            <a:stCxn id="2005" idx="3"/>
            <a:endCxn id="2015" idx="2"/>
          </p:cNvCxnSpPr>
          <p:nvPr/>
        </p:nvCxnSpPr>
        <p:spPr>
          <a:xfrm rot="10800000" flipH="1">
            <a:off x="6869095" y="2371046"/>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2022" name="Google Shape;2022;p45"/>
          <p:cNvCxnSpPr>
            <a:stCxn id="2006" idx="3"/>
            <a:endCxn id="2015" idx="2"/>
          </p:cNvCxnSpPr>
          <p:nvPr/>
        </p:nvCxnSpPr>
        <p:spPr>
          <a:xfrm rot="10800000" flipH="1">
            <a:off x="6869130" y="2371252"/>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2023" name="Google Shape;2023;p45"/>
          <p:cNvCxnSpPr>
            <a:stCxn id="2015" idx="2"/>
            <a:endCxn id="2007" idx="3"/>
          </p:cNvCxnSpPr>
          <p:nvPr/>
        </p:nvCxnSpPr>
        <p:spPr>
          <a:xfrm flipH="1">
            <a:off x="6869263" y="2371187"/>
            <a:ext cx="822300" cy="1952700"/>
          </a:xfrm>
          <a:prstGeom prst="straightConnector1">
            <a:avLst/>
          </a:prstGeom>
          <a:noFill/>
          <a:ln w="9525" cap="flat" cmpd="sng">
            <a:solidFill>
              <a:schemeClr val="dk1"/>
            </a:solidFill>
            <a:prstDash val="solid"/>
            <a:round/>
            <a:headEnd type="none" w="med" len="med"/>
            <a:tailEnd type="none" w="med" len="med"/>
          </a:ln>
        </p:spPr>
      </p:cxnSp>
      <p:sp>
        <p:nvSpPr>
          <p:cNvPr id="2024" name="Google Shape;2024;p45"/>
          <p:cNvSpPr/>
          <p:nvPr/>
        </p:nvSpPr>
        <p:spPr>
          <a:xfrm>
            <a:off x="8497275" y="1517975"/>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025" name="Google Shape;2025;p45"/>
          <p:cNvCxnSpPr>
            <a:stCxn id="2015" idx="2"/>
          </p:cNvCxnSpPr>
          <p:nvPr/>
        </p:nvCxnSpPr>
        <p:spPr>
          <a:xfrm rot="10800000">
            <a:off x="6841663" y="819587"/>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2026" name="Google Shape;2026;p45"/>
          <p:cNvCxnSpPr/>
          <p:nvPr/>
        </p:nvCxnSpPr>
        <p:spPr>
          <a:xfrm>
            <a:off x="6364689" y="308515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27" name="Google Shape;2027;p45"/>
          <p:cNvCxnSpPr/>
          <p:nvPr/>
        </p:nvCxnSpPr>
        <p:spPr>
          <a:xfrm>
            <a:off x="6351971" y="7883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028" name="Google Shape;2028;p45"/>
          <p:cNvCxnSpPr/>
          <p:nvPr/>
        </p:nvCxnSpPr>
        <p:spPr>
          <a:xfrm>
            <a:off x="8094417" y="2371173"/>
            <a:ext cx="308100" cy="0"/>
          </a:xfrm>
          <a:prstGeom prst="straightConnector1">
            <a:avLst/>
          </a:prstGeom>
          <a:noFill/>
          <a:ln w="9525" cap="flat" cmpd="sng">
            <a:solidFill>
              <a:schemeClr val="dk1"/>
            </a:solidFill>
            <a:prstDash val="solid"/>
            <a:round/>
            <a:headEnd type="none" w="med" len="med"/>
            <a:tailEnd type="stealth" w="med" len="med"/>
          </a:ln>
        </p:spPr>
      </p:cxnSp>
      <p:sp>
        <p:nvSpPr>
          <p:cNvPr id="2029" name="Google Shape;2029;p45"/>
          <p:cNvSpPr/>
          <p:nvPr/>
        </p:nvSpPr>
        <p:spPr>
          <a:xfrm>
            <a:off x="2372477" y="32124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45"/>
          <p:cNvSpPr txBox="1"/>
          <p:nvPr/>
        </p:nvSpPr>
        <p:spPr>
          <a:xfrm>
            <a:off x="2824175" y="232885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031" name="Google Shape;2031;p45"/>
          <p:cNvPicPr preferRelativeResize="0"/>
          <p:nvPr/>
        </p:nvPicPr>
        <p:blipFill>
          <a:blip r:embed="rId3"/>
          <a:stretch>
            <a:fillRect/>
          </a:stretch>
        </p:blipFill>
        <p:spPr>
          <a:xfrm>
            <a:off x="3340375" y="2821450"/>
            <a:ext cx="756877" cy="680940"/>
          </a:xfrm>
          <a:prstGeom prst="rect">
            <a:avLst/>
          </a:prstGeom>
          <a:noFill/>
          <a:ln>
            <a:noFill/>
          </a:ln>
        </p:spPr>
      </p:pic>
      <p:pic>
        <p:nvPicPr>
          <p:cNvPr id="2032" name="Google Shape;2032;p45"/>
          <p:cNvPicPr preferRelativeResize="0"/>
          <p:nvPr/>
        </p:nvPicPr>
        <p:blipFill>
          <a:blip r:embed="rId4"/>
          <a:stretch>
            <a:fillRect/>
          </a:stretch>
        </p:blipFill>
        <p:spPr>
          <a:xfrm>
            <a:off x="3084033" y="3207773"/>
            <a:ext cx="756865" cy="680959"/>
          </a:xfrm>
          <a:prstGeom prst="rect">
            <a:avLst/>
          </a:prstGeom>
          <a:noFill/>
          <a:ln>
            <a:noFill/>
          </a:ln>
        </p:spPr>
      </p:pic>
      <p:pic>
        <p:nvPicPr>
          <p:cNvPr id="2033" name="Google Shape;2033;p45"/>
          <p:cNvPicPr preferRelativeResize="0"/>
          <p:nvPr/>
        </p:nvPicPr>
        <p:blipFill>
          <a:blip r:embed="rId4"/>
          <a:stretch>
            <a:fillRect/>
          </a:stretch>
        </p:blipFill>
        <p:spPr>
          <a:xfrm>
            <a:off x="2977746" y="3318480"/>
            <a:ext cx="756865" cy="680959"/>
          </a:xfrm>
          <a:prstGeom prst="rect">
            <a:avLst/>
          </a:prstGeom>
          <a:noFill/>
          <a:ln>
            <a:noFill/>
          </a:ln>
        </p:spPr>
      </p:pic>
      <p:pic>
        <p:nvPicPr>
          <p:cNvPr id="2034" name="Google Shape;2034;p45"/>
          <p:cNvPicPr preferRelativeResize="0"/>
          <p:nvPr/>
        </p:nvPicPr>
        <p:blipFill>
          <a:blip r:embed="rId4"/>
          <a:stretch>
            <a:fillRect/>
          </a:stretch>
        </p:blipFill>
        <p:spPr>
          <a:xfrm>
            <a:off x="2876775" y="3433288"/>
            <a:ext cx="730516" cy="680966"/>
          </a:xfrm>
          <a:prstGeom prst="rect">
            <a:avLst/>
          </a:prstGeom>
          <a:noFill/>
          <a:ln>
            <a:noFill/>
          </a:ln>
        </p:spPr>
      </p:pic>
      <p:sp>
        <p:nvSpPr>
          <p:cNvPr id="2035" name="Google Shape;2035;p45"/>
          <p:cNvSpPr/>
          <p:nvPr/>
        </p:nvSpPr>
        <p:spPr>
          <a:xfrm>
            <a:off x="3391188" y="308736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45"/>
          <p:cNvSpPr/>
          <p:nvPr/>
        </p:nvSpPr>
        <p:spPr>
          <a:xfrm>
            <a:off x="3327051" y="3145322"/>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45"/>
          <p:cNvSpPr/>
          <p:nvPr/>
        </p:nvSpPr>
        <p:spPr>
          <a:xfrm>
            <a:off x="3455326" y="302940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038" name="Google Shape;2038;p45"/>
          <p:cNvPicPr preferRelativeResize="0"/>
          <p:nvPr/>
        </p:nvPicPr>
        <p:blipFill>
          <a:blip r:embed="rId5"/>
          <a:stretch>
            <a:fillRect/>
          </a:stretch>
        </p:blipFill>
        <p:spPr>
          <a:xfrm>
            <a:off x="3336177" y="521657"/>
            <a:ext cx="709228" cy="644086"/>
          </a:xfrm>
          <a:prstGeom prst="rect">
            <a:avLst/>
          </a:prstGeom>
          <a:noFill/>
          <a:ln>
            <a:noFill/>
          </a:ln>
        </p:spPr>
      </p:pic>
      <p:sp>
        <p:nvSpPr>
          <p:cNvPr id="2039" name="Google Shape;2039;p45"/>
          <p:cNvSpPr/>
          <p:nvPr/>
        </p:nvSpPr>
        <p:spPr>
          <a:xfrm>
            <a:off x="3419348" y="74407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45"/>
          <p:cNvSpPr/>
          <p:nvPr/>
        </p:nvSpPr>
        <p:spPr>
          <a:xfrm>
            <a:off x="3359247" y="798900"/>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45"/>
          <p:cNvSpPr/>
          <p:nvPr/>
        </p:nvSpPr>
        <p:spPr>
          <a:xfrm>
            <a:off x="3479448" y="689256"/>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042" name="Google Shape;2042;p45"/>
          <p:cNvPicPr preferRelativeResize="0"/>
          <p:nvPr/>
        </p:nvPicPr>
        <p:blipFill>
          <a:blip r:embed="rId5"/>
          <a:stretch>
            <a:fillRect/>
          </a:stretch>
        </p:blipFill>
        <p:spPr>
          <a:xfrm>
            <a:off x="3085254" y="857970"/>
            <a:ext cx="709228" cy="644086"/>
          </a:xfrm>
          <a:prstGeom prst="rect">
            <a:avLst/>
          </a:prstGeom>
          <a:noFill/>
          <a:ln>
            <a:noFill/>
          </a:ln>
        </p:spPr>
      </p:pic>
      <p:pic>
        <p:nvPicPr>
          <p:cNvPr id="2043" name="Google Shape;2043;p45"/>
          <p:cNvPicPr preferRelativeResize="0"/>
          <p:nvPr/>
        </p:nvPicPr>
        <p:blipFill>
          <a:blip r:embed="rId5"/>
          <a:stretch>
            <a:fillRect/>
          </a:stretch>
        </p:blipFill>
        <p:spPr>
          <a:xfrm>
            <a:off x="2991709" y="962690"/>
            <a:ext cx="709228" cy="644086"/>
          </a:xfrm>
          <a:prstGeom prst="rect">
            <a:avLst/>
          </a:prstGeom>
          <a:noFill/>
          <a:ln>
            <a:noFill/>
          </a:ln>
        </p:spPr>
      </p:pic>
      <p:pic>
        <p:nvPicPr>
          <p:cNvPr id="2044" name="Google Shape;2044;p45"/>
          <p:cNvPicPr preferRelativeResize="0"/>
          <p:nvPr/>
        </p:nvPicPr>
        <p:blipFill>
          <a:blip r:embed="rId5"/>
          <a:stretch>
            <a:fillRect/>
          </a:stretch>
        </p:blipFill>
        <p:spPr>
          <a:xfrm>
            <a:off x="2906663" y="1071290"/>
            <a:ext cx="709228" cy="644086"/>
          </a:xfrm>
          <a:prstGeom prst="rect">
            <a:avLst/>
          </a:prstGeom>
          <a:noFill/>
          <a:ln>
            <a:noFill/>
          </a:ln>
        </p:spPr>
      </p:pic>
      <p:sp>
        <p:nvSpPr>
          <p:cNvPr id="2045" name="Google Shape;2045;p45"/>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Amplitude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2046" name="Google Shape;2046;p45"/>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PSD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047" name="Google Shape;2047;p45"/>
          <p:cNvSpPr txBox="1"/>
          <p:nvPr/>
        </p:nvSpPr>
        <p:spPr>
          <a:xfrm>
            <a:off x="2620749" y="18358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Spatial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48" name="Google Shape;2048;p45"/>
          <p:cNvSpPr txBox="1"/>
          <p:nvPr/>
        </p:nvSpPr>
        <p:spPr>
          <a:xfrm>
            <a:off x="2637274" y="429507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(25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49" name="Google Shape;2049;p45"/>
          <p:cNvSpPr txBox="1"/>
          <p:nvPr/>
        </p:nvSpPr>
        <p:spPr>
          <a:xfrm>
            <a:off x="860350" y="4797750"/>
            <a:ext cx="264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(a) </a:t>
            </a:r>
            <a:r>
              <a:rPr lang="en-GB" sz="1200">
                <a:latin typeface="Times New Roman" panose="02020603050405020304"/>
                <a:ea typeface="Times New Roman" panose="02020603050405020304"/>
                <a:cs typeface="Times New Roman" panose="02020603050405020304"/>
                <a:sym typeface="Times New Roman" panose="02020603050405020304"/>
              </a:rPr>
              <a:t>EEG Topographic Maps Generation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050" name="Google Shape;2050;p45"/>
          <p:cNvCxnSpPr>
            <a:stCxn id="2015" idx="2"/>
          </p:cNvCxnSpPr>
          <p:nvPr/>
        </p:nvCxnSpPr>
        <p:spPr>
          <a:xfrm flipH="1">
            <a:off x="6879163" y="2371187"/>
            <a:ext cx="812400" cy="681900"/>
          </a:xfrm>
          <a:prstGeom prst="straightConnector1">
            <a:avLst/>
          </a:prstGeom>
          <a:noFill/>
          <a:ln w="9525" cap="flat" cmpd="sng">
            <a:solidFill>
              <a:schemeClr val="dk1"/>
            </a:solidFill>
            <a:prstDash val="solid"/>
            <a:round/>
            <a:headEnd type="none" w="med" len="med"/>
            <a:tailEnd type="none" w="med" len="med"/>
          </a:ln>
        </p:spPr>
      </p:cxnSp>
      <p:sp>
        <p:nvSpPr>
          <p:cNvPr id="2051" name="Google Shape;2051;p45"/>
          <p:cNvSpPr txBox="1"/>
          <p:nvPr/>
        </p:nvSpPr>
        <p:spPr>
          <a:xfrm>
            <a:off x="4173350" y="4775250"/>
            <a:ext cx="457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 DSNN for Spatial-Spectral-Temporal Representations Learning</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2052" name="Google Shape;2052;p45"/>
          <p:cNvSpPr txBox="1"/>
          <p:nvPr/>
        </p:nvSpPr>
        <p:spPr>
          <a:xfrm>
            <a:off x="5337050" y="447495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RNN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053" name="Google Shape;2053;p45"/>
          <p:cNvSpPr txBox="1"/>
          <p:nvPr/>
        </p:nvSpPr>
        <p:spPr>
          <a:xfrm>
            <a:off x="4592150" y="447732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054" name="Google Shape;2054;p45"/>
          <p:cNvSpPr txBox="1"/>
          <p:nvPr/>
        </p:nvSpPr>
        <p:spPr>
          <a:xfrm>
            <a:off x="6690400" y="447732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055" name="Google Shape;2055;p45"/>
          <p:cNvSpPr/>
          <p:nvPr/>
        </p:nvSpPr>
        <p:spPr>
          <a:xfrm rot="5400000">
            <a:off x="7260475" y="3828450"/>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45"/>
          <p:cNvSpPr/>
          <p:nvPr/>
        </p:nvSpPr>
        <p:spPr>
          <a:xfrm rot="5400000">
            <a:off x="4894941" y="43224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45"/>
          <p:cNvSpPr txBox="1"/>
          <p:nvPr/>
        </p:nvSpPr>
        <p:spPr>
          <a:xfrm>
            <a:off x="8244600" y="3287579"/>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Softmax</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2058" name="Google Shape;2058;p45"/>
          <p:cNvSpPr/>
          <p:nvPr/>
        </p:nvSpPr>
        <p:spPr>
          <a:xfrm rot="5400000">
            <a:off x="6309050" y="3216050"/>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45"/>
          <p:cNvSpPr/>
          <p:nvPr/>
        </p:nvSpPr>
        <p:spPr>
          <a:xfrm rot="5400000">
            <a:off x="2153950" y="2813675"/>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45"/>
          <p:cNvSpPr txBox="1"/>
          <p:nvPr/>
        </p:nvSpPr>
        <p:spPr>
          <a:xfrm>
            <a:off x="2824175" y="-4225"/>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061" name="Google Shape;2061;p45"/>
          <p:cNvCxnSpPr/>
          <p:nvPr/>
        </p:nvCxnSpPr>
        <p:spPr>
          <a:xfrm flipH="1">
            <a:off x="3294700" y="303875"/>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2062" name="Google Shape;2062;p45"/>
          <p:cNvCxnSpPr/>
          <p:nvPr/>
        </p:nvCxnSpPr>
        <p:spPr>
          <a:xfrm flipH="1">
            <a:off x="3319574" y="2613788"/>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2063" name="Google Shape;2063;p45"/>
          <p:cNvSpPr txBox="1"/>
          <p:nvPr/>
        </p:nvSpPr>
        <p:spPr>
          <a:xfrm>
            <a:off x="2241975" y="2912875"/>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2064" name="Google Shape;2064;p45"/>
          <p:cNvSpPr/>
          <p:nvPr/>
        </p:nvSpPr>
        <p:spPr>
          <a:xfrm>
            <a:off x="2372477" y="8481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45"/>
          <p:cNvSpPr txBox="1"/>
          <p:nvPr/>
        </p:nvSpPr>
        <p:spPr>
          <a:xfrm>
            <a:off x="2241975" y="5486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2066" name="Google Shape;2066;p45"/>
          <p:cNvSpPr/>
          <p:nvPr/>
        </p:nvSpPr>
        <p:spPr>
          <a:xfrm>
            <a:off x="4311127" y="321245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45"/>
          <p:cNvSpPr/>
          <p:nvPr/>
        </p:nvSpPr>
        <p:spPr>
          <a:xfrm>
            <a:off x="4285765" y="86800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45"/>
          <p:cNvSpPr/>
          <p:nvPr/>
        </p:nvSpPr>
        <p:spPr>
          <a:xfrm>
            <a:off x="4882522" y="696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45"/>
          <p:cNvSpPr/>
          <p:nvPr/>
        </p:nvSpPr>
        <p:spPr>
          <a:xfrm>
            <a:off x="4882522" y="786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45"/>
          <p:cNvSpPr/>
          <p:nvPr/>
        </p:nvSpPr>
        <p:spPr>
          <a:xfrm>
            <a:off x="4882522" y="877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45"/>
          <p:cNvSpPr txBox="1"/>
          <p:nvPr/>
        </p:nvSpPr>
        <p:spPr>
          <a:xfrm>
            <a:off x="4752298" y="36612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072" name="Google Shape;2072;p45"/>
          <p:cNvSpPr txBox="1"/>
          <p:nvPr/>
        </p:nvSpPr>
        <p:spPr>
          <a:xfrm>
            <a:off x="3284075" y="1635563"/>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073" name="Google Shape;2073;p45"/>
          <p:cNvSpPr txBox="1"/>
          <p:nvPr/>
        </p:nvSpPr>
        <p:spPr>
          <a:xfrm>
            <a:off x="3444488" y="1485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80ms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074" name="Google Shape;2074;p45"/>
          <p:cNvSpPr txBox="1"/>
          <p:nvPr/>
        </p:nvSpPr>
        <p:spPr>
          <a:xfrm>
            <a:off x="3585138" y="1343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120ms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075" name="Google Shape;2075;p45"/>
          <p:cNvSpPr txBox="1"/>
          <p:nvPr/>
        </p:nvSpPr>
        <p:spPr>
          <a:xfrm>
            <a:off x="3798925" y="10997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1000ms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076" name="Google Shape;2076;p45"/>
          <p:cNvSpPr txBox="1"/>
          <p:nvPr/>
        </p:nvSpPr>
        <p:spPr>
          <a:xfrm>
            <a:off x="3282237" y="4018948"/>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077" name="Google Shape;2077;p45"/>
          <p:cNvSpPr txBox="1"/>
          <p:nvPr/>
        </p:nvSpPr>
        <p:spPr>
          <a:xfrm>
            <a:off x="3450102" y="3853094"/>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078" name="Google Shape;2078;p45"/>
          <p:cNvSpPr txBox="1"/>
          <p:nvPr/>
        </p:nvSpPr>
        <p:spPr>
          <a:xfrm>
            <a:off x="3574036" y="370586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079" name="Google Shape;2079;p45"/>
          <p:cNvSpPr txBox="1"/>
          <p:nvPr/>
        </p:nvSpPr>
        <p:spPr>
          <a:xfrm>
            <a:off x="3769101" y="3448643"/>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50Hz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080" name="Google Shape;2080;p45"/>
          <p:cNvSpPr/>
          <p:nvPr/>
        </p:nvSpPr>
        <p:spPr>
          <a:xfrm rot="5400000">
            <a:off x="8607650" y="3652725"/>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45"/>
          <p:cNvSpPr txBox="1"/>
          <p:nvPr/>
        </p:nvSpPr>
        <p:spPr>
          <a:xfrm>
            <a:off x="8060450" y="3912775"/>
            <a:ext cx="1143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 MI Classification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46"/>
          <p:cNvSpPr/>
          <p:nvPr/>
        </p:nvSpPr>
        <p:spPr>
          <a:xfrm>
            <a:off x="4774959" y="10172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87" name="Google Shape;2087;p46"/>
          <p:cNvSpPr txBox="1"/>
          <p:nvPr/>
        </p:nvSpPr>
        <p:spPr>
          <a:xfrm>
            <a:off x="4738560" y="9734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pic>
        <p:nvPicPr>
          <p:cNvPr id="2088" name="Google Shape;2088;p46"/>
          <p:cNvPicPr preferRelativeResize="0"/>
          <p:nvPr/>
        </p:nvPicPr>
        <p:blipFill>
          <a:blip r:embed="rId1"/>
          <a:stretch>
            <a:fillRect/>
          </a:stretch>
        </p:blipFill>
        <p:spPr>
          <a:xfrm>
            <a:off x="32125" y="183050"/>
            <a:ext cx="2260623" cy="1706499"/>
          </a:xfrm>
          <a:prstGeom prst="rect">
            <a:avLst/>
          </a:prstGeom>
          <a:noFill/>
          <a:ln>
            <a:noFill/>
          </a:ln>
        </p:spPr>
      </p:pic>
      <p:pic>
        <p:nvPicPr>
          <p:cNvPr id="2089" name="Google Shape;2089;p46"/>
          <p:cNvPicPr preferRelativeResize="0"/>
          <p:nvPr/>
        </p:nvPicPr>
        <p:blipFill>
          <a:blip r:embed="rId2"/>
          <a:stretch>
            <a:fillRect/>
          </a:stretch>
        </p:blipFill>
        <p:spPr>
          <a:xfrm>
            <a:off x="32975" y="2515051"/>
            <a:ext cx="2414249" cy="1810687"/>
          </a:xfrm>
          <a:prstGeom prst="rect">
            <a:avLst/>
          </a:prstGeom>
          <a:noFill/>
          <a:ln>
            <a:noFill/>
          </a:ln>
        </p:spPr>
      </p:pic>
      <p:sp>
        <p:nvSpPr>
          <p:cNvPr id="2090" name="Google Shape;2090;p46"/>
          <p:cNvSpPr/>
          <p:nvPr/>
        </p:nvSpPr>
        <p:spPr>
          <a:xfrm>
            <a:off x="5480225" y="24863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46"/>
          <p:cNvSpPr/>
          <p:nvPr/>
        </p:nvSpPr>
        <p:spPr>
          <a:xfrm>
            <a:off x="5467500" y="197450"/>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46"/>
          <p:cNvSpPr/>
          <p:nvPr/>
        </p:nvSpPr>
        <p:spPr>
          <a:xfrm>
            <a:off x="4787559" y="270586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3" name="Google Shape;2093;p46"/>
          <p:cNvSpPr/>
          <p:nvPr/>
        </p:nvSpPr>
        <p:spPr>
          <a:xfrm>
            <a:off x="4787559" y="33064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4" name="Google Shape;2094;p46"/>
          <p:cNvSpPr/>
          <p:nvPr/>
        </p:nvSpPr>
        <p:spPr>
          <a:xfrm>
            <a:off x="4787559" y="361057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5" name="Google Shape;2095;p46"/>
          <p:cNvSpPr/>
          <p:nvPr/>
        </p:nvSpPr>
        <p:spPr>
          <a:xfrm>
            <a:off x="4787559" y="391375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6" name="Google Shape;2096;p46"/>
          <p:cNvSpPr/>
          <p:nvPr/>
        </p:nvSpPr>
        <p:spPr>
          <a:xfrm>
            <a:off x="6033631"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7" name="Google Shape;2097;p46"/>
          <p:cNvSpPr/>
          <p:nvPr/>
        </p:nvSpPr>
        <p:spPr>
          <a:xfrm>
            <a:off x="5529220"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8" name="Google Shape;2098;p46"/>
          <p:cNvSpPr/>
          <p:nvPr/>
        </p:nvSpPr>
        <p:spPr>
          <a:xfrm>
            <a:off x="5529196"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9" name="Google Shape;2099;p46"/>
          <p:cNvSpPr/>
          <p:nvPr/>
        </p:nvSpPr>
        <p:spPr>
          <a:xfrm>
            <a:off x="5529231"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0" name="Google Shape;2100;p46"/>
          <p:cNvSpPr/>
          <p:nvPr/>
        </p:nvSpPr>
        <p:spPr>
          <a:xfrm>
            <a:off x="5529255" y="419100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1" name="Google Shape;2101;p46"/>
          <p:cNvSpPr/>
          <p:nvPr/>
        </p:nvSpPr>
        <p:spPr>
          <a:xfrm>
            <a:off x="6033596" y="253037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2" name="Google Shape;2102;p46"/>
          <p:cNvSpPr/>
          <p:nvPr/>
        </p:nvSpPr>
        <p:spPr>
          <a:xfrm>
            <a:off x="6033572" y="3372962"/>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3" name="Google Shape;2103;p46"/>
          <p:cNvSpPr/>
          <p:nvPr/>
        </p:nvSpPr>
        <p:spPr>
          <a:xfrm>
            <a:off x="6033607" y="378506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04" name="Google Shape;2104;p46"/>
          <p:cNvSpPr txBox="1"/>
          <p:nvPr/>
        </p:nvSpPr>
        <p:spPr>
          <a:xfrm>
            <a:off x="5492821"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05" name="Google Shape;2105;p46"/>
          <p:cNvSpPr txBox="1"/>
          <p:nvPr/>
        </p:nvSpPr>
        <p:spPr>
          <a:xfrm>
            <a:off x="5492797"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06" name="Google Shape;2106;p46"/>
          <p:cNvSpPr txBox="1"/>
          <p:nvPr/>
        </p:nvSpPr>
        <p:spPr>
          <a:xfrm>
            <a:off x="5492833"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07" name="Google Shape;2107;p46"/>
          <p:cNvSpPr txBox="1"/>
          <p:nvPr/>
        </p:nvSpPr>
        <p:spPr>
          <a:xfrm>
            <a:off x="5492857"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08" name="Google Shape;2108;p46"/>
          <p:cNvSpPr txBox="1"/>
          <p:nvPr/>
        </p:nvSpPr>
        <p:spPr>
          <a:xfrm>
            <a:off x="5997197" y="248663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09" name="Google Shape;2109;p46"/>
          <p:cNvSpPr txBox="1"/>
          <p:nvPr/>
        </p:nvSpPr>
        <p:spPr>
          <a:xfrm>
            <a:off x="5997173" y="332922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10" name="Google Shape;2110;p46"/>
          <p:cNvSpPr txBox="1"/>
          <p:nvPr/>
        </p:nvSpPr>
        <p:spPr>
          <a:xfrm>
            <a:off x="5997209" y="374132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11" name="Google Shape;2111;p46"/>
          <p:cNvSpPr txBox="1"/>
          <p:nvPr/>
        </p:nvSpPr>
        <p:spPr>
          <a:xfrm>
            <a:off x="5997232" y="41472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12" name="Google Shape;2112;p46"/>
          <p:cNvSpPr txBox="1"/>
          <p:nvPr/>
        </p:nvSpPr>
        <p:spPr>
          <a:xfrm>
            <a:off x="4751160" y="26621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13" name="Google Shape;2113;p46"/>
          <p:cNvSpPr txBox="1"/>
          <p:nvPr/>
        </p:nvSpPr>
        <p:spPr>
          <a:xfrm>
            <a:off x="4751160" y="326266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14" name="Google Shape;2114;p46"/>
          <p:cNvSpPr txBox="1"/>
          <p:nvPr/>
        </p:nvSpPr>
        <p:spPr>
          <a:xfrm>
            <a:off x="4751160" y="356683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15" name="Google Shape;2115;p46"/>
          <p:cNvSpPr txBox="1"/>
          <p:nvPr/>
        </p:nvSpPr>
        <p:spPr>
          <a:xfrm>
            <a:off x="4751160" y="387001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16" name="Google Shape;2116;p46"/>
          <p:cNvCxnSpPr/>
          <p:nvPr/>
        </p:nvCxnSpPr>
        <p:spPr>
          <a:xfrm>
            <a:off x="225500" y="2371175"/>
            <a:ext cx="6549000" cy="0"/>
          </a:xfrm>
          <a:prstGeom prst="straightConnector1">
            <a:avLst/>
          </a:prstGeom>
          <a:noFill/>
          <a:ln w="9525" cap="flat" cmpd="sng">
            <a:solidFill>
              <a:schemeClr val="dk1"/>
            </a:solidFill>
            <a:prstDash val="lgDash"/>
            <a:round/>
            <a:headEnd type="none" w="med" len="med"/>
            <a:tailEnd type="none" w="med" len="med"/>
          </a:ln>
        </p:spPr>
      </p:cxnSp>
      <p:sp>
        <p:nvSpPr>
          <p:cNvPr id="2117" name="Google Shape;2117;p46"/>
          <p:cNvSpPr/>
          <p:nvPr/>
        </p:nvSpPr>
        <p:spPr>
          <a:xfrm>
            <a:off x="4786409" y="41666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18" name="Google Shape;2118;p46"/>
          <p:cNvSpPr/>
          <p:nvPr/>
        </p:nvSpPr>
        <p:spPr>
          <a:xfrm>
            <a:off x="4774959" y="132137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19" name="Google Shape;2119;p46"/>
          <p:cNvSpPr txBox="1"/>
          <p:nvPr/>
        </p:nvSpPr>
        <p:spPr>
          <a:xfrm>
            <a:off x="4738560" y="127763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20" name="Google Shape;2120;p46"/>
          <p:cNvSpPr/>
          <p:nvPr/>
        </p:nvSpPr>
        <p:spPr>
          <a:xfrm>
            <a:off x="4774959" y="1624560"/>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21" name="Google Shape;2121;p46"/>
          <p:cNvSpPr txBox="1"/>
          <p:nvPr/>
        </p:nvSpPr>
        <p:spPr>
          <a:xfrm>
            <a:off x="4738560" y="158081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22" name="Google Shape;2122;p46"/>
          <p:cNvSpPr/>
          <p:nvPr/>
        </p:nvSpPr>
        <p:spPr>
          <a:xfrm>
            <a:off x="5516620"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23" name="Google Shape;2123;p46"/>
          <p:cNvSpPr txBox="1"/>
          <p:nvPr/>
        </p:nvSpPr>
        <p:spPr>
          <a:xfrm>
            <a:off x="5480221"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24" name="Google Shape;2124;p46"/>
          <p:cNvSpPr/>
          <p:nvPr/>
        </p:nvSpPr>
        <p:spPr>
          <a:xfrm>
            <a:off x="5610448"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46"/>
          <p:cNvSpPr/>
          <p:nvPr/>
        </p:nvSpPr>
        <p:spPr>
          <a:xfrm>
            <a:off x="5610448"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46"/>
          <p:cNvSpPr/>
          <p:nvPr/>
        </p:nvSpPr>
        <p:spPr>
          <a:xfrm>
            <a:off x="5610448"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127" name="Google Shape;2127;p46"/>
          <p:cNvCxnSpPr/>
          <p:nvPr/>
        </p:nvCxnSpPr>
        <p:spPr>
          <a:xfrm>
            <a:off x="5634150"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28" name="Google Shape;2128;p46"/>
          <p:cNvSpPr/>
          <p:nvPr/>
        </p:nvSpPr>
        <p:spPr>
          <a:xfrm>
            <a:off x="5516596"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29" name="Google Shape;2129;p46"/>
          <p:cNvSpPr txBox="1"/>
          <p:nvPr/>
        </p:nvSpPr>
        <p:spPr>
          <a:xfrm>
            <a:off x="5480197"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30" name="Google Shape;2130;p46"/>
          <p:cNvCxnSpPr/>
          <p:nvPr/>
        </p:nvCxnSpPr>
        <p:spPr>
          <a:xfrm>
            <a:off x="5634126"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31" name="Google Shape;2131;p46"/>
          <p:cNvCxnSpPr/>
          <p:nvPr/>
        </p:nvCxnSpPr>
        <p:spPr>
          <a:xfrm>
            <a:off x="5634126"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32" name="Google Shape;2132;p46"/>
          <p:cNvSpPr/>
          <p:nvPr/>
        </p:nvSpPr>
        <p:spPr>
          <a:xfrm>
            <a:off x="5516631"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33" name="Google Shape;2133;p46"/>
          <p:cNvSpPr txBox="1"/>
          <p:nvPr/>
        </p:nvSpPr>
        <p:spPr>
          <a:xfrm>
            <a:off x="5480233"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34" name="Google Shape;2134;p46"/>
          <p:cNvSpPr/>
          <p:nvPr/>
        </p:nvSpPr>
        <p:spPr>
          <a:xfrm>
            <a:off x="5516655"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35" name="Google Shape;2135;p46"/>
          <p:cNvSpPr txBox="1"/>
          <p:nvPr/>
        </p:nvSpPr>
        <p:spPr>
          <a:xfrm>
            <a:off x="5480257"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36" name="Google Shape;2136;p46"/>
          <p:cNvCxnSpPr/>
          <p:nvPr/>
        </p:nvCxnSpPr>
        <p:spPr>
          <a:xfrm>
            <a:off x="5634185" y="172050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37" name="Google Shape;2137;p46"/>
          <p:cNvSpPr/>
          <p:nvPr/>
        </p:nvSpPr>
        <p:spPr>
          <a:xfrm>
            <a:off x="6020996"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38" name="Google Shape;2138;p46"/>
          <p:cNvSpPr txBox="1"/>
          <p:nvPr/>
        </p:nvSpPr>
        <p:spPr>
          <a:xfrm>
            <a:off x="5984597"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39" name="Google Shape;2139;p46"/>
          <p:cNvSpPr/>
          <p:nvPr/>
        </p:nvSpPr>
        <p:spPr>
          <a:xfrm>
            <a:off x="6114824"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46"/>
          <p:cNvSpPr/>
          <p:nvPr/>
        </p:nvSpPr>
        <p:spPr>
          <a:xfrm>
            <a:off x="6114824"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46"/>
          <p:cNvSpPr/>
          <p:nvPr/>
        </p:nvSpPr>
        <p:spPr>
          <a:xfrm>
            <a:off x="6114824"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142" name="Google Shape;2142;p46"/>
          <p:cNvCxnSpPr/>
          <p:nvPr/>
        </p:nvCxnSpPr>
        <p:spPr>
          <a:xfrm>
            <a:off x="6138526" y="47807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43" name="Google Shape;2143;p46"/>
          <p:cNvSpPr/>
          <p:nvPr/>
        </p:nvSpPr>
        <p:spPr>
          <a:xfrm>
            <a:off x="6020972"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44" name="Google Shape;2144;p46"/>
          <p:cNvSpPr txBox="1"/>
          <p:nvPr/>
        </p:nvSpPr>
        <p:spPr>
          <a:xfrm>
            <a:off x="5984573"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45" name="Google Shape;2145;p46"/>
          <p:cNvCxnSpPr/>
          <p:nvPr/>
        </p:nvCxnSpPr>
        <p:spPr>
          <a:xfrm>
            <a:off x="6138502" y="90245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46" name="Google Shape;2146;p46"/>
          <p:cNvCxnSpPr/>
          <p:nvPr/>
        </p:nvCxnSpPr>
        <p:spPr>
          <a:xfrm>
            <a:off x="6138502" y="132066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47" name="Google Shape;2147;p46"/>
          <p:cNvSpPr/>
          <p:nvPr/>
        </p:nvSpPr>
        <p:spPr>
          <a:xfrm>
            <a:off x="6021007"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48" name="Google Shape;2148;p46"/>
          <p:cNvSpPr txBox="1"/>
          <p:nvPr/>
        </p:nvSpPr>
        <p:spPr>
          <a:xfrm>
            <a:off x="5984609"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49" name="Google Shape;2149;p46"/>
          <p:cNvSpPr/>
          <p:nvPr/>
        </p:nvSpPr>
        <p:spPr>
          <a:xfrm>
            <a:off x="6021031"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50" name="Google Shape;2150;p46"/>
          <p:cNvSpPr txBox="1"/>
          <p:nvPr/>
        </p:nvSpPr>
        <p:spPr>
          <a:xfrm>
            <a:off x="5984632"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51" name="Google Shape;2151;p46"/>
          <p:cNvCxnSpPr/>
          <p:nvPr/>
        </p:nvCxnSpPr>
        <p:spPr>
          <a:xfrm>
            <a:off x="6138561" y="172050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52" name="Google Shape;2152;p46"/>
          <p:cNvCxnSpPr>
            <a:stCxn id="2123" idx="3"/>
            <a:endCxn id="2138" idx="1"/>
          </p:cNvCxnSpPr>
          <p:nvPr/>
        </p:nvCxnSpPr>
        <p:spPr>
          <a:xfrm>
            <a:off x="5788321"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3" name="Google Shape;2153;p46"/>
          <p:cNvCxnSpPr>
            <a:stCxn id="2129" idx="3"/>
            <a:endCxn id="2144" idx="1"/>
          </p:cNvCxnSpPr>
          <p:nvPr/>
        </p:nvCxnSpPr>
        <p:spPr>
          <a:xfrm>
            <a:off x="5788297"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4" name="Google Shape;2154;p46"/>
          <p:cNvCxnSpPr>
            <a:stCxn id="2133" idx="3"/>
            <a:endCxn id="2148" idx="1"/>
          </p:cNvCxnSpPr>
          <p:nvPr/>
        </p:nvCxnSpPr>
        <p:spPr>
          <a:xfrm>
            <a:off x="5788333"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5" name="Google Shape;2155;p46"/>
          <p:cNvCxnSpPr>
            <a:stCxn id="2135" idx="3"/>
            <a:endCxn id="2150" idx="1"/>
          </p:cNvCxnSpPr>
          <p:nvPr/>
        </p:nvCxnSpPr>
        <p:spPr>
          <a:xfrm>
            <a:off x="5788357" y="203507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56" name="Google Shape;2156;p46"/>
          <p:cNvCxnSpPr/>
          <p:nvPr/>
        </p:nvCxnSpPr>
        <p:spPr>
          <a:xfrm rot="10800000" flipH="1">
            <a:off x="5119156" y="405520"/>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157" name="Google Shape;2157;p46"/>
          <p:cNvCxnSpPr/>
          <p:nvPr/>
        </p:nvCxnSpPr>
        <p:spPr>
          <a:xfrm rot="10800000" flipH="1">
            <a:off x="5095044" y="83067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158" name="Google Shape;2158;p46"/>
          <p:cNvCxnSpPr/>
          <p:nvPr/>
        </p:nvCxnSpPr>
        <p:spPr>
          <a:xfrm>
            <a:off x="5100974" y="1149168"/>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159" name="Google Shape;2159;p46"/>
          <p:cNvCxnSpPr/>
          <p:nvPr/>
        </p:nvCxnSpPr>
        <p:spPr>
          <a:xfrm>
            <a:off x="5115025" y="146353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160" name="Google Shape;2160;p46"/>
          <p:cNvCxnSpPr/>
          <p:nvPr/>
        </p:nvCxnSpPr>
        <p:spPr>
          <a:xfrm>
            <a:off x="5114895" y="177588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161" name="Google Shape;2161;p46"/>
          <p:cNvSpPr/>
          <p:nvPr/>
        </p:nvSpPr>
        <p:spPr>
          <a:xfrm>
            <a:off x="4881435" y="30100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46"/>
          <p:cNvSpPr/>
          <p:nvPr/>
        </p:nvSpPr>
        <p:spPr>
          <a:xfrm>
            <a:off x="4881435" y="310048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46"/>
          <p:cNvSpPr/>
          <p:nvPr/>
        </p:nvSpPr>
        <p:spPr>
          <a:xfrm>
            <a:off x="4881435" y="319092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46"/>
          <p:cNvSpPr/>
          <p:nvPr/>
        </p:nvSpPr>
        <p:spPr>
          <a:xfrm>
            <a:off x="5623048"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46"/>
          <p:cNvSpPr/>
          <p:nvPr/>
        </p:nvSpPr>
        <p:spPr>
          <a:xfrm>
            <a:off x="5623048"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46"/>
          <p:cNvSpPr/>
          <p:nvPr/>
        </p:nvSpPr>
        <p:spPr>
          <a:xfrm>
            <a:off x="5623048"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167" name="Google Shape;2167;p46"/>
          <p:cNvCxnSpPr/>
          <p:nvPr/>
        </p:nvCxnSpPr>
        <p:spPr>
          <a:xfrm>
            <a:off x="5646750"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68" name="Google Shape;2168;p46"/>
          <p:cNvCxnSpPr/>
          <p:nvPr/>
        </p:nvCxnSpPr>
        <p:spPr>
          <a:xfrm>
            <a:off x="5646726"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69" name="Google Shape;2169;p46"/>
          <p:cNvCxnSpPr/>
          <p:nvPr/>
        </p:nvCxnSpPr>
        <p:spPr>
          <a:xfrm>
            <a:off x="5646726"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0" name="Google Shape;2170;p46"/>
          <p:cNvCxnSpPr/>
          <p:nvPr/>
        </p:nvCxnSpPr>
        <p:spPr>
          <a:xfrm>
            <a:off x="5646785" y="4009696"/>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171" name="Google Shape;2171;p46"/>
          <p:cNvSpPr/>
          <p:nvPr/>
        </p:nvSpPr>
        <p:spPr>
          <a:xfrm>
            <a:off x="6127424" y="295740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46"/>
          <p:cNvSpPr/>
          <p:nvPr/>
        </p:nvSpPr>
        <p:spPr>
          <a:xfrm>
            <a:off x="6127424" y="304784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46"/>
          <p:cNvSpPr/>
          <p:nvPr/>
        </p:nvSpPr>
        <p:spPr>
          <a:xfrm>
            <a:off x="6127424" y="3138280"/>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174" name="Google Shape;2174;p46"/>
          <p:cNvCxnSpPr/>
          <p:nvPr/>
        </p:nvCxnSpPr>
        <p:spPr>
          <a:xfrm>
            <a:off x="6151126" y="2767269"/>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5" name="Google Shape;2175;p46"/>
          <p:cNvCxnSpPr/>
          <p:nvPr/>
        </p:nvCxnSpPr>
        <p:spPr>
          <a:xfrm>
            <a:off x="6151102" y="319165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6" name="Google Shape;2176;p46"/>
          <p:cNvCxnSpPr/>
          <p:nvPr/>
        </p:nvCxnSpPr>
        <p:spPr>
          <a:xfrm>
            <a:off x="6151102" y="3609857"/>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7" name="Google Shape;2177;p46"/>
          <p:cNvCxnSpPr/>
          <p:nvPr/>
        </p:nvCxnSpPr>
        <p:spPr>
          <a:xfrm>
            <a:off x="6151161" y="4009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178" name="Google Shape;2178;p46"/>
          <p:cNvCxnSpPr>
            <a:stCxn id="2104" idx="3"/>
            <a:endCxn id="2108" idx="1"/>
          </p:cNvCxnSpPr>
          <p:nvPr/>
        </p:nvCxnSpPr>
        <p:spPr>
          <a:xfrm>
            <a:off x="5800921" y="2663631"/>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79" name="Google Shape;2179;p46"/>
          <p:cNvCxnSpPr>
            <a:stCxn id="2105" idx="3"/>
            <a:endCxn id="2109" idx="1"/>
          </p:cNvCxnSpPr>
          <p:nvPr/>
        </p:nvCxnSpPr>
        <p:spPr>
          <a:xfrm>
            <a:off x="5800897" y="350622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80" name="Google Shape;2180;p46"/>
          <p:cNvCxnSpPr>
            <a:stCxn id="2106" idx="3"/>
            <a:endCxn id="2110" idx="1"/>
          </p:cNvCxnSpPr>
          <p:nvPr/>
        </p:nvCxnSpPr>
        <p:spPr>
          <a:xfrm>
            <a:off x="5800933" y="391832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81" name="Google Shape;2181;p46"/>
          <p:cNvCxnSpPr>
            <a:stCxn id="2107" idx="3"/>
            <a:endCxn id="2111" idx="1"/>
          </p:cNvCxnSpPr>
          <p:nvPr/>
        </p:nvCxnSpPr>
        <p:spPr>
          <a:xfrm>
            <a:off x="5800957" y="432426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82" name="Google Shape;2182;p46"/>
          <p:cNvCxnSpPr/>
          <p:nvPr/>
        </p:nvCxnSpPr>
        <p:spPr>
          <a:xfrm rot="10800000" flipH="1">
            <a:off x="5131756" y="2694713"/>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183" name="Google Shape;2183;p46"/>
          <p:cNvCxnSpPr/>
          <p:nvPr/>
        </p:nvCxnSpPr>
        <p:spPr>
          <a:xfrm rot="10800000" flipH="1">
            <a:off x="5107644" y="3119872"/>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184" name="Google Shape;2184;p46"/>
          <p:cNvCxnSpPr/>
          <p:nvPr/>
        </p:nvCxnSpPr>
        <p:spPr>
          <a:xfrm>
            <a:off x="5113574" y="3438361"/>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185" name="Google Shape;2185;p46"/>
          <p:cNvCxnSpPr/>
          <p:nvPr/>
        </p:nvCxnSpPr>
        <p:spPr>
          <a:xfrm>
            <a:off x="5127625" y="3752731"/>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186" name="Google Shape;2186;p46"/>
          <p:cNvCxnSpPr/>
          <p:nvPr/>
        </p:nvCxnSpPr>
        <p:spPr>
          <a:xfrm>
            <a:off x="5127495" y="4065072"/>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187" name="Google Shape;2187;p46"/>
          <p:cNvSpPr/>
          <p:nvPr/>
        </p:nvSpPr>
        <p:spPr>
          <a:xfrm>
            <a:off x="6584817" y="24118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88" name="Google Shape;2188;p46"/>
          <p:cNvSpPr txBox="1"/>
          <p:nvPr/>
        </p:nvSpPr>
        <p:spPr>
          <a:xfrm>
            <a:off x="6548418" y="19743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89" name="Google Shape;2189;p46"/>
          <p:cNvSpPr/>
          <p:nvPr/>
        </p:nvSpPr>
        <p:spPr>
          <a:xfrm>
            <a:off x="6678646" y="66820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46"/>
          <p:cNvSpPr/>
          <p:nvPr/>
        </p:nvSpPr>
        <p:spPr>
          <a:xfrm>
            <a:off x="6678646" y="75864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46"/>
          <p:cNvSpPr/>
          <p:nvPr/>
        </p:nvSpPr>
        <p:spPr>
          <a:xfrm>
            <a:off x="6678646" y="84908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46"/>
          <p:cNvSpPr/>
          <p:nvPr/>
        </p:nvSpPr>
        <p:spPr>
          <a:xfrm>
            <a:off x="6584793" y="1083769"/>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3" name="Google Shape;2193;p46"/>
          <p:cNvSpPr txBox="1"/>
          <p:nvPr/>
        </p:nvSpPr>
        <p:spPr>
          <a:xfrm>
            <a:off x="6548395" y="104002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94" name="Google Shape;2194;p46"/>
          <p:cNvSpPr/>
          <p:nvPr/>
        </p:nvSpPr>
        <p:spPr>
          <a:xfrm>
            <a:off x="6584829" y="149587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5" name="Google Shape;2195;p46"/>
          <p:cNvSpPr txBox="1"/>
          <p:nvPr/>
        </p:nvSpPr>
        <p:spPr>
          <a:xfrm>
            <a:off x="6548430" y="145213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196" name="Google Shape;2196;p46"/>
          <p:cNvSpPr/>
          <p:nvPr/>
        </p:nvSpPr>
        <p:spPr>
          <a:xfrm>
            <a:off x="6584852" y="1901814"/>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7" name="Google Shape;2197;p46"/>
          <p:cNvSpPr txBox="1"/>
          <p:nvPr/>
        </p:nvSpPr>
        <p:spPr>
          <a:xfrm>
            <a:off x="6548454" y="185807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198" name="Google Shape;2198;p46"/>
          <p:cNvCxnSpPr>
            <a:endCxn id="2188" idx="1"/>
          </p:cNvCxnSpPr>
          <p:nvPr/>
        </p:nvCxnSpPr>
        <p:spPr>
          <a:xfrm>
            <a:off x="6352218" y="37443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199" name="Google Shape;2199;p46"/>
          <p:cNvCxnSpPr>
            <a:endCxn id="2193" idx="1"/>
          </p:cNvCxnSpPr>
          <p:nvPr/>
        </p:nvCxnSpPr>
        <p:spPr>
          <a:xfrm>
            <a:off x="6352195" y="121702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00" name="Google Shape;2200;p46"/>
          <p:cNvCxnSpPr>
            <a:endCxn id="2195" idx="1"/>
          </p:cNvCxnSpPr>
          <p:nvPr/>
        </p:nvCxnSpPr>
        <p:spPr>
          <a:xfrm>
            <a:off x="6352230" y="162913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01" name="Google Shape;2201;p46"/>
          <p:cNvCxnSpPr>
            <a:endCxn id="2197" idx="1"/>
          </p:cNvCxnSpPr>
          <p:nvPr/>
        </p:nvCxnSpPr>
        <p:spPr>
          <a:xfrm>
            <a:off x="6352254" y="2035072"/>
            <a:ext cx="196200" cy="0"/>
          </a:xfrm>
          <a:prstGeom prst="straightConnector1">
            <a:avLst/>
          </a:prstGeom>
          <a:noFill/>
          <a:ln w="9525" cap="flat" cmpd="sng">
            <a:solidFill>
              <a:schemeClr val="dk1"/>
            </a:solidFill>
            <a:prstDash val="solid"/>
            <a:round/>
            <a:headEnd type="none" w="med" len="med"/>
            <a:tailEnd type="stealth" w="med" len="med"/>
          </a:ln>
        </p:spPr>
      </p:cxnSp>
      <p:sp>
        <p:nvSpPr>
          <p:cNvPr id="2202" name="Google Shape;2202;p46"/>
          <p:cNvSpPr/>
          <p:nvPr/>
        </p:nvSpPr>
        <p:spPr>
          <a:xfrm>
            <a:off x="6597452" y="4190733"/>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3" name="Google Shape;2203;p46"/>
          <p:cNvSpPr/>
          <p:nvPr/>
        </p:nvSpPr>
        <p:spPr>
          <a:xfrm>
            <a:off x="6597417" y="253010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4" name="Google Shape;2204;p46"/>
          <p:cNvSpPr/>
          <p:nvPr/>
        </p:nvSpPr>
        <p:spPr>
          <a:xfrm>
            <a:off x="6597393" y="3372688"/>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5" name="Google Shape;2205;p46"/>
          <p:cNvSpPr/>
          <p:nvPr/>
        </p:nvSpPr>
        <p:spPr>
          <a:xfrm>
            <a:off x="6597429" y="378479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06" name="Google Shape;2206;p46"/>
          <p:cNvSpPr txBox="1"/>
          <p:nvPr/>
        </p:nvSpPr>
        <p:spPr>
          <a:xfrm>
            <a:off x="6561018" y="248635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207" name="Google Shape;2207;p46"/>
          <p:cNvSpPr txBox="1"/>
          <p:nvPr/>
        </p:nvSpPr>
        <p:spPr>
          <a:xfrm>
            <a:off x="6560995" y="332894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208" name="Google Shape;2208;p46"/>
          <p:cNvSpPr txBox="1"/>
          <p:nvPr/>
        </p:nvSpPr>
        <p:spPr>
          <a:xfrm>
            <a:off x="6561030" y="374105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209" name="Google Shape;2209;p46"/>
          <p:cNvSpPr txBox="1"/>
          <p:nvPr/>
        </p:nvSpPr>
        <p:spPr>
          <a:xfrm>
            <a:off x="6561054" y="4146991"/>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210" name="Google Shape;2210;p46"/>
          <p:cNvSpPr/>
          <p:nvPr/>
        </p:nvSpPr>
        <p:spPr>
          <a:xfrm>
            <a:off x="6690396" y="301570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46"/>
          <p:cNvSpPr/>
          <p:nvPr/>
        </p:nvSpPr>
        <p:spPr>
          <a:xfrm>
            <a:off x="6690396" y="310614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46"/>
          <p:cNvSpPr/>
          <p:nvPr/>
        </p:nvSpPr>
        <p:spPr>
          <a:xfrm>
            <a:off x="6690396" y="3196581"/>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213" name="Google Shape;2213;p46"/>
          <p:cNvCxnSpPr>
            <a:endCxn id="2206" idx="1"/>
          </p:cNvCxnSpPr>
          <p:nvPr/>
        </p:nvCxnSpPr>
        <p:spPr>
          <a:xfrm>
            <a:off x="6364818" y="2663358"/>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14" name="Google Shape;2214;p46"/>
          <p:cNvCxnSpPr>
            <a:endCxn id="2207" idx="1"/>
          </p:cNvCxnSpPr>
          <p:nvPr/>
        </p:nvCxnSpPr>
        <p:spPr>
          <a:xfrm>
            <a:off x="6364795" y="350594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15" name="Google Shape;2215;p46"/>
          <p:cNvCxnSpPr>
            <a:endCxn id="2208" idx="1"/>
          </p:cNvCxnSpPr>
          <p:nvPr/>
        </p:nvCxnSpPr>
        <p:spPr>
          <a:xfrm>
            <a:off x="6364830" y="391805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16" name="Google Shape;2216;p46"/>
          <p:cNvCxnSpPr>
            <a:endCxn id="2209" idx="1"/>
          </p:cNvCxnSpPr>
          <p:nvPr/>
        </p:nvCxnSpPr>
        <p:spPr>
          <a:xfrm>
            <a:off x="6364854" y="4323991"/>
            <a:ext cx="196200" cy="0"/>
          </a:xfrm>
          <a:prstGeom prst="straightConnector1">
            <a:avLst/>
          </a:prstGeom>
          <a:noFill/>
          <a:ln w="9525" cap="flat" cmpd="sng">
            <a:solidFill>
              <a:schemeClr val="dk1"/>
            </a:solidFill>
            <a:prstDash val="solid"/>
            <a:round/>
            <a:headEnd type="none" w="med" len="med"/>
            <a:tailEnd type="stealth" w="med" len="med"/>
          </a:ln>
        </p:spPr>
      </p:cxnSp>
      <p:sp>
        <p:nvSpPr>
          <p:cNvPr id="2217" name="Google Shape;2217;p46"/>
          <p:cNvSpPr/>
          <p:nvPr/>
        </p:nvSpPr>
        <p:spPr>
          <a:xfrm>
            <a:off x="7691563" y="2227337"/>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218" name="Google Shape;2218;p46"/>
          <p:cNvCxnSpPr>
            <a:stCxn id="2188" idx="3"/>
            <a:endCxn id="2217" idx="2"/>
          </p:cNvCxnSpPr>
          <p:nvPr/>
        </p:nvCxnSpPr>
        <p:spPr>
          <a:xfrm>
            <a:off x="6856518" y="374438"/>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2219" name="Google Shape;2219;p46"/>
          <p:cNvCxnSpPr>
            <a:stCxn id="2193" idx="3"/>
            <a:endCxn id="2217" idx="2"/>
          </p:cNvCxnSpPr>
          <p:nvPr/>
        </p:nvCxnSpPr>
        <p:spPr>
          <a:xfrm>
            <a:off x="6856495" y="1217027"/>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2220" name="Google Shape;2220;p46"/>
          <p:cNvCxnSpPr>
            <a:stCxn id="2195" idx="3"/>
            <a:endCxn id="2217" idx="2"/>
          </p:cNvCxnSpPr>
          <p:nvPr/>
        </p:nvCxnSpPr>
        <p:spPr>
          <a:xfrm>
            <a:off x="6856530" y="1629132"/>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2221" name="Google Shape;2221;p46"/>
          <p:cNvCxnSpPr>
            <a:stCxn id="2197" idx="3"/>
            <a:endCxn id="2217" idx="2"/>
          </p:cNvCxnSpPr>
          <p:nvPr/>
        </p:nvCxnSpPr>
        <p:spPr>
          <a:xfrm>
            <a:off x="6856554" y="2035072"/>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2222" name="Google Shape;2222;p46"/>
          <p:cNvCxnSpPr>
            <a:stCxn id="2206" idx="3"/>
            <a:endCxn id="2217" idx="2"/>
          </p:cNvCxnSpPr>
          <p:nvPr/>
        </p:nvCxnSpPr>
        <p:spPr>
          <a:xfrm rot="10800000" flipH="1">
            <a:off x="6869118" y="2371158"/>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2223" name="Google Shape;2223;p46"/>
          <p:cNvCxnSpPr>
            <a:stCxn id="2207" idx="3"/>
            <a:endCxn id="2217" idx="2"/>
          </p:cNvCxnSpPr>
          <p:nvPr/>
        </p:nvCxnSpPr>
        <p:spPr>
          <a:xfrm rot="10800000" flipH="1">
            <a:off x="6869095" y="2371046"/>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2224" name="Google Shape;2224;p46"/>
          <p:cNvCxnSpPr>
            <a:stCxn id="2208" idx="3"/>
            <a:endCxn id="2217" idx="2"/>
          </p:cNvCxnSpPr>
          <p:nvPr/>
        </p:nvCxnSpPr>
        <p:spPr>
          <a:xfrm rot="10800000" flipH="1">
            <a:off x="6869130" y="2371252"/>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2225" name="Google Shape;2225;p46"/>
          <p:cNvCxnSpPr>
            <a:stCxn id="2217" idx="2"/>
            <a:endCxn id="2209" idx="3"/>
          </p:cNvCxnSpPr>
          <p:nvPr/>
        </p:nvCxnSpPr>
        <p:spPr>
          <a:xfrm flipH="1">
            <a:off x="6869263" y="2371187"/>
            <a:ext cx="822300" cy="1952700"/>
          </a:xfrm>
          <a:prstGeom prst="straightConnector1">
            <a:avLst/>
          </a:prstGeom>
          <a:noFill/>
          <a:ln w="9525" cap="flat" cmpd="sng">
            <a:solidFill>
              <a:schemeClr val="dk1"/>
            </a:solidFill>
            <a:prstDash val="solid"/>
            <a:round/>
            <a:headEnd type="none" w="med" len="med"/>
            <a:tailEnd type="none" w="med" len="med"/>
          </a:ln>
        </p:spPr>
      </p:cxnSp>
      <p:sp>
        <p:nvSpPr>
          <p:cNvPr id="2226" name="Google Shape;2226;p46"/>
          <p:cNvSpPr/>
          <p:nvPr/>
        </p:nvSpPr>
        <p:spPr>
          <a:xfrm>
            <a:off x="8497275" y="1517975"/>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227" name="Google Shape;2227;p46"/>
          <p:cNvCxnSpPr>
            <a:stCxn id="2217" idx="2"/>
          </p:cNvCxnSpPr>
          <p:nvPr/>
        </p:nvCxnSpPr>
        <p:spPr>
          <a:xfrm rot="10800000">
            <a:off x="6841663" y="819587"/>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2228" name="Google Shape;2228;p46"/>
          <p:cNvCxnSpPr/>
          <p:nvPr/>
        </p:nvCxnSpPr>
        <p:spPr>
          <a:xfrm>
            <a:off x="6364689" y="308515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29" name="Google Shape;2229;p46"/>
          <p:cNvCxnSpPr/>
          <p:nvPr/>
        </p:nvCxnSpPr>
        <p:spPr>
          <a:xfrm>
            <a:off x="6351971" y="78833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230" name="Google Shape;2230;p46"/>
          <p:cNvCxnSpPr/>
          <p:nvPr/>
        </p:nvCxnSpPr>
        <p:spPr>
          <a:xfrm>
            <a:off x="8094417" y="2371173"/>
            <a:ext cx="308100" cy="0"/>
          </a:xfrm>
          <a:prstGeom prst="straightConnector1">
            <a:avLst/>
          </a:prstGeom>
          <a:noFill/>
          <a:ln w="9525" cap="flat" cmpd="sng">
            <a:solidFill>
              <a:schemeClr val="dk1"/>
            </a:solidFill>
            <a:prstDash val="solid"/>
            <a:round/>
            <a:headEnd type="none" w="med" len="med"/>
            <a:tailEnd type="stealth" w="med" len="med"/>
          </a:ln>
        </p:spPr>
      </p:cxnSp>
      <p:sp>
        <p:nvSpPr>
          <p:cNvPr id="2231" name="Google Shape;2231;p46"/>
          <p:cNvSpPr/>
          <p:nvPr/>
        </p:nvSpPr>
        <p:spPr>
          <a:xfrm>
            <a:off x="2372477" y="32124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46"/>
          <p:cNvSpPr txBox="1"/>
          <p:nvPr/>
        </p:nvSpPr>
        <p:spPr>
          <a:xfrm>
            <a:off x="2824175" y="2328850"/>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233" name="Google Shape;2233;p46"/>
          <p:cNvPicPr preferRelativeResize="0"/>
          <p:nvPr/>
        </p:nvPicPr>
        <p:blipFill>
          <a:blip r:embed="rId3"/>
          <a:stretch>
            <a:fillRect/>
          </a:stretch>
        </p:blipFill>
        <p:spPr>
          <a:xfrm>
            <a:off x="3340375" y="2821450"/>
            <a:ext cx="756877" cy="680940"/>
          </a:xfrm>
          <a:prstGeom prst="rect">
            <a:avLst/>
          </a:prstGeom>
          <a:noFill/>
          <a:ln>
            <a:noFill/>
          </a:ln>
        </p:spPr>
      </p:pic>
      <p:pic>
        <p:nvPicPr>
          <p:cNvPr id="2234" name="Google Shape;2234;p46"/>
          <p:cNvPicPr preferRelativeResize="0"/>
          <p:nvPr/>
        </p:nvPicPr>
        <p:blipFill>
          <a:blip r:embed="rId4"/>
          <a:stretch>
            <a:fillRect/>
          </a:stretch>
        </p:blipFill>
        <p:spPr>
          <a:xfrm>
            <a:off x="3084033" y="3207773"/>
            <a:ext cx="756865" cy="680959"/>
          </a:xfrm>
          <a:prstGeom prst="rect">
            <a:avLst/>
          </a:prstGeom>
          <a:noFill/>
          <a:ln>
            <a:noFill/>
          </a:ln>
        </p:spPr>
      </p:pic>
      <p:pic>
        <p:nvPicPr>
          <p:cNvPr id="2235" name="Google Shape;2235;p46"/>
          <p:cNvPicPr preferRelativeResize="0"/>
          <p:nvPr/>
        </p:nvPicPr>
        <p:blipFill>
          <a:blip r:embed="rId4"/>
          <a:stretch>
            <a:fillRect/>
          </a:stretch>
        </p:blipFill>
        <p:spPr>
          <a:xfrm>
            <a:off x="2977746" y="3318480"/>
            <a:ext cx="756865" cy="680959"/>
          </a:xfrm>
          <a:prstGeom prst="rect">
            <a:avLst/>
          </a:prstGeom>
          <a:noFill/>
          <a:ln>
            <a:noFill/>
          </a:ln>
        </p:spPr>
      </p:pic>
      <p:pic>
        <p:nvPicPr>
          <p:cNvPr id="2236" name="Google Shape;2236;p46"/>
          <p:cNvPicPr preferRelativeResize="0"/>
          <p:nvPr/>
        </p:nvPicPr>
        <p:blipFill>
          <a:blip r:embed="rId4"/>
          <a:stretch>
            <a:fillRect/>
          </a:stretch>
        </p:blipFill>
        <p:spPr>
          <a:xfrm>
            <a:off x="2876775" y="3433288"/>
            <a:ext cx="730516" cy="680966"/>
          </a:xfrm>
          <a:prstGeom prst="rect">
            <a:avLst/>
          </a:prstGeom>
          <a:noFill/>
          <a:ln>
            <a:noFill/>
          </a:ln>
        </p:spPr>
      </p:pic>
      <p:sp>
        <p:nvSpPr>
          <p:cNvPr id="2237" name="Google Shape;2237;p46"/>
          <p:cNvSpPr/>
          <p:nvPr/>
        </p:nvSpPr>
        <p:spPr>
          <a:xfrm>
            <a:off x="3391188" y="308736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46"/>
          <p:cNvSpPr/>
          <p:nvPr/>
        </p:nvSpPr>
        <p:spPr>
          <a:xfrm>
            <a:off x="3327051" y="3145322"/>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46"/>
          <p:cNvSpPr/>
          <p:nvPr/>
        </p:nvSpPr>
        <p:spPr>
          <a:xfrm>
            <a:off x="3455326" y="3029401"/>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240" name="Google Shape;2240;p46"/>
          <p:cNvPicPr preferRelativeResize="0"/>
          <p:nvPr/>
        </p:nvPicPr>
        <p:blipFill>
          <a:blip r:embed="rId5"/>
          <a:stretch>
            <a:fillRect/>
          </a:stretch>
        </p:blipFill>
        <p:spPr>
          <a:xfrm>
            <a:off x="3336177" y="521657"/>
            <a:ext cx="709228" cy="644086"/>
          </a:xfrm>
          <a:prstGeom prst="rect">
            <a:avLst/>
          </a:prstGeom>
          <a:noFill/>
          <a:ln>
            <a:noFill/>
          </a:ln>
        </p:spPr>
      </p:pic>
      <p:sp>
        <p:nvSpPr>
          <p:cNvPr id="2241" name="Google Shape;2241;p46"/>
          <p:cNvSpPr/>
          <p:nvPr/>
        </p:nvSpPr>
        <p:spPr>
          <a:xfrm>
            <a:off x="3419348" y="74407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46"/>
          <p:cNvSpPr/>
          <p:nvPr/>
        </p:nvSpPr>
        <p:spPr>
          <a:xfrm>
            <a:off x="3359247" y="798900"/>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46"/>
          <p:cNvSpPr/>
          <p:nvPr/>
        </p:nvSpPr>
        <p:spPr>
          <a:xfrm>
            <a:off x="3479448" y="689256"/>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244" name="Google Shape;2244;p46"/>
          <p:cNvPicPr preferRelativeResize="0"/>
          <p:nvPr/>
        </p:nvPicPr>
        <p:blipFill>
          <a:blip r:embed="rId5"/>
          <a:stretch>
            <a:fillRect/>
          </a:stretch>
        </p:blipFill>
        <p:spPr>
          <a:xfrm>
            <a:off x="3085254" y="857970"/>
            <a:ext cx="709228" cy="644086"/>
          </a:xfrm>
          <a:prstGeom prst="rect">
            <a:avLst/>
          </a:prstGeom>
          <a:noFill/>
          <a:ln>
            <a:noFill/>
          </a:ln>
        </p:spPr>
      </p:pic>
      <p:pic>
        <p:nvPicPr>
          <p:cNvPr id="2245" name="Google Shape;2245;p46"/>
          <p:cNvPicPr preferRelativeResize="0"/>
          <p:nvPr/>
        </p:nvPicPr>
        <p:blipFill>
          <a:blip r:embed="rId5"/>
          <a:stretch>
            <a:fillRect/>
          </a:stretch>
        </p:blipFill>
        <p:spPr>
          <a:xfrm>
            <a:off x="2991709" y="962690"/>
            <a:ext cx="709228" cy="644086"/>
          </a:xfrm>
          <a:prstGeom prst="rect">
            <a:avLst/>
          </a:prstGeom>
          <a:noFill/>
          <a:ln>
            <a:noFill/>
          </a:ln>
        </p:spPr>
      </p:pic>
      <p:pic>
        <p:nvPicPr>
          <p:cNvPr id="2246" name="Google Shape;2246;p46"/>
          <p:cNvPicPr preferRelativeResize="0"/>
          <p:nvPr/>
        </p:nvPicPr>
        <p:blipFill>
          <a:blip r:embed="rId5"/>
          <a:stretch>
            <a:fillRect/>
          </a:stretch>
        </p:blipFill>
        <p:spPr>
          <a:xfrm>
            <a:off x="2906663" y="1071290"/>
            <a:ext cx="709228" cy="644086"/>
          </a:xfrm>
          <a:prstGeom prst="rect">
            <a:avLst/>
          </a:prstGeom>
          <a:noFill/>
          <a:ln>
            <a:noFill/>
          </a:ln>
        </p:spPr>
      </p:pic>
      <p:sp>
        <p:nvSpPr>
          <p:cNvPr id="2247" name="Google Shape;2247;p46"/>
          <p:cNvSpPr txBox="1"/>
          <p:nvPr/>
        </p:nvSpPr>
        <p:spPr>
          <a:xfrm>
            <a:off x="-244725" y="1802513"/>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Amplitude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2248" name="Google Shape;2248;p46"/>
          <p:cNvSpPr txBox="1"/>
          <p:nvPr/>
        </p:nvSpPr>
        <p:spPr>
          <a:xfrm>
            <a:off x="-281100" y="4295638"/>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PSD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249" name="Google Shape;2249;p46"/>
          <p:cNvSpPr txBox="1"/>
          <p:nvPr/>
        </p:nvSpPr>
        <p:spPr>
          <a:xfrm>
            <a:off x="2620749" y="18358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Spatial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50" name="Google Shape;2250;p46"/>
          <p:cNvSpPr txBox="1"/>
          <p:nvPr/>
        </p:nvSpPr>
        <p:spPr>
          <a:xfrm>
            <a:off x="2637274" y="4295075"/>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51" name="Google Shape;2251;p46"/>
          <p:cNvSpPr txBox="1"/>
          <p:nvPr/>
        </p:nvSpPr>
        <p:spPr>
          <a:xfrm>
            <a:off x="860350" y="4773168"/>
            <a:ext cx="2641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Topographic Map Generation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252" name="Google Shape;2252;p46"/>
          <p:cNvCxnSpPr>
            <a:stCxn id="2217" idx="2"/>
          </p:cNvCxnSpPr>
          <p:nvPr/>
        </p:nvCxnSpPr>
        <p:spPr>
          <a:xfrm flipH="1">
            <a:off x="6879163" y="2371187"/>
            <a:ext cx="812400" cy="681900"/>
          </a:xfrm>
          <a:prstGeom prst="straightConnector1">
            <a:avLst/>
          </a:prstGeom>
          <a:noFill/>
          <a:ln w="9525" cap="flat" cmpd="sng">
            <a:solidFill>
              <a:schemeClr val="dk1"/>
            </a:solidFill>
            <a:prstDash val="solid"/>
            <a:round/>
            <a:headEnd type="none" w="med" len="med"/>
            <a:tailEnd type="none" w="med" len="med"/>
          </a:ln>
        </p:spPr>
      </p:cxnSp>
      <p:sp>
        <p:nvSpPr>
          <p:cNvPr id="2253" name="Google Shape;2253;p46"/>
          <p:cNvSpPr txBox="1"/>
          <p:nvPr/>
        </p:nvSpPr>
        <p:spPr>
          <a:xfrm>
            <a:off x="4044050" y="4775250"/>
            <a:ext cx="457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dirty="0">
                <a:latin typeface="Times New Roman" panose="02020603050405020304"/>
                <a:ea typeface="Times New Roman" panose="02020603050405020304"/>
                <a:cs typeface="Times New Roman" panose="02020603050405020304"/>
                <a:sym typeface="Times New Roman" panose="02020603050405020304"/>
              </a:rPr>
              <a:t>DSNN for Spatial-Spectral-Temporal Representation Learning</a:t>
            </a:r>
            <a:endParaRPr sz="12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2254" name="Google Shape;2254;p46"/>
          <p:cNvSpPr txBox="1"/>
          <p:nvPr/>
        </p:nvSpPr>
        <p:spPr>
          <a:xfrm>
            <a:off x="5337050" y="4474950"/>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RNN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255" name="Google Shape;2255;p46"/>
          <p:cNvSpPr txBox="1"/>
          <p:nvPr/>
        </p:nvSpPr>
        <p:spPr>
          <a:xfrm>
            <a:off x="4592150" y="4477325"/>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256" name="Google Shape;2256;p46"/>
          <p:cNvSpPr txBox="1"/>
          <p:nvPr/>
        </p:nvSpPr>
        <p:spPr>
          <a:xfrm>
            <a:off x="6690400" y="4477325"/>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257" name="Google Shape;2257;p46"/>
          <p:cNvSpPr/>
          <p:nvPr/>
        </p:nvSpPr>
        <p:spPr>
          <a:xfrm rot="5400000">
            <a:off x="7260475" y="3828450"/>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46"/>
          <p:cNvSpPr/>
          <p:nvPr/>
        </p:nvSpPr>
        <p:spPr>
          <a:xfrm rot="5400000">
            <a:off x="4894941" y="4322418"/>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46"/>
          <p:cNvSpPr txBox="1"/>
          <p:nvPr/>
        </p:nvSpPr>
        <p:spPr>
          <a:xfrm>
            <a:off x="8244600" y="3287579"/>
            <a:ext cx="7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Softmax</a:t>
            </a:r>
            <a:endParaRPr sz="1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Layer</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2260" name="Google Shape;2260;p46"/>
          <p:cNvSpPr/>
          <p:nvPr/>
        </p:nvSpPr>
        <p:spPr>
          <a:xfrm rot="5400000">
            <a:off x="6309050" y="3216050"/>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46"/>
          <p:cNvSpPr/>
          <p:nvPr/>
        </p:nvSpPr>
        <p:spPr>
          <a:xfrm rot="5400000">
            <a:off x="2153950" y="2813675"/>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46"/>
          <p:cNvSpPr txBox="1"/>
          <p:nvPr/>
        </p:nvSpPr>
        <p:spPr>
          <a:xfrm>
            <a:off x="2824175" y="-4225"/>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263" name="Google Shape;2263;p46"/>
          <p:cNvCxnSpPr/>
          <p:nvPr/>
        </p:nvCxnSpPr>
        <p:spPr>
          <a:xfrm flipH="1">
            <a:off x="3294700" y="303875"/>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2264" name="Google Shape;2264;p46"/>
          <p:cNvCxnSpPr/>
          <p:nvPr/>
        </p:nvCxnSpPr>
        <p:spPr>
          <a:xfrm flipH="1">
            <a:off x="3319574" y="2613788"/>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2265" name="Google Shape;2265;p46"/>
          <p:cNvSpPr txBox="1"/>
          <p:nvPr/>
        </p:nvSpPr>
        <p:spPr>
          <a:xfrm>
            <a:off x="2241975" y="2912875"/>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2266" name="Google Shape;2266;p46"/>
          <p:cNvSpPr/>
          <p:nvPr/>
        </p:nvSpPr>
        <p:spPr>
          <a:xfrm>
            <a:off x="2372477" y="8481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46"/>
          <p:cNvSpPr txBox="1"/>
          <p:nvPr/>
        </p:nvSpPr>
        <p:spPr>
          <a:xfrm>
            <a:off x="2241975" y="5486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2268" name="Google Shape;2268;p46"/>
          <p:cNvSpPr/>
          <p:nvPr/>
        </p:nvSpPr>
        <p:spPr>
          <a:xfrm>
            <a:off x="4311127" y="321245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46"/>
          <p:cNvSpPr/>
          <p:nvPr/>
        </p:nvSpPr>
        <p:spPr>
          <a:xfrm>
            <a:off x="4285765" y="868000"/>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46"/>
          <p:cNvSpPr/>
          <p:nvPr/>
        </p:nvSpPr>
        <p:spPr>
          <a:xfrm>
            <a:off x="4882522" y="696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46"/>
          <p:cNvSpPr/>
          <p:nvPr/>
        </p:nvSpPr>
        <p:spPr>
          <a:xfrm>
            <a:off x="4882522" y="786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46"/>
          <p:cNvSpPr/>
          <p:nvPr/>
        </p:nvSpPr>
        <p:spPr>
          <a:xfrm>
            <a:off x="4882522" y="877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46"/>
          <p:cNvSpPr txBox="1"/>
          <p:nvPr/>
        </p:nvSpPr>
        <p:spPr>
          <a:xfrm>
            <a:off x="4752298" y="36612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274" name="Google Shape;2274;p46"/>
          <p:cNvSpPr txBox="1"/>
          <p:nvPr/>
        </p:nvSpPr>
        <p:spPr>
          <a:xfrm>
            <a:off x="3284075" y="1635563"/>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275" name="Google Shape;2275;p46"/>
          <p:cNvSpPr txBox="1"/>
          <p:nvPr/>
        </p:nvSpPr>
        <p:spPr>
          <a:xfrm>
            <a:off x="3444488" y="1485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276" name="Google Shape;2276;p46"/>
          <p:cNvSpPr txBox="1"/>
          <p:nvPr/>
        </p:nvSpPr>
        <p:spPr>
          <a:xfrm>
            <a:off x="3585138" y="13432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277" name="Google Shape;2277;p46"/>
          <p:cNvSpPr txBox="1"/>
          <p:nvPr/>
        </p:nvSpPr>
        <p:spPr>
          <a:xfrm>
            <a:off x="3798925" y="109975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1000ms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278" name="Google Shape;2278;p46"/>
          <p:cNvSpPr txBox="1"/>
          <p:nvPr/>
        </p:nvSpPr>
        <p:spPr>
          <a:xfrm>
            <a:off x="3282237" y="4018948"/>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279" name="Google Shape;2279;p46"/>
          <p:cNvSpPr txBox="1"/>
          <p:nvPr/>
        </p:nvSpPr>
        <p:spPr>
          <a:xfrm>
            <a:off x="3450102" y="3853094"/>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280" name="Google Shape;2280;p46"/>
          <p:cNvSpPr txBox="1"/>
          <p:nvPr/>
        </p:nvSpPr>
        <p:spPr>
          <a:xfrm>
            <a:off x="3574036" y="370586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281" name="Google Shape;2281;p46"/>
          <p:cNvSpPr txBox="1"/>
          <p:nvPr/>
        </p:nvSpPr>
        <p:spPr>
          <a:xfrm>
            <a:off x="3769101" y="3448643"/>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50Hz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282" name="Google Shape;2282;p46"/>
          <p:cNvSpPr/>
          <p:nvPr/>
        </p:nvSpPr>
        <p:spPr>
          <a:xfrm rot="5400000">
            <a:off x="8607650" y="3652725"/>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46"/>
          <p:cNvSpPr txBox="1"/>
          <p:nvPr/>
        </p:nvSpPr>
        <p:spPr>
          <a:xfrm>
            <a:off x="8060450" y="3846225"/>
            <a:ext cx="1143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MI Classification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2284" name="Google Shape;2284;p46"/>
          <p:cNvSpPr/>
          <p:nvPr/>
        </p:nvSpPr>
        <p:spPr>
          <a:xfrm>
            <a:off x="987725" y="4254400"/>
            <a:ext cx="567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46"/>
          <p:cNvSpPr txBox="1"/>
          <p:nvPr/>
        </p:nvSpPr>
        <p:spPr>
          <a:xfrm>
            <a:off x="621828" y="4143400"/>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solidFill>
                  <a:schemeClr val="dk1"/>
                </a:solidFill>
                <a:latin typeface="Times New Roman" panose="02020603050405020304"/>
                <a:ea typeface="Times New Roman" panose="02020603050405020304"/>
                <a:cs typeface="Times New Roman" panose="02020603050405020304"/>
                <a:sym typeface="Times New Roman" panose="02020603050405020304"/>
              </a:rPr>
              <a:t>Frequency (Hz)</a:t>
            </a:r>
            <a:endParaRPr sz="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86" name="Google Shape;2286;p46"/>
          <p:cNvSpPr/>
          <p:nvPr/>
        </p:nvSpPr>
        <p:spPr>
          <a:xfrm>
            <a:off x="32250" y="3131275"/>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46"/>
          <p:cNvSpPr txBox="1"/>
          <p:nvPr/>
        </p:nvSpPr>
        <p:spPr>
          <a:xfrm rot="-5400000">
            <a:off x="-469450" y="3359975"/>
            <a:ext cx="11433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88" name="Google Shape;2288;p46"/>
          <p:cNvSpPr/>
          <p:nvPr/>
        </p:nvSpPr>
        <p:spPr>
          <a:xfrm>
            <a:off x="1068975" y="1786692"/>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46"/>
          <p:cNvSpPr txBox="1"/>
          <p:nvPr/>
        </p:nvSpPr>
        <p:spPr>
          <a:xfrm>
            <a:off x="625200" y="1675700"/>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Time (s)</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290" name="Google Shape;2290;p46"/>
          <p:cNvSpPr/>
          <p:nvPr/>
        </p:nvSpPr>
        <p:spPr>
          <a:xfrm>
            <a:off x="20150" y="864175"/>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46"/>
          <p:cNvSpPr txBox="1"/>
          <p:nvPr/>
        </p:nvSpPr>
        <p:spPr>
          <a:xfrm rot="-5400000">
            <a:off x="-469450" y="846800"/>
            <a:ext cx="11433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92" name="Google Shape;2292;p46"/>
          <p:cNvSpPr/>
          <p:nvPr/>
        </p:nvSpPr>
        <p:spPr>
          <a:xfrm>
            <a:off x="885500" y="147342"/>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46"/>
          <p:cNvSpPr txBox="1"/>
          <p:nvPr/>
        </p:nvSpPr>
        <p:spPr>
          <a:xfrm>
            <a:off x="625838" y="102024"/>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EEG (64 channels)</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294" name="Google Shape;2294;p46"/>
          <p:cNvSpPr/>
          <p:nvPr/>
        </p:nvSpPr>
        <p:spPr>
          <a:xfrm>
            <a:off x="1017275" y="2533425"/>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46"/>
          <p:cNvSpPr txBox="1"/>
          <p:nvPr/>
        </p:nvSpPr>
        <p:spPr>
          <a:xfrm>
            <a:off x="613253" y="2489508"/>
            <a:ext cx="1261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solidFill>
                  <a:schemeClr val="dk1"/>
                </a:solidFill>
                <a:latin typeface="Times New Roman" panose="02020603050405020304"/>
                <a:ea typeface="Times New Roman" panose="02020603050405020304"/>
                <a:cs typeface="Times New Roman" panose="02020603050405020304"/>
                <a:sym typeface="Times New Roman" panose="02020603050405020304"/>
              </a:rPr>
              <a:t>EEG (64 channels)</a:t>
            </a:r>
            <a:endParaRPr sz="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96" name="Google Shape;2296;p46"/>
          <p:cNvSpPr/>
          <p:nvPr/>
        </p:nvSpPr>
        <p:spPr>
          <a:xfrm>
            <a:off x="201050" y="1706475"/>
            <a:ext cx="2352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700"/>
              <a:t>0</a:t>
            </a:r>
            <a:endParaRPr sz="7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pic>
        <p:nvPicPr>
          <p:cNvPr id="2301" name="Google Shape;2301;p47"/>
          <p:cNvPicPr preferRelativeResize="0"/>
          <p:nvPr/>
        </p:nvPicPr>
        <p:blipFill>
          <a:blip r:embed="rId1"/>
          <a:stretch>
            <a:fillRect/>
          </a:stretch>
        </p:blipFill>
        <p:spPr>
          <a:xfrm>
            <a:off x="3272313" y="957488"/>
            <a:ext cx="2599374" cy="2419350"/>
          </a:xfrm>
          <a:prstGeom prst="rect">
            <a:avLst/>
          </a:prstGeom>
          <a:noFill/>
          <a:ln>
            <a:noFill/>
          </a:ln>
        </p:spPr>
      </p:pic>
      <p:pic>
        <p:nvPicPr>
          <p:cNvPr id="2302" name="Google Shape;2302;p47"/>
          <p:cNvPicPr preferRelativeResize="0"/>
          <p:nvPr/>
        </p:nvPicPr>
        <p:blipFill>
          <a:blip r:embed="rId2"/>
          <a:stretch>
            <a:fillRect/>
          </a:stretch>
        </p:blipFill>
        <p:spPr>
          <a:xfrm>
            <a:off x="365776" y="963498"/>
            <a:ext cx="2599350" cy="2407329"/>
          </a:xfrm>
          <a:prstGeom prst="rect">
            <a:avLst/>
          </a:prstGeom>
          <a:noFill/>
          <a:ln>
            <a:noFill/>
          </a:ln>
        </p:spPr>
      </p:pic>
      <p:sp>
        <p:nvSpPr>
          <p:cNvPr id="2303" name="Google Shape;2303;p47"/>
          <p:cNvSpPr txBox="1"/>
          <p:nvPr/>
        </p:nvSpPr>
        <p:spPr>
          <a:xfrm>
            <a:off x="353265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Head-like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Topographic Map</a:t>
            </a:r>
            <a:endParaRPr sz="2000">
              <a:latin typeface="Times New Roman" panose="02020603050405020304"/>
              <a:ea typeface="Times New Roman" panose="02020603050405020304"/>
              <a:cs typeface="Times New Roman" panose="02020603050405020304"/>
              <a:sym typeface="Times New Roman" panose="02020603050405020304"/>
            </a:endParaRPr>
          </a:p>
        </p:txBody>
      </p:sp>
      <p:sp>
        <p:nvSpPr>
          <p:cNvPr id="2304" name="Google Shape;2304;p47"/>
          <p:cNvSpPr txBox="1"/>
          <p:nvPr/>
        </p:nvSpPr>
        <p:spPr>
          <a:xfrm>
            <a:off x="62610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Two-dimensional</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Sensor Positions</a:t>
            </a:r>
            <a:endParaRPr sz="2000">
              <a:latin typeface="Times New Roman" panose="02020603050405020304"/>
              <a:ea typeface="Times New Roman" panose="02020603050405020304"/>
              <a:cs typeface="Times New Roman" panose="02020603050405020304"/>
              <a:sym typeface="Times New Roman" panose="02020603050405020304"/>
            </a:endParaRPr>
          </a:p>
        </p:txBody>
      </p:sp>
      <p:sp>
        <p:nvSpPr>
          <p:cNvPr id="2305" name="Google Shape;2305;p47"/>
          <p:cNvSpPr txBox="1"/>
          <p:nvPr/>
        </p:nvSpPr>
        <p:spPr>
          <a:xfrm>
            <a:off x="6456492" y="3385613"/>
            <a:ext cx="204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Box-like</a:t>
            </a: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Topographic Map</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306" name="Google Shape;2306;p47"/>
          <p:cNvPicPr preferRelativeResize="0"/>
          <p:nvPr/>
        </p:nvPicPr>
        <p:blipFill>
          <a:blip r:embed="rId3"/>
          <a:stretch>
            <a:fillRect/>
          </a:stretch>
        </p:blipFill>
        <p:spPr>
          <a:xfrm>
            <a:off x="6440442" y="1127813"/>
            <a:ext cx="2078699" cy="207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48"/>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12" name="Google Shape;2312;p48"/>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pic>
        <p:nvPicPr>
          <p:cNvPr id="2313" name="Google Shape;2313;p48"/>
          <p:cNvPicPr preferRelativeResize="0"/>
          <p:nvPr/>
        </p:nvPicPr>
        <p:blipFill>
          <a:blip r:embed="rId1"/>
          <a:stretch>
            <a:fillRect/>
          </a:stretch>
        </p:blipFill>
        <p:spPr>
          <a:xfrm>
            <a:off x="77174" y="192375"/>
            <a:ext cx="2260526" cy="1706398"/>
          </a:xfrm>
          <a:prstGeom prst="rect">
            <a:avLst/>
          </a:prstGeom>
          <a:noFill/>
          <a:ln>
            <a:noFill/>
          </a:ln>
        </p:spPr>
      </p:pic>
      <p:pic>
        <p:nvPicPr>
          <p:cNvPr id="2314" name="Google Shape;2314;p48"/>
          <p:cNvPicPr preferRelativeResize="0"/>
          <p:nvPr/>
        </p:nvPicPr>
        <p:blipFill>
          <a:blip r:embed="rId2"/>
          <a:stretch>
            <a:fillRect/>
          </a:stretch>
        </p:blipFill>
        <p:spPr>
          <a:xfrm>
            <a:off x="77925" y="2524288"/>
            <a:ext cx="2414249" cy="1810687"/>
          </a:xfrm>
          <a:prstGeom prst="rect">
            <a:avLst/>
          </a:prstGeom>
          <a:noFill/>
          <a:ln>
            <a:noFill/>
          </a:ln>
        </p:spPr>
      </p:pic>
      <p:sp>
        <p:nvSpPr>
          <p:cNvPr id="2315" name="Google Shape;2315;p48"/>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48"/>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48"/>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18" name="Google Shape;2318;p48"/>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19" name="Google Shape;2319;p48"/>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0" name="Google Shape;2320;p48"/>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1" name="Google Shape;2321;p48"/>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2" name="Google Shape;2322;p48"/>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3" name="Google Shape;2323;p48"/>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4" name="Google Shape;2324;p48"/>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5" name="Google Shape;2325;p48"/>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6" name="Google Shape;2326;p48"/>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7" name="Google Shape;2327;p48"/>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8" name="Google Shape;2328;p48"/>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29" name="Google Shape;2329;p48"/>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0" name="Google Shape;2330;p48"/>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1" name="Google Shape;2331;p48"/>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2" name="Google Shape;2332;p48"/>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3" name="Google Shape;2333;p48"/>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4" name="Google Shape;2334;p48"/>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5" name="Google Shape;2335;p48"/>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6" name="Google Shape;2336;p48"/>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7" name="Google Shape;2337;p48"/>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8" name="Google Shape;2338;p48"/>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39" name="Google Shape;2339;p48"/>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40" name="Google Shape;2340;p48"/>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341" name="Google Shape;2341;p48"/>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2342" name="Google Shape;2342;p48"/>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3" name="Google Shape;2343;p48"/>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4" name="Google Shape;2344;p48"/>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45" name="Google Shape;2345;p48"/>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6" name="Google Shape;2346;p48"/>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47" name="Google Shape;2347;p48"/>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48" name="Google Shape;2348;p48"/>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49" name="Google Shape;2349;p48"/>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48"/>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48"/>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352" name="Google Shape;2352;p48"/>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53" name="Google Shape;2353;p48"/>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54" name="Google Shape;2354;p48"/>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355" name="Google Shape;2355;p48"/>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56" name="Google Shape;2356;p48"/>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57" name="Google Shape;2357;p48"/>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58" name="Google Shape;2358;p48"/>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59" name="Google Shape;2359;p48"/>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60" name="Google Shape;2360;p48"/>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361" name="Google Shape;2361;p48"/>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62" name="Google Shape;2362;p48"/>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63" name="Google Shape;2363;p48"/>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64" name="Google Shape;2364;p48"/>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48"/>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48"/>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367" name="Google Shape;2367;p48"/>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68" name="Google Shape;2368;p48"/>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69" name="Google Shape;2369;p48"/>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370" name="Google Shape;2370;p48"/>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71" name="Google Shape;2371;p48"/>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72" name="Google Shape;2372;p48"/>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73" name="Google Shape;2373;p48"/>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374" name="Google Shape;2374;p48"/>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75" name="Google Shape;2375;p48"/>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376" name="Google Shape;2376;p48"/>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77" name="Google Shape;2377;p48"/>
          <p:cNvCxnSpPr>
            <a:stCxn id="2348" idx="3"/>
            <a:endCxn id="2363"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78" name="Google Shape;2378;p48"/>
          <p:cNvCxnSpPr>
            <a:stCxn id="2354" idx="3"/>
            <a:endCxn id="2369"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79" name="Google Shape;2379;p48"/>
          <p:cNvCxnSpPr>
            <a:stCxn id="2358" idx="3"/>
            <a:endCxn id="2373"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80" name="Google Shape;2380;p48"/>
          <p:cNvCxnSpPr>
            <a:stCxn id="2360" idx="3"/>
            <a:endCxn id="2375"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381" name="Google Shape;2381;p48"/>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382" name="Google Shape;2382;p48"/>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383" name="Google Shape;2383;p48"/>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384" name="Google Shape;2384;p48"/>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385" name="Google Shape;2385;p48"/>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386" name="Google Shape;2386;p48"/>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48"/>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48"/>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48"/>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48"/>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48"/>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392" name="Google Shape;2392;p48"/>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93" name="Google Shape;2393;p48"/>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94" name="Google Shape;2394;p48"/>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395" name="Google Shape;2395;p48"/>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396" name="Google Shape;2396;p48"/>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48"/>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48"/>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399" name="Google Shape;2399;p48"/>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0" name="Google Shape;2400;p48"/>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1" name="Google Shape;2401;p48"/>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2" name="Google Shape;2402;p48"/>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403" name="Google Shape;2403;p48"/>
          <p:cNvCxnSpPr>
            <a:stCxn id="2329" idx="3"/>
            <a:endCxn id="2333"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4" name="Google Shape;2404;p48"/>
          <p:cNvCxnSpPr>
            <a:stCxn id="2330" idx="3"/>
            <a:endCxn id="2334"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5" name="Google Shape;2405;p48"/>
          <p:cNvCxnSpPr>
            <a:stCxn id="2331" idx="3"/>
            <a:endCxn id="2335"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6" name="Google Shape;2406;p48"/>
          <p:cNvCxnSpPr>
            <a:stCxn id="2332" idx="3"/>
            <a:endCxn id="2336"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07" name="Google Shape;2407;p48"/>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408" name="Google Shape;2408;p48"/>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409" name="Google Shape;2409;p48"/>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410" name="Google Shape;2410;p48"/>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411" name="Google Shape;2411;p48"/>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412" name="Google Shape;2412;p48"/>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13" name="Google Shape;2413;p48"/>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14" name="Google Shape;2414;p48"/>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48"/>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48"/>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48"/>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18" name="Google Shape;2418;p48"/>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19" name="Google Shape;2419;p48"/>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0" name="Google Shape;2420;p48"/>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21" name="Google Shape;2421;p48"/>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2" name="Google Shape;2422;p48"/>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23" name="Google Shape;2423;p48"/>
          <p:cNvCxnSpPr>
            <a:endCxn id="2413"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24" name="Google Shape;2424;p48"/>
          <p:cNvCxnSpPr>
            <a:endCxn id="2418"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25" name="Google Shape;2425;p48"/>
          <p:cNvCxnSpPr>
            <a:endCxn id="2420"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26" name="Google Shape;2426;p48"/>
          <p:cNvCxnSpPr>
            <a:endCxn id="2422"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2427" name="Google Shape;2427;p48"/>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8" name="Google Shape;2428;p48"/>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29" name="Google Shape;2429;p48"/>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30" name="Google Shape;2430;p48"/>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31" name="Google Shape;2431;p48"/>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32" name="Google Shape;2432;p48"/>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33" name="Google Shape;2433;p48"/>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34" name="Google Shape;2434;p48"/>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35" name="Google Shape;2435;p48"/>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48"/>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48"/>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438" name="Google Shape;2438;p48"/>
          <p:cNvCxnSpPr>
            <a:endCxn id="2431"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39" name="Google Shape;2439;p48"/>
          <p:cNvCxnSpPr>
            <a:endCxn id="2432"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40" name="Google Shape;2440;p48"/>
          <p:cNvCxnSpPr>
            <a:endCxn id="2433"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41" name="Google Shape;2441;p48"/>
          <p:cNvCxnSpPr>
            <a:endCxn id="2434"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2442" name="Google Shape;2442;p48"/>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443" name="Google Shape;2443;p48"/>
          <p:cNvCxnSpPr>
            <a:stCxn id="2413" idx="3"/>
            <a:endCxn id="2442"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2444" name="Google Shape;2444;p48"/>
          <p:cNvCxnSpPr>
            <a:stCxn id="2418" idx="3"/>
            <a:endCxn id="2442"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2445" name="Google Shape;2445;p48"/>
          <p:cNvCxnSpPr>
            <a:stCxn id="2420" idx="3"/>
            <a:endCxn id="2442"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2446" name="Google Shape;2446;p48"/>
          <p:cNvCxnSpPr>
            <a:stCxn id="2422" idx="3"/>
            <a:endCxn id="2442"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2447" name="Google Shape;2447;p48"/>
          <p:cNvCxnSpPr>
            <a:stCxn id="2431" idx="3"/>
            <a:endCxn id="2442"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2448" name="Google Shape;2448;p48"/>
          <p:cNvCxnSpPr>
            <a:stCxn id="2432" idx="3"/>
            <a:endCxn id="2442"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2449" name="Google Shape;2449;p48"/>
          <p:cNvCxnSpPr>
            <a:stCxn id="2433" idx="3"/>
            <a:endCxn id="2442"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2450" name="Google Shape;2450;p48"/>
          <p:cNvCxnSpPr>
            <a:stCxn id="2442" idx="2"/>
            <a:endCxn id="2434"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2451" name="Google Shape;2451;p48"/>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452" name="Google Shape;2452;p48"/>
          <p:cNvCxnSpPr>
            <a:stCxn id="2442"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2453" name="Google Shape;2453;p48"/>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54" name="Google Shape;2454;p48"/>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455" name="Google Shape;2455;p48"/>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2456" name="Google Shape;2456;p48"/>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48"/>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458" name="Google Shape;2458;p48"/>
          <p:cNvPicPr preferRelativeResize="0"/>
          <p:nvPr/>
        </p:nvPicPr>
        <p:blipFill>
          <a:blip r:embed="rId3"/>
          <a:stretch>
            <a:fillRect/>
          </a:stretch>
        </p:blipFill>
        <p:spPr>
          <a:xfrm>
            <a:off x="3385325" y="2830688"/>
            <a:ext cx="756877" cy="680940"/>
          </a:xfrm>
          <a:prstGeom prst="rect">
            <a:avLst/>
          </a:prstGeom>
          <a:noFill/>
          <a:ln>
            <a:noFill/>
          </a:ln>
        </p:spPr>
      </p:pic>
      <p:pic>
        <p:nvPicPr>
          <p:cNvPr id="2459" name="Google Shape;2459;p48"/>
          <p:cNvPicPr preferRelativeResize="0"/>
          <p:nvPr/>
        </p:nvPicPr>
        <p:blipFill>
          <a:blip r:embed="rId4"/>
          <a:stretch>
            <a:fillRect/>
          </a:stretch>
        </p:blipFill>
        <p:spPr>
          <a:xfrm>
            <a:off x="3128983" y="3217010"/>
            <a:ext cx="756865" cy="680959"/>
          </a:xfrm>
          <a:prstGeom prst="rect">
            <a:avLst/>
          </a:prstGeom>
          <a:noFill/>
          <a:ln>
            <a:noFill/>
          </a:ln>
        </p:spPr>
      </p:pic>
      <p:pic>
        <p:nvPicPr>
          <p:cNvPr id="2460" name="Google Shape;2460;p48"/>
          <p:cNvPicPr preferRelativeResize="0"/>
          <p:nvPr/>
        </p:nvPicPr>
        <p:blipFill>
          <a:blip r:embed="rId4"/>
          <a:stretch>
            <a:fillRect/>
          </a:stretch>
        </p:blipFill>
        <p:spPr>
          <a:xfrm>
            <a:off x="3022696" y="3327718"/>
            <a:ext cx="756865" cy="680959"/>
          </a:xfrm>
          <a:prstGeom prst="rect">
            <a:avLst/>
          </a:prstGeom>
          <a:noFill/>
          <a:ln>
            <a:noFill/>
          </a:ln>
        </p:spPr>
      </p:pic>
      <p:pic>
        <p:nvPicPr>
          <p:cNvPr id="2461" name="Google Shape;2461;p48"/>
          <p:cNvPicPr preferRelativeResize="0"/>
          <p:nvPr/>
        </p:nvPicPr>
        <p:blipFill>
          <a:blip r:embed="rId4"/>
          <a:stretch>
            <a:fillRect/>
          </a:stretch>
        </p:blipFill>
        <p:spPr>
          <a:xfrm>
            <a:off x="2921725" y="3442526"/>
            <a:ext cx="730516" cy="680966"/>
          </a:xfrm>
          <a:prstGeom prst="rect">
            <a:avLst/>
          </a:prstGeom>
          <a:noFill/>
          <a:ln>
            <a:noFill/>
          </a:ln>
        </p:spPr>
      </p:pic>
      <p:sp>
        <p:nvSpPr>
          <p:cNvPr id="2462" name="Google Shape;2462;p48"/>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48"/>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48"/>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465" name="Google Shape;2465;p48"/>
          <p:cNvPicPr preferRelativeResize="0"/>
          <p:nvPr/>
        </p:nvPicPr>
        <p:blipFill>
          <a:blip r:embed="rId5"/>
          <a:stretch>
            <a:fillRect/>
          </a:stretch>
        </p:blipFill>
        <p:spPr>
          <a:xfrm>
            <a:off x="3381127" y="530894"/>
            <a:ext cx="709228" cy="644086"/>
          </a:xfrm>
          <a:prstGeom prst="rect">
            <a:avLst/>
          </a:prstGeom>
          <a:noFill/>
          <a:ln>
            <a:noFill/>
          </a:ln>
        </p:spPr>
      </p:pic>
      <p:sp>
        <p:nvSpPr>
          <p:cNvPr id="2466" name="Google Shape;2466;p48"/>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48"/>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48"/>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469" name="Google Shape;2469;p48"/>
          <p:cNvPicPr preferRelativeResize="0"/>
          <p:nvPr/>
        </p:nvPicPr>
        <p:blipFill>
          <a:blip r:embed="rId5"/>
          <a:stretch>
            <a:fillRect/>
          </a:stretch>
        </p:blipFill>
        <p:spPr>
          <a:xfrm>
            <a:off x="3130204" y="867208"/>
            <a:ext cx="709228" cy="644086"/>
          </a:xfrm>
          <a:prstGeom prst="rect">
            <a:avLst/>
          </a:prstGeom>
          <a:noFill/>
          <a:ln>
            <a:noFill/>
          </a:ln>
        </p:spPr>
      </p:pic>
      <p:pic>
        <p:nvPicPr>
          <p:cNvPr id="2470" name="Google Shape;2470;p48"/>
          <p:cNvPicPr preferRelativeResize="0"/>
          <p:nvPr/>
        </p:nvPicPr>
        <p:blipFill>
          <a:blip r:embed="rId5"/>
          <a:stretch>
            <a:fillRect/>
          </a:stretch>
        </p:blipFill>
        <p:spPr>
          <a:xfrm>
            <a:off x="3036659" y="971928"/>
            <a:ext cx="709228" cy="644086"/>
          </a:xfrm>
          <a:prstGeom prst="rect">
            <a:avLst/>
          </a:prstGeom>
          <a:noFill/>
          <a:ln>
            <a:noFill/>
          </a:ln>
        </p:spPr>
      </p:pic>
      <p:pic>
        <p:nvPicPr>
          <p:cNvPr id="2471" name="Google Shape;2471;p48"/>
          <p:cNvPicPr preferRelativeResize="0"/>
          <p:nvPr/>
        </p:nvPicPr>
        <p:blipFill>
          <a:blip r:embed="rId5"/>
          <a:stretch>
            <a:fillRect/>
          </a:stretch>
        </p:blipFill>
        <p:spPr>
          <a:xfrm>
            <a:off x="2951613" y="1080527"/>
            <a:ext cx="709228" cy="644086"/>
          </a:xfrm>
          <a:prstGeom prst="rect">
            <a:avLst/>
          </a:prstGeom>
          <a:noFill/>
          <a:ln>
            <a:noFill/>
          </a:ln>
        </p:spPr>
      </p:pic>
      <p:sp>
        <p:nvSpPr>
          <p:cNvPr id="2472" name="Google Shape;2472;p48"/>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Amplitude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2473" name="Google Shape;2473;p48"/>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PSD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474" name="Google Shape;2474;p48"/>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Temporal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75" name="Google Shape;2475;p48"/>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76" name="Google Shape;2476;p48"/>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 EEG Topographic Map Generation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77" name="Google Shape;2477;p48"/>
          <p:cNvCxnSpPr>
            <a:stCxn id="2442"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2478" name="Google Shape;2478;p48"/>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(b) DSNN for Spatial-Spectral-Temporal Representation Learning</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79" name="Google Shape;2479;p48"/>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RNN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480" name="Google Shape;2480;p48"/>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481" name="Google Shape;2481;p48"/>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482" name="Google Shape;2482;p48"/>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48"/>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48"/>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Softmax</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Layer</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85" name="Google Shape;2485;p48"/>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48"/>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48"/>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88" name="Google Shape;2488;p48"/>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2489" name="Google Shape;2489;p48"/>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2490" name="Google Shape;2490;p48"/>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2491" name="Google Shape;2491;p48"/>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48"/>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2493" name="Google Shape;2493;p48"/>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48"/>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48"/>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48"/>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48"/>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48"/>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499" name="Google Shape;2499;p48"/>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00" name="Google Shape;2500;p48"/>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01" name="Google Shape;2501;p48"/>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02" name="Google Shape;2502;p48"/>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1000ms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03" name="Google Shape;2503;p48"/>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04" name="Google Shape;2504;p48"/>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05" name="Google Shape;2505;p48"/>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06" name="Google Shape;2506;p48"/>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50Hz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07" name="Google Shape;2507;p48"/>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48"/>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 MI Classification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509" name="Google Shape;2509;p48"/>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48"/>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Frequency (Hz)</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11" name="Google Shape;2511;p48"/>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48"/>
          <p:cNvSpPr txBox="1"/>
          <p:nvPr/>
        </p:nvSpPr>
        <p:spPr>
          <a:xfrm rot="-5400000">
            <a:off x="-461922" y="328653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13" name="Google Shape;2513;p48"/>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48"/>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15" name="Google Shape;2515;p48"/>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48"/>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48"/>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EEG (64 channels)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518" name="Google Shape;2518;p48"/>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48"/>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EEG (64 channels)</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20" name="Google Shape;2520;p48"/>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48"/>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48"/>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2523" name="Google Shape;2523;p48"/>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2524" name="Google Shape;2524;p48"/>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2525" name="Google Shape;2525;p48"/>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2526" name="Google Shape;2526;p48"/>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2527" name="Google Shape;2527;p48"/>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2528" name="Google Shape;2528;p48"/>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48"/>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48"/>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2531" name="Google Shape;2531;p48"/>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2532" name="Google Shape;2532;p48"/>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2533" name="Google Shape;2533;p48"/>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2534" name="Google Shape;2534;p48"/>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2535" name="Google Shape;2535;p48"/>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2536" name="Google Shape;2536;p48"/>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48"/>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2538" name="Google Shape;2538;p48"/>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2539" name="Google Shape;2539;p48"/>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2540" name="Google Shape;2540;p48"/>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2541" name="Google Shape;2541;p48"/>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2542" name="Google Shape;2542;p48"/>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2543" name="Google Shape;2543;p48"/>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2544" name="Google Shape;2544;p48"/>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2545" name="Google Shape;2545;p48"/>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2546" name="Google Shape;2546;p48"/>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2547" name="Google Shape;2547;p48"/>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2548" name="Google Shape;2548;p48"/>
          <p:cNvSpPr txBox="1"/>
          <p:nvPr/>
        </p:nvSpPr>
        <p:spPr>
          <a:xfrm rot="-5400000">
            <a:off x="-461922" y="8649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pic>
        <p:nvPicPr>
          <p:cNvPr id="2553" name="Google Shape;2553;p49"/>
          <p:cNvPicPr preferRelativeResize="0"/>
          <p:nvPr/>
        </p:nvPicPr>
        <p:blipFill>
          <a:blip r:embed="rId1"/>
          <a:stretch>
            <a:fillRect/>
          </a:stretch>
        </p:blipFill>
        <p:spPr>
          <a:xfrm>
            <a:off x="3272313" y="1362075"/>
            <a:ext cx="2599374" cy="2419350"/>
          </a:xfrm>
          <a:prstGeom prst="rect">
            <a:avLst/>
          </a:prstGeom>
          <a:noFill/>
          <a:ln>
            <a:noFill/>
          </a:ln>
        </p:spPr>
      </p:pic>
      <p:sp>
        <p:nvSpPr>
          <p:cNvPr id="2554" name="Google Shape;2554;p49"/>
          <p:cNvSpPr txBox="1"/>
          <p:nvPr/>
        </p:nvSpPr>
        <p:spPr>
          <a:xfrm>
            <a:off x="3602250" y="3787450"/>
            <a:ext cx="193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head-like</a:t>
            </a:r>
            <a:endParaRPr sz="1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topographic map</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2555" name="Google Shape;2555;p49"/>
          <p:cNvSpPr txBox="1"/>
          <p:nvPr/>
        </p:nvSpPr>
        <p:spPr>
          <a:xfrm>
            <a:off x="1084200" y="3787450"/>
            <a:ext cx="1162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sensor positions</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2556" name="Google Shape;2556;p49"/>
          <p:cNvSpPr txBox="1"/>
          <p:nvPr/>
        </p:nvSpPr>
        <p:spPr>
          <a:xfrm>
            <a:off x="6600601" y="3787450"/>
            <a:ext cx="1797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box-like</a:t>
            </a:r>
            <a:endParaRPr sz="1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topographic map</a:t>
            </a:r>
            <a:endParaRPr sz="1800">
              <a:latin typeface="Times New Roman" panose="02020603050405020304"/>
              <a:ea typeface="Times New Roman" panose="02020603050405020304"/>
              <a:cs typeface="Times New Roman" panose="02020603050405020304"/>
              <a:sym typeface="Times New Roman" panose="02020603050405020304"/>
            </a:endParaRPr>
          </a:p>
        </p:txBody>
      </p:sp>
      <p:pic>
        <p:nvPicPr>
          <p:cNvPr id="2557" name="Google Shape;2557;p49"/>
          <p:cNvPicPr preferRelativeResize="0"/>
          <p:nvPr/>
        </p:nvPicPr>
        <p:blipFill>
          <a:blip r:embed="rId2"/>
          <a:stretch>
            <a:fillRect/>
          </a:stretch>
        </p:blipFill>
        <p:spPr>
          <a:xfrm>
            <a:off x="6459750" y="1538413"/>
            <a:ext cx="2078699" cy="2078699"/>
          </a:xfrm>
          <a:prstGeom prst="rect">
            <a:avLst/>
          </a:prstGeom>
          <a:noFill/>
          <a:ln>
            <a:noFill/>
          </a:ln>
        </p:spPr>
      </p:pic>
      <p:pic>
        <p:nvPicPr>
          <p:cNvPr id="2558" name="Google Shape;2558;p49"/>
          <p:cNvPicPr preferRelativeResize="0"/>
          <p:nvPr/>
        </p:nvPicPr>
        <p:blipFill>
          <a:blip r:embed="rId3"/>
          <a:stretch>
            <a:fillRect/>
          </a:stretch>
        </p:blipFill>
        <p:spPr>
          <a:xfrm>
            <a:off x="418674" y="1368088"/>
            <a:ext cx="2493552" cy="2419351"/>
          </a:xfrm>
          <a:prstGeom prst="rect">
            <a:avLst/>
          </a:prstGeom>
          <a:noFill/>
          <a:ln>
            <a:noFill/>
          </a:ln>
        </p:spPr>
      </p:pic>
      <p:sp>
        <p:nvSpPr>
          <p:cNvPr id="2559" name="Google Shape;2559;p49"/>
          <p:cNvSpPr txBox="1"/>
          <p:nvPr/>
        </p:nvSpPr>
        <p:spPr>
          <a:xfrm>
            <a:off x="6790650" y="3533650"/>
            <a:ext cx="141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i="1">
                <a:latin typeface="Times New Roman" panose="02020603050405020304"/>
                <a:ea typeface="Times New Roman" panose="02020603050405020304"/>
                <a:cs typeface="Times New Roman" panose="02020603050405020304"/>
                <a:sym typeface="Times New Roman" panose="02020603050405020304"/>
              </a:rPr>
              <a:t>(32 x 32)</a:t>
            </a:r>
            <a:endParaRPr i="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pic>
        <p:nvPicPr>
          <p:cNvPr id="2564" name="Google Shape;2564;p50"/>
          <p:cNvPicPr preferRelativeResize="0"/>
          <p:nvPr/>
        </p:nvPicPr>
        <p:blipFill>
          <a:blip r:embed="rId1"/>
          <a:stretch>
            <a:fillRect/>
          </a:stretch>
        </p:blipFill>
        <p:spPr>
          <a:xfrm>
            <a:off x="449413" y="2072150"/>
            <a:ext cx="3545370" cy="2537226"/>
          </a:xfrm>
          <a:prstGeom prst="rect">
            <a:avLst/>
          </a:prstGeom>
          <a:noFill/>
          <a:ln>
            <a:noFill/>
          </a:ln>
        </p:spPr>
      </p:pic>
      <p:pic>
        <p:nvPicPr>
          <p:cNvPr id="2565" name="Google Shape;2565;p50"/>
          <p:cNvPicPr preferRelativeResize="0"/>
          <p:nvPr/>
        </p:nvPicPr>
        <p:blipFill>
          <a:blip r:embed="rId2"/>
          <a:stretch>
            <a:fillRect/>
          </a:stretch>
        </p:blipFill>
        <p:spPr>
          <a:xfrm>
            <a:off x="4644513" y="2072150"/>
            <a:ext cx="3421225" cy="2537226"/>
          </a:xfrm>
          <a:prstGeom prst="rect">
            <a:avLst/>
          </a:prstGeom>
          <a:noFill/>
          <a:ln>
            <a:noFill/>
          </a:ln>
        </p:spPr>
      </p:pic>
      <p:pic>
        <p:nvPicPr>
          <p:cNvPr id="2566" name="Google Shape;2566;p50"/>
          <p:cNvPicPr preferRelativeResize="0"/>
          <p:nvPr/>
        </p:nvPicPr>
        <p:blipFill rotWithShape="1">
          <a:blip r:embed="rId3"/>
          <a:srcRect l="11596" r="44395"/>
          <a:stretch>
            <a:fillRect/>
          </a:stretch>
        </p:blipFill>
        <p:spPr>
          <a:xfrm>
            <a:off x="1116425" y="1152575"/>
            <a:ext cx="2806513" cy="709975"/>
          </a:xfrm>
          <a:prstGeom prst="rect">
            <a:avLst/>
          </a:prstGeom>
          <a:noFill/>
          <a:ln>
            <a:noFill/>
          </a:ln>
        </p:spPr>
      </p:pic>
      <p:sp>
        <p:nvSpPr>
          <p:cNvPr id="2567" name="Google Shape;2567;p50"/>
          <p:cNvSpPr/>
          <p:nvPr/>
        </p:nvSpPr>
        <p:spPr>
          <a:xfrm>
            <a:off x="1968256" y="2342226"/>
            <a:ext cx="264900" cy="1982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50"/>
          <p:cNvSpPr/>
          <p:nvPr/>
        </p:nvSpPr>
        <p:spPr>
          <a:xfrm>
            <a:off x="5759668" y="2300451"/>
            <a:ext cx="306900" cy="19827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50"/>
          <p:cNvSpPr/>
          <p:nvPr/>
        </p:nvSpPr>
        <p:spPr>
          <a:xfrm>
            <a:off x="409925" y="6175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Right Fist</a:t>
            </a:r>
            <a:endParaRPr sz="400"/>
          </a:p>
        </p:txBody>
      </p:sp>
      <p:sp>
        <p:nvSpPr>
          <p:cNvPr id="2570" name="Google Shape;2570;p50"/>
          <p:cNvSpPr/>
          <p:nvPr/>
        </p:nvSpPr>
        <p:spPr>
          <a:xfrm>
            <a:off x="409925" y="13821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Left Fist</a:t>
            </a:r>
            <a:endParaRPr sz="400"/>
          </a:p>
        </p:txBody>
      </p:sp>
      <p:pic>
        <p:nvPicPr>
          <p:cNvPr id="2571" name="Google Shape;2571;p50"/>
          <p:cNvPicPr preferRelativeResize="0"/>
          <p:nvPr/>
        </p:nvPicPr>
        <p:blipFill rotWithShape="1">
          <a:blip r:embed="rId4"/>
          <a:srcRect l="11798" r="44582"/>
          <a:stretch>
            <a:fillRect/>
          </a:stretch>
        </p:blipFill>
        <p:spPr>
          <a:xfrm>
            <a:off x="5067550" y="387925"/>
            <a:ext cx="3000550" cy="765800"/>
          </a:xfrm>
          <a:prstGeom prst="rect">
            <a:avLst/>
          </a:prstGeom>
          <a:noFill/>
          <a:ln>
            <a:noFill/>
          </a:ln>
        </p:spPr>
      </p:pic>
      <p:sp>
        <p:nvSpPr>
          <p:cNvPr id="2572" name="Google Shape;2572;p50"/>
          <p:cNvSpPr/>
          <p:nvPr/>
        </p:nvSpPr>
        <p:spPr>
          <a:xfrm>
            <a:off x="4473250" y="61751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Both Hands</a:t>
            </a:r>
            <a:endParaRPr sz="400"/>
          </a:p>
        </p:txBody>
      </p:sp>
      <p:pic>
        <p:nvPicPr>
          <p:cNvPr id="2573" name="Google Shape;2573;p50"/>
          <p:cNvPicPr preferRelativeResize="0"/>
          <p:nvPr/>
        </p:nvPicPr>
        <p:blipFill rotWithShape="1">
          <a:blip r:embed="rId5"/>
          <a:srcRect l="11875" r="44578"/>
          <a:stretch>
            <a:fillRect/>
          </a:stretch>
        </p:blipFill>
        <p:spPr>
          <a:xfrm>
            <a:off x="5067550" y="1124002"/>
            <a:ext cx="3000550" cy="767134"/>
          </a:xfrm>
          <a:prstGeom prst="rect">
            <a:avLst/>
          </a:prstGeom>
          <a:noFill/>
          <a:ln>
            <a:noFill/>
          </a:ln>
        </p:spPr>
      </p:pic>
      <p:sp>
        <p:nvSpPr>
          <p:cNvPr id="2574" name="Google Shape;2574;p50"/>
          <p:cNvSpPr/>
          <p:nvPr/>
        </p:nvSpPr>
        <p:spPr>
          <a:xfrm>
            <a:off x="4473250" y="138215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Both </a:t>
            </a:r>
            <a:endParaRPr sz="900"/>
          </a:p>
          <a:p>
            <a:pPr marL="0" lvl="0" indent="0" algn="ctr" rtl="0">
              <a:spcBef>
                <a:spcPts val="0"/>
              </a:spcBef>
              <a:spcAft>
                <a:spcPts val="0"/>
              </a:spcAft>
              <a:buNone/>
            </a:pPr>
            <a:r>
              <a:rPr lang="en-GB" sz="900"/>
              <a:t>Feet</a:t>
            </a:r>
            <a:endParaRPr sz="400"/>
          </a:p>
        </p:txBody>
      </p:sp>
      <p:cxnSp>
        <p:nvCxnSpPr>
          <p:cNvPr id="2575" name="Google Shape;2575;p50"/>
          <p:cNvCxnSpPr/>
          <p:nvPr/>
        </p:nvCxnSpPr>
        <p:spPr>
          <a:xfrm rot="10800000">
            <a:off x="2100713" y="1974213"/>
            <a:ext cx="0" cy="288600"/>
          </a:xfrm>
          <a:prstGeom prst="straightConnector1">
            <a:avLst/>
          </a:prstGeom>
          <a:noFill/>
          <a:ln w="9525" cap="flat" cmpd="sng">
            <a:solidFill>
              <a:schemeClr val="dk1"/>
            </a:solidFill>
            <a:prstDash val="solid"/>
            <a:round/>
            <a:headEnd type="none" w="med" len="med"/>
            <a:tailEnd type="triangle" w="med" len="med"/>
          </a:ln>
        </p:spPr>
      </p:cxnSp>
      <p:pic>
        <p:nvPicPr>
          <p:cNvPr id="2576" name="Google Shape;2576;p50"/>
          <p:cNvPicPr preferRelativeResize="0"/>
          <p:nvPr/>
        </p:nvPicPr>
        <p:blipFill rotWithShape="1">
          <a:blip r:embed="rId6"/>
          <a:srcRect l="46884" r="9517"/>
          <a:stretch>
            <a:fillRect/>
          </a:stretch>
        </p:blipFill>
        <p:spPr>
          <a:xfrm>
            <a:off x="1116425" y="387925"/>
            <a:ext cx="2780426" cy="709971"/>
          </a:xfrm>
          <a:prstGeom prst="rect">
            <a:avLst/>
          </a:prstGeom>
          <a:noFill/>
          <a:ln>
            <a:noFill/>
          </a:ln>
        </p:spPr>
      </p:pic>
      <p:cxnSp>
        <p:nvCxnSpPr>
          <p:cNvPr id="2577" name="Google Shape;2577;p50"/>
          <p:cNvCxnSpPr/>
          <p:nvPr/>
        </p:nvCxnSpPr>
        <p:spPr>
          <a:xfrm rot="10800000">
            <a:off x="5913113" y="1932438"/>
            <a:ext cx="0" cy="288600"/>
          </a:xfrm>
          <a:prstGeom prst="straightConnector1">
            <a:avLst/>
          </a:prstGeom>
          <a:noFill/>
          <a:ln w="9525" cap="flat" cmpd="sng">
            <a:solidFill>
              <a:schemeClr val="dk1"/>
            </a:solidFill>
            <a:prstDash val="solid"/>
            <a:round/>
            <a:headEnd type="none" w="med" len="med"/>
            <a:tailEnd type="triangle" w="med" len="med"/>
          </a:ln>
        </p:spPr>
      </p:cxnSp>
      <p:sp>
        <p:nvSpPr>
          <p:cNvPr id="2578" name="Google Shape;2578;p50"/>
          <p:cNvSpPr/>
          <p:nvPr/>
        </p:nvSpPr>
        <p:spPr>
          <a:xfrm>
            <a:off x="478650"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50"/>
          <p:cNvSpPr/>
          <p:nvPr/>
        </p:nvSpPr>
        <p:spPr>
          <a:xfrm>
            <a:off x="4611675"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pic>
        <p:nvPicPr>
          <p:cNvPr id="2584" name="Google Shape;2584;p51"/>
          <p:cNvPicPr preferRelativeResize="0"/>
          <p:nvPr/>
        </p:nvPicPr>
        <p:blipFill>
          <a:blip r:embed="rId1"/>
          <a:stretch>
            <a:fillRect/>
          </a:stretch>
        </p:blipFill>
        <p:spPr>
          <a:xfrm>
            <a:off x="4461250" y="1875550"/>
            <a:ext cx="3885276" cy="2920201"/>
          </a:xfrm>
          <a:prstGeom prst="rect">
            <a:avLst/>
          </a:prstGeom>
          <a:noFill/>
          <a:ln>
            <a:noFill/>
          </a:ln>
        </p:spPr>
      </p:pic>
      <p:sp>
        <p:nvSpPr>
          <p:cNvPr id="2585" name="Google Shape;2585;p51"/>
          <p:cNvSpPr/>
          <p:nvPr/>
        </p:nvSpPr>
        <p:spPr>
          <a:xfrm>
            <a:off x="6412087" y="2196442"/>
            <a:ext cx="649800" cy="22785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586" name="Google Shape;2586;p51"/>
          <p:cNvPicPr preferRelativeResize="0"/>
          <p:nvPr/>
        </p:nvPicPr>
        <p:blipFill>
          <a:blip r:embed="rId2"/>
          <a:stretch>
            <a:fillRect/>
          </a:stretch>
        </p:blipFill>
        <p:spPr>
          <a:xfrm>
            <a:off x="339675" y="1958450"/>
            <a:ext cx="3992177" cy="2837299"/>
          </a:xfrm>
          <a:prstGeom prst="rect">
            <a:avLst/>
          </a:prstGeom>
          <a:noFill/>
          <a:ln>
            <a:noFill/>
          </a:ln>
        </p:spPr>
      </p:pic>
      <p:sp>
        <p:nvSpPr>
          <p:cNvPr id="2587" name="Google Shape;2587;p51"/>
          <p:cNvSpPr/>
          <p:nvPr/>
        </p:nvSpPr>
        <p:spPr>
          <a:xfrm>
            <a:off x="2078771" y="2270484"/>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51"/>
          <p:cNvSpPr/>
          <p:nvPr/>
        </p:nvSpPr>
        <p:spPr>
          <a:xfrm>
            <a:off x="449425" y="7609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Right Fist</a:t>
            </a:r>
            <a:endParaRPr sz="400">
              <a:latin typeface="Times New Roman" panose="02020603050405020304"/>
              <a:ea typeface="Times New Roman" panose="02020603050405020304"/>
              <a:cs typeface="Times New Roman" panose="02020603050405020304"/>
              <a:sym typeface="Times New Roman" panose="02020603050405020304"/>
            </a:endParaRPr>
          </a:p>
        </p:txBody>
      </p:sp>
      <p:sp>
        <p:nvSpPr>
          <p:cNvPr id="2589" name="Google Shape;2589;p51"/>
          <p:cNvSpPr/>
          <p:nvPr/>
        </p:nvSpPr>
        <p:spPr>
          <a:xfrm>
            <a:off x="449425" y="14641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Left Fist</a:t>
            </a:r>
            <a:endParaRPr sz="400">
              <a:latin typeface="Times New Roman" panose="02020603050405020304"/>
              <a:ea typeface="Times New Roman" panose="02020603050405020304"/>
              <a:cs typeface="Times New Roman" panose="02020603050405020304"/>
              <a:sym typeface="Times New Roman" panose="02020603050405020304"/>
            </a:endParaRPr>
          </a:p>
        </p:txBody>
      </p:sp>
      <p:sp>
        <p:nvSpPr>
          <p:cNvPr id="2590" name="Google Shape;2590;p51"/>
          <p:cNvSpPr/>
          <p:nvPr/>
        </p:nvSpPr>
        <p:spPr>
          <a:xfrm>
            <a:off x="4473250" y="7608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Both Hands</a:t>
            </a:r>
            <a:endParaRPr sz="400">
              <a:latin typeface="Times New Roman" panose="02020603050405020304"/>
              <a:ea typeface="Times New Roman" panose="02020603050405020304"/>
              <a:cs typeface="Times New Roman" panose="02020603050405020304"/>
              <a:sym typeface="Times New Roman" panose="02020603050405020304"/>
            </a:endParaRPr>
          </a:p>
        </p:txBody>
      </p:sp>
      <p:sp>
        <p:nvSpPr>
          <p:cNvPr id="2591" name="Google Shape;2591;p51"/>
          <p:cNvSpPr/>
          <p:nvPr/>
        </p:nvSpPr>
        <p:spPr>
          <a:xfrm>
            <a:off x="4473250" y="1447775"/>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Both </a:t>
            </a:r>
            <a:endParaRPr sz="9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Feet</a:t>
            </a:r>
            <a:endParaRPr sz="4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592" name="Google Shape;2592;p51"/>
          <p:cNvCxnSpPr/>
          <p:nvPr/>
        </p:nvCxnSpPr>
        <p:spPr>
          <a:xfrm rot="10800000">
            <a:off x="2378375" y="1896775"/>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2593" name="Google Shape;2593;p51"/>
          <p:cNvCxnSpPr/>
          <p:nvPr/>
        </p:nvCxnSpPr>
        <p:spPr>
          <a:xfrm rot="10800000">
            <a:off x="6853388" y="1836613"/>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2594" name="Google Shape;2594;p51"/>
          <p:cNvCxnSpPr/>
          <p:nvPr/>
        </p:nvCxnSpPr>
        <p:spPr>
          <a:xfrm>
            <a:off x="151950" y="1237950"/>
            <a:ext cx="8304000" cy="0"/>
          </a:xfrm>
          <a:prstGeom prst="straightConnector1">
            <a:avLst/>
          </a:prstGeom>
          <a:noFill/>
          <a:ln w="9525" cap="flat" cmpd="sng">
            <a:solidFill>
              <a:schemeClr val="dk1"/>
            </a:solidFill>
            <a:prstDash val="solid"/>
            <a:round/>
            <a:headEnd type="none" w="med" len="med"/>
            <a:tailEnd type="triangle" w="med" len="med"/>
          </a:ln>
        </p:spPr>
      </p:cxnSp>
      <p:sp>
        <p:nvSpPr>
          <p:cNvPr id="2595" name="Google Shape;2595;p51"/>
          <p:cNvSpPr/>
          <p:nvPr/>
        </p:nvSpPr>
        <p:spPr>
          <a:xfrm>
            <a:off x="8065725" y="12768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Time</a:t>
            </a:r>
            <a:endParaRPr sz="400">
              <a:latin typeface="Times New Roman" panose="02020603050405020304"/>
              <a:ea typeface="Times New Roman" panose="02020603050405020304"/>
              <a:cs typeface="Times New Roman" panose="02020603050405020304"/>
              <a:sym typeface="Times New Roman" panose="02020603050405020304"/>
            </a:endParaRPr>
          </a:p>
        </p:txBody>
      </p:sp>
      <p:pic>
        <p:nvPicPr>
          <p:cNvPr id="2596" name="Google Shape;2596;p51"/>
          <p:cNvPicPr preferRelativeResize="0"/>
          <p:nvPr/>
        </p:nvPicPr>
        <p:blipFill>
          <a:blip r:embed="rId3"/>
          <a:stretch>
            <a:fillRect/>
          </a:stretch>
        </p:blipFill>
        <p:spPr>
          <a:xfrm>
            <a:off x="1116425" y="1299613"/>
            <a:ext cx="2776809" cy="535500"/>
          </a:xfrm>
          <a:prstGeom prst="rect">
            <a:avLst/>
          </a:prstGeom>
          <a:noFill/>
          <a:ln>
            <a:noFill/>
          </a:ln>
        </p:spPr>
      </p:pic>
      <p:pic>
        <p:nvPicPr>
          <p:cNvPr id="2597" name="Google Shape;2597;p51"/>
          <p:cNvPicPr preferRelativeResize="0"/>
          <p:nvPr/>
        </p:nvPicPr>
        <p:blipFill>
          <a:blip r:embed="rId4"/>
          <a:stretch>
            <a:fillRect/>
          </a:stretch>
        </p:blipFill>
        <p:spPr>
          <a:xfrm>
            <a:off x="5067550" y="1276875"/>
            <a:ext cx="2829542" cy="559750"/>
          </a:xfrm>
          <a:prstGeom prst="rect">
            <a:avLst/>
          </a:prstGeom>
          <a:noFill/>
          <a:ln>
            <a:noFill/>
          </a:ln>
        </p:spPr>
      </p:pic>
      <p:sp>
        <p:nvSpPr>
          <p:cNvPr id="2598" name="Google Shape;2598;p51"/>
          <p:cNvSpPr/>
          <p:nvPr/>
        </p:nvSpPr>
        <p:spPr>
          <a:xfrm>
            <a:off x="2889377" y="2274225"/>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599" name="Google Shape;2599;p51"/>
          <p:cNvCxnSpPr/>
          <p:nvPr/>
        </p:nvCxnSpPr>
        <p:spPr>
          <a:xfrm rot="10800000">
            <a:off x="3155175" y="1910350"/>
            <a:ext cx="0" cy="288600"/>
          </a:xfrm>
          <a:prstGeom prst="straightConnector1">
            <a:avLst/>
          </a:prstGeom>
          <a:noFill/>
          <a:ln w="9525" cap="flat" cmpd="sng">
            <a:solidFill>
              <a:schemeClr val="dk1"/>
            </a:solidFill>
            <a:prstDash val="solid"/>
            <a:round/>
            <a:headEnd type="none" w="med" len="med"/>
            <a:tailEnd type="triangle" w="med" len="med"/>
          </a:ln>
        </p:spPr>
      </p:cxnSp>
      <p:pic>
        <p:nvPicPr>
          <p:cNvPr id="2600" name="Google Shape;2600;p51"/>
          <p:cNvPicPr preferRelativeResize="0"/>
          <p:nvPr/>
        </p:nvPicPr>
        <p:blipFill>
          <a:blip r:embed="rId5"/>
          <a:stretch>
            <a:fillRect/>
          </a:stretch>
        </p:blipFill>
        <p:spPr>
          <a:xfrm>
            <a:off x="5067550" y="617225"/>
            <a:ext cx="2829549" cy="538150"/>
          </a:xfrm>
          <a:prstGeom prst="rect">
            <a:avLst/>
          </a:prstGeom>
          <a:noFill/>
          <a:ln>
            <a:noFill/>
          </a:ln>
        </p:spPr>
      </p:pic>
      <p:pic>
        <p:nvPicPr>
          <p:cNvPr id="2601" name="Google Shape;2601;p51"/>
          <p:cNvPicPr preferRelativeResize="0"/>
          <p:nvPr/>
        </p:nvPicPr>
        <p:blipFill rotWithShape="1">
          <a:blip r:embed="rId6"/>
          <a:srcRect l="10696" t="8479" r="8639" b="9754"/>
          <a:stretch>
            <a:fillRect/>
          </a:stretch>
        </p:blipFill>
        <p:spPr>
          <a:xfrm>
            <a:off x="1090050" y="612770"/>
            <a:ext cx="2829548" cy="563505"/>
          </a:xfrm>
          <a:prstGeom prst="rect">
            <a:avLst/>
          </a:prstGeom>
          <a:noFill/>
          <a:ln>
            <a:noFill/>
          </a:ln>
        </p:spPr>
      </p:pic>
      <p:sp>
        <p:nvSpPr>
          <p:cNvPr id="2602" name="Google Shape;2602;p51"/>
          <p:cNvSpPr txBox="1"/>
          <p:nvPr/>
        </p:nvSpPr>
        <p:spPr>
          <a:xfrm>
            <a:off x="1656500" y="2095225"/>
            <a:ext cx="2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2603" name="Google Shape;2603;p51"/>
          <p:cNvSpPr txBox="1"/>
          <p:nvPr/>
        </p:nvSpPr>
        <p:spPr>
          <a:xfrm>
            <a:off x="1966625" y="2012025"/>
            <a:ext cx="218100" cy="17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2604" name="Google Shape;2604;p51"/>
          <p:cNvSpPr txBox="1"/>
          <p:nvPr/>
        </p:nvSpPr>
        <p:spPr>
          <a:xfrm>
            <a:off x="3064538"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P7</a:t>
            </a:r>
            <a:endParaRPr sz="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605" name="Google Shape;2605;p51"/>
          <p:cNvCxnSpPr/>
          <p:nvPr/>
        </p:nvCxnSpPr>
        <p:spPr>
          <a:xfrm rot="10800000">
            <a:off x="6587588" y="1836613"/>
            <a:ext cx="0" cy="288600"/>
          </a:xfrm>
          <a:prstGeom prst="straightConnector1">
            <a:avLst/>
          </a:prstGeom>
          <a:noFill/>
          <a:ln w="9525" cap="flat" cmpd="sng">
            <a:solidFill>
              <a:schemeClr val="dk1"/>
            </a:solidFill>
            <a:prstDash val="solid"/>
            <a:round/>
            <a:headEnd type="none" w="med" len="med"/>
            <a:tailEnd type="triangle" w="med" len="med"/>
          </a:ln>
        </p:spPr>
      </p:cxnSp>
      <p:sp>
        <p:nvSpPr>
          <p:cNvPr id="2606" name="Google Shape;2606;p51"/>
          <p:cNvSpPr txBox="1"/>
          <p:nvPr/>
        </p:nvSpPr>
        <p:spPr>
          <a:xfrm>
            <a:off x="6739488"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P6</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2607" name="Google Shape;2607;p51"/>
          <p:cNvSpPr txBox="1"/>
          <p:nvPr/>
        </p:nvSpPr>
        <p:spPr>
          <a:xfrm>
            <a:off x="2292575"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P5</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2608" name="Google Shape;2608;p51"/>
          <p:cNvSpPr txBox="1"/>
          <p:nvPr/>
        </p:nvSpPr>
        <p:spPr>
          <a:xfrm>
            <a:off x="6482313"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P5</a:t>
            </a:r>
            <a:endParaRPr sz="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609" name="Google Shape;2609;p51"/>
          <p:cNvCxnSpPr/>
          <p:nvPr/>
        </p:nvCxnSpPr>
        <p:spPr>
          <a:xfrm>
            <a:off x="1374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0" name="Google Shape;2610;p51"/>
          <p:cNvCxnSpPr/>
          <p:nvPr/>
        </p:nvCxnSpPr>
        <p:spPr>
          <a:xfrm>
            <a:off x="192140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1" name="Google Shape;2611;p51"/>
          <p:cNvCxnSpPr/>
          <p:nvPr/>
        </p:nvCxnSpPr>
        <p:spPr>
          <a:xfrm>
            <a:off x="25048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2" name="Google Shape;2612;p51"/>
          <p:cNvCxnSpPr/>
          <p:nvPr/>
        </p:nvCxnSpPr>
        <p:spPr>
          <a:xfrm>
            <a:off x="306455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3" name="Google Shape;2613;p51"/>
          <p:cNvCxnSpPr/>
          <p:nvPr/>
        </p:nvCxnSpPr>
        <p:spPr>
          <a:xfrm>
            <a:off x="36242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4" name="Google Shape;2614;p51"/>
          <p:cNvCxnSpPr/>
          <p:nvPr/>
        </p:nvCxnSpPr>
        <p:spPr>
          <a:xfrm>
            <a:off x="53488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5" name="Google Shape;2615;p51"/>
          <p:cNvCxnSpPr/>
          <p:nvPr/>
        </p:nvCxnSpPr>
        <p:spPr>
          <a:xfrm>
            <a:off x="5916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6" name="Google Shape;2616;p51"/>
          <p:cNvCxnSpPr/>
          <p:nvPr/>
        </p:nvCxnSpPr>
        <p:spPr>
          <a:xfrm>
            <a:off x="64823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7" name="Google Shape;2617;p51"/>
          <p:cNvCxnSpPr/>
          <p:nvPr/>
        </p:nvCxnSpPr>
        <p:spPr>
          <a:xfrm>
            <a:off x="70496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2618" name="Google Shape;2618;p51"/>
          <p:cNvCxnSpPr/>
          <p:nvPr/>
        </p:nvCxnSpPr>
        <p:spPr>
          <a:xfrm>
            <a:off x="7609350" y="1176300"/>
            <a:ext cx="0" cy="123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p:cNvPicPr preferRelativeResize="0"/>
          <p:nvPr/>
        </p:nvPicPr>
        <p:blipFill>
          <a:blip r:embed="rId1"/>
          <a:stretch>
            <a:fillRect/>
          </a:stretch>
        </p:blipFill>
        <p:spPr>
          <a:xfrm>
            <a:off x="4761325" y="2370633"/>
            <a:ext cx="4084500" cy="2722318"/>
          </a:xfrm>
          <a:prstGeom prst="rect">
            <a:avLst/>
          </a:prstGeom>
          <a:noFill/>
          <a:ln>
            <a:noFill/>
          </a:ln>
        </p:spPr>
      </p:pic>
      <p:pic>
        <p:nvPicPr>
          <p:cNvPr id="70" name="Google Shape;70;p16"/>
          <p:cNvPicPr preferRelativeResize="0"/>
          <p:nvPr/>
        </p:nvPicPr>
        <p:blipFill>
          <a:blip r:embed="rId2"/>
          <a:stretch>
            <a:fillRect/>
          </a:stretch>
        </p:blipFill>
        <p:spPr>
          <a:xfrm>
            <a:off x="723098" y="2370625"/>
            <a:ext cx="4084500" cy="2722329"/>
          </a:xfrm>
          <a:prstGeom prst="rect">
            <a:avLst/>
          </a:prstGeom>
          <a:noFill/>
          <a:ln>
            <a:noFill/>
          </a:ln>
        </p:spPr>
      </p:pic>
      <p:pic>
        <p:nvPicPr>
          <p:cNvPr id="71" name="Google Shape;71;p16"/>
          <p:cNvPicPr preferRelativeResize="0"/>
          <p:nvPr/>
        </p:nvPicPr>
        <p:blipFill>
          <a:blip r:embed="rId3"/>
          <a:stretch>
            <a:fillRect/>
          </a:stretch>
        </p:blipFill>
        <p:spPr>
          <a:xfrm>
            <a:off x="723100" y="-150612"/>
            <a:ext cx="4084500" cy="2722353"/>
          </a:xfrm>
          <a:prstGeom prst="rect">
            <a:avLst/>
          </a:prstGeom>
          <a:noFill/>
          <a:ln>
            <a:noFill/>
          </a:ln>
        </p:spPr>
      </p:pic>
      <p:pic>
        <p:nvPicPr>
          <p:cNvPr id="72" name="Google Shape;72;p16"/>
          <p:cNvPicPr preferRelativeResize="0"/>
          <p:nvPr/>
        </p:nvPicPr>
        <p:blipFill>
          <a:blip r:embed="rId4"/>
          <a:stretch>
            <a:fillRect/>
          </a:stretch>
        </p:blipFill>
        <p:spPr>
          <a:xfrm>
            <a:off x="4761325" y="-150587"/>
            <a:ext cx="4084490" cy="2722325"/>
          </a:xfrm>
          <a:prstGeom prst="rect">
            <a:avLst/>
          </a:prstGeom>
          <a:noFill/>
          <a:ln>
            <a:noFill/>
          </a:ln>
        </p:spPr>
      </p:pic>
      <p:sp>
        <p:nvSpPr>
          <p:cNvPr id="73" name="Google Shape;73;p16"/>
          <p:cNvSpPr txBox="1"/>
          <p:nvPr/>
        </p:nvSpPr>
        <p:spPr>
          <a:xfrm>
            <a:off x="2317450" y="2330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sigma=0.01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74" name="Google Shape;74;p16"/>
          <p:cNvSpPr txBox="1"/>
          <p:nvPr/>
        </p:nvSpPr>
        <p:spPr>
          <a:xfrm>
            <a:off x="6355675" y="2330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sigma=0.1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75" name="Google Shape;75;p16"/>
          <p:cNvSpPr txBox="1"/>
          <p:nvPr/>
        </p:nvSpPr>
        <p:spPr>
          <a:xfrm>
            <a:off x="2317450" y="4848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sigma=0.5</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76" name="Google Shape;76;p16"/>
          <p:cNvSpPr txBox="1"/>
          <p:nvPr/>
        </p:nvSpPr>
        <p:spPr>
          <a:xfrm>
            <a:off x="6355675" y="4848150"/>
            <a:ext cx="89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sigma=1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22"/>
        <p:cNvGrpSpPr/>
        <p:nvPr/>
      </p:nvGrpSpPr>
      <p:grpSpPr>
        <a:xfrm>
          <a:off x="0" y="0"/>
          <a:ext cx="0" cy="0"/>
          <a:chOff x="0" y="0"/>
          <a:chExt cx="0" cy="0"/>
        </a:xfrm>
      </p:grpSpPr>
      <p:sp>
        <p:nvSpPr>
          <p:cNvPr id="2623" name="Google Shape;2623;p52"/>
          <p:cNvSpPr/>
          <p:nvPr/>
        </p:nvSpPr>
        <p:spPr>
          <a:xfrm>
            <a:off x="427550" y="2882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52"/>
          <p:cNvSpPr/>
          <p:nvPr/>
        </p:nvSpPr>
        <p:spPr>
          <a:xfrm>
            <a:off x="427550" y="71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52"/>
          <p:cNvSpPr/>
          <p:nvPr/>
        </p:nvSpPr>
        <p:spPr>
          <a:xfrm>
            <a:off x="3656450" y="10671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Spectral-Stream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2626" name="Google Shape;2626;p52"/>
          <p:cNvSpPr/>
          <p:nvPr/>
        </p:nvSpPr>
        <p:spPr>
          <a:xfrm>
            <a:off x="427550" y="14774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2"/>
          <p:cNvSpPr/>
          <p:nvPr/>
        </p:nvSpPr>
        <p:spPr>
          <a:xfrm>
            <a:off x="3656450" y="24650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2628" name="Google Shape;2628;p52"/>
          <p:cNvPicPr preferRelativeResize="0"/>
          <p:nvPr/>
        </p:nvPicPr>
        <p:blipFill rotWithShape="1">
          <a:blip r:embed="rId1"/>
          <a:srcRect t="6375"/>
          <a:stretch>
            <a:fillRect/>
          </a:stretch>
        </p:blipFill>
        <p:spPr>
          <a:xfrm>
            <a:off x="445075" y="109988"/>
            <a:ext cx="1022223" cy="957025"/>
          </a:xfrm>
          <a:prstGeom prst="rect">
            <a:avLst/>
          </a:prstGeom>
          <a:noFill/>
          <a:ln>
            <a:noFill/>
          </a:ln>
        </p:spPr>
      </p:pic>
      <p:pic>
        <p:nvPicPr>
          <p:cNvPr id="2629" name="Google Shape;2629;p52"/>
          <p:cNvPicPr preferRelativeResize="0"/>
          <p:nvPr/>
        </p:nvPicPr>
        <p:blipFill rotWithShape="1">
          <a:blip r:embed="rId2"/>
          <a:srcRect t="6375"/>
          <a:stretch>
            <a:fillRect/>
          </a:stretch>
        </p:blipFill>
        <p:spPr>
          <a:xfrm>
            <a:off x="1472725" y="1515475"/>
            <a:ext cx="1022223" cy="957025"/>
          </a:xfrm>
          <a:prstGeom prst="rect">
            <a:avLst/>
          </a:prstGeom>
          <a:noFill/>
          <a:ln>
            <a:noFill/>
          </a:ln>
        </p:spPr>
      </p:pic>
      <p:pic>
        <p:nvPicPr>
          <p:cNvPr id="2630" name="Google Shape;2630;p52"/>
          <p:cNvPicPr preferRelativeResize="0"/>
          <p:nvPr/>
        </p:nvPicPr>
        <p:blipFill rotWithShape="1">
          <a:blip r:embed="rId3"/>
          <a:srcRect t="6050"/>
          <a:stretch>
            <a:fillRect/>
          </a:stretch>
        </p:blipFill>
        <p:spPr>
          <a:xfrm>
            <a:off x="6578425" y="1513812"/>
            <a:ext cx="1022223" cy="960399"/>
          </a:xfrm>
          <a:prstGeom prst="rect">
            <a:avLst/>
          </a:prstGeom>
          <a:noFill/>
          <a:ln>
            <a:noFill/>
          </a:ln>
        </p:spPr>
      </p:pic>
      <p:pic>
        <p:nvPicPr>
          <p:cNvPr id="2631" name="Google Shape;2631;p52"/>
          <p:cNvPicPr preferRelativeResize="0"/>
          <p:nvPr/>
        </p:nvPicPr>
        <p:blipFill rotWithShape="1">
          <a:blip r:embed="rId4"/>
          <a:srcRect t="6156"/>
          <a:stretch>
            <a:fillRect/>
          </a:stretch>
        </p:blipFill>
        <p:spPr>
          <a:xfrm>
            <a:off x="4533963" y="1514337"/>
            <a:ext cx="1022223" cy="959324"/>
          </a:xfrm>
          <a:prstGeom prst="rect">
            <a:avLst/>
          </a:prstGeom>
          <a:noFill/>
          <a:ln>
            <a:noFill/>
          </a:ln>
        </p:spPr>
      </p:pic>
      <p:pic>
        <p:nvPicPr>
          <p:cNvPr id="2632" name="Google Shape;2632;p52"/>
          <p:cNvPicPr preferRelativeResize="0"/>
          <p:nvPr/>
        </p:nvPicPr>
        <p:blipFill rotWithShape="1">
          <a:blip r:embed="rId5"/>
          <a:srcRect t="6252"/>
          <a:stretch>
            <a:fillRect/>
          </a:stretch>
        </p:blipFill>
        <p:spPr>
          <a:xfrm>
            <a:off x="3534713" y="1514863"/>
            <a:ext cx="1022223" cy="958275"/>
          </a:xfrm>
          <a:prstGeom prst="rect">
            <a:avLst/>
          </a:prstGeom>
          <a:noFill/>
          <a:ln>
            <a:noFill/>
          </a:ln>
        </p:spPr>
      </p:pic>
      <p:pic>
        <p:nvPicPr>
          <p:cNvPr id="2633" name="Google Shape;2633;p52"/>
          <p:cNvPicPr preferRelativeResize="0"/>
          <p:nvPr/>
        </p:nvPicPr>
        <p:blipFill rotWithShape="1">
          <a:blip r:embed="rId6"/>
          <a:srcRect t="5882"/>
          <a:stretch>
            <a:fillRect/>
          </a:stretch>
        </p:blipFill>
        <p:spPr>
          <a:xfrm>
            <a:off x="5556175" y="107438"/>
            <a:ext cx="1022223" cy="962074"/>
          </a:xfrm>
          <a:prstGeom prst="rect">
            <a:avLst/>
          </a:prstGeom>
          <a:noFill/>
          <a:ln>
            <a:noFill/>
          </a:ln>
        </p:spPr>
      </p:pic>
      <p:pic>
        <p:nvPicPr>
          <p:cNvPr id="2634" name="Google Shape;2634;p52"/>
          <p:cNvPicPr preferRelativeResize="0"/>
          <p:nvPr/>
        </p:nvPicPr>
        <p:blipFill rotWithShape="1">
          <a:blip r:embed="rId7"/>
          <a:srcRect t="5846"/>
          <a:stretch>
            <a:fillRect/>
          </a:stretch>
        </p:blipFill>
        <p:spPr>
          <a:xfrm>
            <a:off x="6578400" y="107276"/>
            <a:ext cx="1022223" cy="962442"/>
          </a:xfrm>
          <a:prstGeom prst="rect">
            <a:avLst/>
          </a:prstGeom>
          <a:noFill/>
          <a:ln>
            <a:noFill/>
          </a:ln>
        </p:spPr>
      </p:pic>
      <p:pic>
        <p:nvPicPr>
          <p:cNvPr id="2635" name="Google Shape;2635;p52"/>
          <p:cNvPicPr preferRelativeResize="0"/>
          <p:nvPr/>
        </p:nvPicPr>
        <p:blipFill rotWithShape="1">
          <a:blip r:embed="rId8"/>
          <a:srcRect t="6340"/>
          <a:stretch>
            <a:fillRect/>
          </a:stretch>
        </p:blipFill>
        <p:spPr>
          <a:xfrm>
            <a:off x="3608576" y="2918512"/>
            <a:ext cx="1022198" cy="957425"/>
          </a:xfrm>
          <a:prstGeom prst="rect">
            <a:avLst/>
          </a:prstGeom>
          <a:noFill/>
          <a:ln>
            <a:noFill/>
          </a:ln>
        </p:spPr>
      </p:pic>
      <p:pic>
        <p:nvPicPr>
          <p:cNvPr id="2636" name="Google Shape;2636;p52"/>
          <p:cNvPicPr preferRelativeResize="0"/>
          <p:nvPr/>
        </p:nvPicPr>
        <p:blipFill rotWithShape="1">
          <a:blip r:embed="rId9"/>
          <a:srcRect t="5962"/>
          <a:stretch>
            <a:fillRect/>
          </a:stretch>
        </p:blipFill>
        <p:spPr>
          <a:xfrm>
            <a:off x="7582138" y="108500"/>
            <a:ext cx="1022198" cy="961213"/>
          </a:xfrm>
          <a:prstGeom prst="rect">
            <a:avLst/>
          </a:prstGeom>
          <a:noFill/>
          <a:ln>
            <a:noFill/>
          </a:ln>
        </p:spPr>
      </p:pic>
      <p:pic>
        <p:nvPicPr>
          <p:cNvPr id="2637" name="Google Shape;2637;p52"/>
          <p:cNvPicPr preferRelativeResize="0"/>
          <p:nvPr/>
        </p:nvPicPr>
        <p:blipFill rotWithShape="1">
          <a:blip r:embed="rId10"/>
          <a:srcRect t="5873"/>
          <a:stretch>
            <a:fillRect/>
          </a:stretch>
        </p:blipFill>
        <p:spPr>
          <a:xfrm>
            <a:off x="5558913" y="1515487"/>
            <a:ext cx="1016750" cy="957025"/>
          </a:xfrm>
          <a:prstGeom prst="rect">
            <a:avLst/>
          </a:prstGeom>
          <a:noFill/>
          <a:ln>
            <a:noFill/>
          </a:ln>
        </p:spPr>
      </p:pic>
      <p:pic>
        <p:nvPicPr>
          <p:cNvPr id="2638" name="Google Shape;2638;p52"/>
          <p:cNvPicPr preferRelativeResize="0"/>
          <p:nvPr/>
        </p:nvPicPr>
        <p:blipFill rotWithShape="1">
          <a:blip r:embed="rId11"/>
          <a:srcRect t="5970"/>
          <a:stretch>
            <a:fillRect/>
          </a:stretch>
        </p:blipFill>
        <p:spPr>
          <a:xfrm>
            <a:off x="6907726" y="2918263"/>
            <a:ext cx="1022223" cy="961219"/>
          </a:xfrm>
          <a:prstGeom prst="rect">
            <a:avLst/>
          </a:prstGeom>
          <a:noFill/>
          <a:ln>
            <a:noFill/>
          </a:ln>
        </p:spPr>
      </p:pic>
      <p:pic>
        <p:nvPicPr>
          <p:cNvPr id="2639" name="Google Shape;2639;p52"/>
          <p:cNvPicPr preferRelativeResize="0"/>
          <p:nvPr/>
        </p:nvPicPr>
        <p:blipFill rotWithShape="1">
          <a:blip r:embed="rId12"/>
          <a:srcRect t="6524"/>
          <a:stretch>
            <a:fillRect/>
          </a:stretch>
        </p:blipFill>
        <p:spPr>
          <a:xfrm>
            <a:off x="4630775" y="2918500"/>
            <a:ext cx="1022223" cy="955561"/>
          </a:xfrm>
          <a:prstGeom prst="rect">
            <a:avLst/>
          </a:prstGeom>
          <a:noFill/>
          <a:ln>
            <a:noFill/>
          </a:ln>
        </p:spPr>
      </p:pic>
      <p:pic>
        <p:nvPicPr>
          <p:cNvPr id="2640" name="Google Shape;2640;p52"/>
          <p:cNvPicPr preferRelativeResize="0"/>
          <p:nvPr/>
        </p:nvPicPr>
        <p:blipFill rotWithShape="1">
          <a:blip r:embed="rId13"/>
          <a:srcRect t="5970"/>
          <a:stretch>
            <a:fillRect/>
          </a:stretch>
        </p:blipFill>
        <p:spPr>
          <a:xfrm>
            <a:off x="1472725" y="2919337"/>
            <a:ext cx="1022223" cy="961239"/>
          </a:xfrm>
          <a:prstGeom prst="rect">
            <a:avLst/>
          </a:prstGeom>
          <a:noFill/>
          <a:ln>
            <a:noFill/>
          </a:ln>
        </p:spPr>
      </p:pic>
      <p:sp>
        <p:nvSpPr>
          <p:cNvPr id="2641" name="Google Shape;2641;p52"/>
          <p:cNvSpPr/>
          <p:nvPr/>
        </p:nvSpPr>
        <p:spPr>
          <a:xfrm>
            <a:off x="3656450" y="38629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2642" name="Google Shape;2642;p52"/>
          <p:cNvPicPr preferRelativeResize="0"/>
          <p:nvPr/>
        </p:nvPicPr>
        <p:blipFill rotWithShape="1">
          <a:blip r:embed="rId14"/>
          <a:srcRect t="5598"/>
          <a:stretch>
            <a:fillRect/>
          </a:stretch>
        </p:blipFill>
        <p:spPr>
          <a:xfrm>
            <a:off x="2506450" y="1514075"/>
            <a:ext cx="1016750" cy="959846"/>
          </a:xfrm>
          <a:prstGeom prst="rect">
            <a:avLst/>
          </a:prstGeom>
          <a:noFill/>
          <a:ln>
            <a:noFill/>
          </a:ln>
        </p:spPr>
      </p:pic>
      <p:pic>
        <p:nvPicPr>
          <p:cNvPr id="2643" name="Google Shape;2643;p52"/>
          <p:cNvPicPr preferRelativeResize="0"/>
          <p:nvPr/>
        </p:nvPicPr>
        <p:blipFill rotWithShape="1">
          <a:blip r:embed="rId15"/>
          <a:srcRect t="5598"/>
          <a:stretch>
            <a:fillRect/>
          </a:stretch>
        </p:blipFill>
        <p:spPr>
          <a:xfrm>
            <a:off x="447813" y="2920976"/>
            <a:ext cx="1016750" cy="959846"/>
          </a:xfrm>
          <a:prstGeom prst="rect">
            <a:avLst/>
          </a:prstGeom>
          <a:noFill/>
          <a:ln>
            <a:noFill/>
          </a:ln>
        </p:spPr>
      </p:pic>
      <p:pic>
        <p:nvPicPr>
          <p:cNvPr id="2644" name="Google Shape;2644;p52"/>
          <p:cNvPicPr preferRelativeResize="0"/>
          <p:nvPr/>
        </p:nvPicPr>
        <p:blipFill rotWithShape="1">
          <a:blip r:embed="rId16"/>
          <a:srcRect t="5410"/>
          <a:stretch>
            <a:fillRect/>
          </a:stretch>
        </p:blipFill>
        <p:spPr>
          <a:xfrm>
            <a:off x="2558725" y="107604"/>
            <a:ext cx="1016750" cy="961731"/>
          </a:xfrm>
          <a:prstGeom prst="rect">
            <a:avLst/>
          </a:prstGeom>
          <a:noFill/>
          <a:ln>
            <a:noFill/>
          </a:ln>
        </p:spPr>
      </p:pic>
      <p:pic>
        <p:nvPicPr>
          <p:cNvPr id="2645" name="Google Shape;2645;p52"/>
          <p:cNvPicPr preferRelativeResize="0"/>
          <p:nvPr/>
        </p:nvPicPr>
        <p:blipFill rotWithShape="1">
          <a:blip r:embed="rId17"/>
          <a:srcRect t="5687"/>
          <a:stretch>
            <a:fillRect/>
          </a:stretch>
        </p:blipFill>
        <p:spPr>
          <a:xfrm>
            <a:off x="1464575" y="111476"/>
            <a:ext cx="1013192" cy="955551"/>
          </a:xfrm>
          <a:prstGeom prst="rect">
            <a:avLst/>
          </a:prstGeom>
          <a:noFill/>
          <a:ln>
            <a:noFill/>
          </a:ln>
        </p:spPr>
      </p:pic>
      <p:pic>
        <p:nvPicPr>
          <p:cNvPr id="2646" name="Google Shape;2646;p52"/>
          <p:cNvPicPr preferRelativeResize="0"/>
          <p:nvPr/>
        </p:nvPicPr>
        <p:blipFill rotWithShape="1">
          <a:blip r:embed="rId18"/>
          <a:srcRect t="5410"/>
          <a:stretch>
            <a:fillRect/>
          </a:stretch>
        </p:blipFill>
        <p:spPr>
          <a:xfrm>
            <a:off x="4541038" y="111150"/>
            <a:ext cx="1013202" cy="958362"/>
          </a:xfrm>
          <a:prstGeom prst="rect">
            <a:avLst/>
          </a:prstGeom>
          <a:noFill/>
          <a:ln>
            <a:noFill/>
          </a:ln>
        </p:spPr>
      </p:pic>
      <p:pic>
        <p:nvPicPr>
          <p:cNvPr id="2647" name="Google Shape;2647;p52"/>
          <p:cNvPicPr preferRelativeResize="0"/>
          <p:nvPr/>
        </p:nvPicPr>
        <p:blipFill rotWithShape="1">
          <a:blip r:embed="rId19"/>
          <a:srcRect t="5499"/>
          <a:stretch>
            <a:fillRect/>
          </a:stretch>
        </p:blipFill>
        <p:spPr>
          <a:xfrm>
            <a:off x="449575" y="1515288"/>
            <a:ext cx="1013202" cy="957435"/>
          </a:xfrm>
          <a:prstGeom prst="rect">
            <a:avLst/>
          </a:prstGeom>
          <a:noFill/>
          <a:ln>
            <a:noFill/>
          </a:ln>
        </p:spPr>
      </p:pic>
      <p:pic>
        <p:nvPicPr>
          <p:cNvPr id="2648" name="Google Shape;2648;p52"/>
          <p:cNvPicPr preferRelativeResize="0"/>
          <p:nvPr/>
        </p:nvPicPr>
        <p:blipFill rotWithShape="1">
          <a:blip r:embed="rId20"/>
          <a:srcRect t="5953"/>
          <a:stretch>
            <a:fillRect/>
          </a:stretch>
        </p:blipFill>
        <p:spPr>
          <a:xfrm>
            <a:off x="3539225" y="116575"/>
            <a:ext cx="1013202" cy="952924"/>
          </a:xfrm>
          <a:prstGeom prst="rect">
            <a:avLst/>
          </a:prstGeom>
          <a:noFill/>
          <a:ln>
            <a:noFill/>
          </a:ln>
        </p:spPr>
      </p:pic>
      <p:pic>
        <p:nvPicPr>
          <p:cNvPr id="2649" name="Google Shape;2649;p52"/>
          <p:cNvPicPr preferRelativeResize="0"/>
          <p:nvPr/>
        </p:nvPicPr>
        <p:blipFill rotWithShape="1">
          <a:blip r:embed="rId21"/>
          <a:srcRect t="5356"/>
          <a:stretch>
            <a:fillRect/>
          </a:stretch>
        </p:blipFill>
        <p:spPr>
          <a:xfrm>
            <a:off x="5771988" y="2918275"/>
            <a:ext cx="1016750" cy="962299"/>
          </a:xfrm>
          <a:prstGeom prst="rect">
            <a:avLst/>
          </a:prstGeom>
          <a:noFill/>
          <a:ln>
            <a:noFill/>
          </a:ln>
        </p:spPr>
      </p:pic>
      <p:pic>
        <p:nvPicPr>
          <p:cNvPr id="2650" name="Google Shape;2650;p52"/>
          <p:cNvPicPr preferRelativeResize="0"/>
          <p:nvPr/>
        </p:nvPicPr>
        <p:blipFill rotWithShape="1">
          <a:blip r:embed="rId22"/>
          <a:srcRect t="5970"/>
          <a:stretch>
            <a:fillRect/>
          </a:stretch>
        </p:blipFill>
        <p:spPr>
          <a:xfrm>
            <a:off x="7577675" y="1513375"/>
            <a:ext cx="1022223" cy="96125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53"/>
          <p:cNvSpPr/>
          <p:nvPr/>
        </p:nvSpPr>
        <p:spPr>
          <a:xfrm>
            <a:off x="3694500" y="2483200"/>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Spectral-Stream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2656" name="Google Shape;2656;p53"/>
          <p:cNvSpPr/>
          <p:nvPr/>
        </p:nvSpPr>
        <p:spPr>
          <a:xfrm>
            <a:off x="3694500" y="366107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2657" name="Google Shape;2657;p53"/>
          <p:cNvPicPr preferRelativeResize="0"/>
          <p:nvPr/>
        </p:nvPicPr>
        <p:blipFill rotWithShape="1">
          <a:blip r:embed="rId1"/>
          <a:srcRect t="6375"/>
          <a:stretch>
            <a:fillRect/>
          </a:stretch>
        </p:blipFill>
        <p:spPr>
          <a:xfrm>
            <a:off x="499787" y="1107325"/>
            <a:ext cx="1022198" cy="957000"/>
          </a:xfrm>
          <a:prstGeom prst="rect">
            <a:avLst/>
          </a:prstGeom>
          <a:noFill/>
          <a:ln>
            <a:noFill/>
          </a:ln>
        </p:spPr>
      </p:pic>
      <p:pic>
        <p:nvPicPr>
          <p:cNvPr id="2658" name="Google Shape;2658;p53"/>
          <p:cNvPicPr preferRelativeResize="0"/>
          <p:nvPr/>
        </p:nvPicPr>
        <p:blipFill rotWithShape="1">
          <a:blip r:embed="rId2"/>
          <a:srcRect t="6375"/>
          <a:stretch>
            <a:fillRect/>
          </a:stretch>
        </p:blipFill>
        <p:spPr>
          <a:xfrm>
            <a:off x="1522013" y="1104625"/>
            <a:ext cx="1022223" cy="957025"/>
          </a:xfrm>
          <a:prstGeom prst="rect">
            <a:avLst/>
          </a:prstGeom>
          <a:noFill/>
          <a:ln>
            <a:noFill/>
          </a:ln>
        </p:spPr>
      </p:pic>
      <p:pic>
        <p:nvPicPr>
          <p:cNvPr id="2659" name="Google Shape;2659;p53"/>
          <p:cNvPicPr preferRelativeResize="0"/>
          <p:nvPr/>
        </p:nvPicPr>
        <p:blipFill rotWithShape="1">
          <a:blip r:embed="rId3"/>
          <a:srcRect t="6050"/>
          <a:stretch>
            <a:fillRect/>
          </a:stretch>
        </p:blipFill>
        <p:spPr>
          <a:xfrm>
            <a:off x="2544238" y="1102950"/>
            <a:ext cx="1022223" cy="960399"/>
          </a:xfrm>
          <a:prstGeom prst="rect">
            <a:avLst/>
          </a:prstGeom>
          <a:noFill/>
          <a:ln>
            <a:noFill/>
          </a:ln>
        </p:spPr>
      </p:pic>
      <p:pic>
        <p:nvPicPr>
          <p:cNvPr id="2660" name="Google Shape;2660;p53"/>
          <p:cNvPicPr preferRelativeResize="0"/>
          <p:nvPr/>
        </p:nvPicPr>
        <p:blipFill rotWithShape="1">
          <a:blip r:embed="rId4"/>
          <a:srcRect t="6156"/>
          <a:stretch>
            <a:fillRect/>
          </a:stretch>
        </p:blipFill>
        <p:spPr>
          <a:xfrm>
            <a:off x="3566450" y="1103475"/>
            <a:ext cx="1022223" cy="959324"/>
          </a:xfrm>
          <a:prstGeom prst="rect">
            <a:avLst/>
          </a:prstGeom>
          <a:noFill/>
          <a:ln>
            <a:noFill/>
          </a:ln>
        </p:spPr>
      </p:pic>
      <p:pic>
        <p:nvPicPr>
          <p:cNvPr id="2661" name="Google Shape;2661;p53"/>
          <p:cNvPicPr preferRelativeResize="0"/>
          <p:nvPr/>
        </p:nvPicPr>
        <p:blipFill rotWithShape="1">
          <a:blip r:embed="rId5"/>
          <a:srcRect t="6252"/>
          <a:stretch>
            <a:fillRect/>
          </a:stretch>
        </p:blipFill>
        <p:spPr>
          <a:xfrm>
            <a:off x="4588650" y="1104000"/>
            <a:ext cx="1022223" cy="958275"/>
          </a:xfrm>
          <a:prstGeom prst="rect">
            <a:avLst/>
          </a:prstGeom>
          <a:noFill/>
          <a:ln>
            <a:noFill/>
          </a:ln>
        </p:spPr>
      </p:pic>
      <p:pic>
        <p:nvPicPr>
          <p:cNvPr id="2662" name="Google Shape;2662;p53"/>
          <p:cNvPicPr preferRelativeResize="0"/>
          <p:nvPr/>
        </p:nvPicPr>
        <p:blipFill rotWithShape="1">
          <a:blip r:embed="rId6"/>
          <a:srcRect t="5882"/>
          <a:stretch>
            <a:fillRect/>
          </a:stretch>
        </p:blipFill>
        <p:spPr>
          <a:xfrm>
            <a:off x="5610863" y="1104813"/>
            <a:ext cx="1022223" cy="962074"/>
          </a:xfrm>
          <a:prstGeom prst="rect">
            <a:avLst/>
          </a:prstGeom>
          <a:noFill/>
          <a:ln>
            <a:noFill/>
          </a:ln>
        </p:spPr>
      </p:pic>
      <p:pic>
        <p:nvPicPr>
          <p:cNvPr id="2663" name="Google Shape;2663;p53"/>
          <p:cNvPicPr preferRelativeResize="0"/>
          <p:nvPr/>
        </p:nvPicPr>
        <p:blipFill rotWithShape="1">
          <a:blip r:embed="rId7"/>
          <a:srcRect t="5846"/>
          <a:stretch>
            <a:fillRect/>
          </a:stretch>
        </p:blipFill>
        <p:spPr>
          <a:xfrm>
            <a:off x="6633063" y="1101914"/>
            <a:ext cx="1022223" cy="962442"/>
          </a:xfrm>
          <a:prstGeom prst="rect">
            <a:avLst/>
          </a:prstGeom>
          <a:noFill/>
          <a:ln>
            <a:noFill/>
          </a:ln>
        </p:spPr>
      </p:pic>
      <p:pic>
        <p:nvPicPr>
          <p:cNvPr id="2664" name="Google Shape;2664;p53"/>
          <p:cNvPicPr preferRelativeResize="0"/>
          <p:nvPr/>
        </p:nvPicPr>
        <p:blipFill rotWithShape="1">
          <a:blip r:embed="rId5"/>
          <a:srcRect t="6252"/>
          <a:stretch>
            <a:fillRect/>
          </a:stretch>
        </p:blipFill>
        <p:spPr>
          <a:xfrm>
            <a:off x="7622000" y="1104000"/>
            <a:ext cx="1022223" cy="958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54"/>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 Spectral-Stream</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2670" name="Google Shape;2670;p54"/>
          <p:cNvSpPr/>
          <p:nvPr/>
        </p:nvSpPr>
        <p:spPr>
          <a:xfrm>
            <a:off x="3849948" y="338719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 Temporal-Stream</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2671" name="Google Shape;2671;p54"/>
          <p:cNvPicPr preferRelativeResize="0"/>
          <p:nvPr/>
        </p:nvPicPr>
        <p:blipFill rotWithShape="1">
          <a:blip r:embed="rId1"/>
          <a:srcRect t="6375"/>
          <a:stretch>
            <a:fillRect/>
          </a:stretch>
        </p:blipFill>
        <p:spPr>
          <a:xfrm>
            <a:off x="311848" y="802200"/>
            <a:ext cx="1022223" cy="957025"/>
          </a:xfrm>
          <a:prstGeom prst="rect">
            <a:avLst/>
          </a:prstGeom>
          <a:noFill/>
          <a:ln>
            <a:noFill/>
          </a:ln>
        </p:spPr>
      </p:pic>
      <p:pic>
        <p:nvPicPr>
          <p:cNvPr id="2672" name="Google Shape;2672;p54"/>
          <p:cNvPicPr preferRelativeResize="0"/>
          <p:nvPr/>
        </p:nvPicPr>
        <p:blipFill rotWithShape="1">
          <a:blip r:embed="rId2"/>
          <a:srcRect t="6375"/>
          <a:stretch>
            <a:fillRect/>
          </a:stretch>
        </p:blipFill>
        <p:spPr>
          <a:xfrm>
            <a:off x="1326832" y="2299325"/>
            <a:ext cx="1022223" cy="957025"/>
          </a:xfrm>
          <a:prstGeom prst="rect">
            <a:avLst/>
          </a:prstGeom>
          <a:noFill/>
          <a:ln>
            <a:noFill/>
          </a:ln>
        </p:spPr>
      </p:pic>
      <p:pic>
        <p:nvPicPr>
          <p:cNvPr id="2673" name="Google Shape;2673;p54"/>
          <p:cNvPicPr preferRelativeResize="0"/>
          <p:nvPr/>
        </p:nvPicPr>
        <p:blipFill rotWithShape="1">
          <a:blip r:embed="rId3"/>
          <a:srcRect t="6050"/>
          <a:stretch>
            <a:fillRect/>
          </a:stretch>
        </p:blipFill>
        <p:spPr>
          <a:xfrm>
            <a:off x="6447472" y="2297650"/>
            <a:ext cx="1022223" cy="960399"/>
          </a:xfrm>
          <a:prstGeom prst="rect">
            <a:avLst/>
          </a:prstGeom>
          <a:noFill/>
          <a:ln>
            <a:noFill/>
          </a:ln>
        </p:spPr>
      </p:pic>
      <p:pic>
        <p:nvPicPr>
          <p:cNvPr id="2674" name="Google Shape;2674;p54"/>
          <p:cNvPicPr preferRelativeResize="0"/>
          <p:nvPr/>
        </p:nvPicPr>
        <p:blipFill rotWithShape="1">
          <a:blip r:embed="rId4"/>
          <a:srcRect t="6156"/>
          <a:stretch>
            <a:fillRect/>
          </a:stretch>
        </p:blipFill>
        <p:spPr>
          <a:xfrm>
            <a:off x="4399216" y="2298187"/>
            <a:ext cx="1022223" cy="959324"/>
          </a:xfrm>
          <a:prstGeom prst="rect">
            <a:avLst/>
          </a:prstGeom>
          <a:noFill/>
          <a:ln>
            <a:noFill/>
          </a:ln>
        </p:spPr>
      </p:pic>
      <p:pic>
        <p:nvPicPr>
          <p:cNvPr id="2675" name="Google Shape;2675;p54"/>
          <p:cNvPicPr preferRelativeResize="0"/>
          <p:nvPr/>
        </p:nvPicPr>
        <p:blipFill rotWithShape="1">
          <a:blip r:embed="rId5"/>
          <a:srcRect t="6252"/>
          <a:stretch>
            <a:fillRect/>
          </a:stretch>
        </p:blipFill>
        <p:spPr>
          <a:xfrm>
            <a:off x="3402520" y="2298713"/>
            <a:ext cx="1022223" cy="958275"/>
          </a:xfrm>
          <a:prstGeom prst="rect">
            <a:avLst/>
          </a:prstGeom>
          <a:noFill/>
          <a:ln>
            <a:noFill/>
          </a:ln>
        </p:spPr>
      </p:pic>
      <p:pic>
        <p:nvPicPr>
          <p:cNvPr id="2676" name="Google Shape;2676;p54"/>
          <p:cNvPicPr preferRelativeResize="0"/>
          <p:nvPr/>
        </p:nvPicPr>
        <p:blipFill rotWithShape="1">
          <a:blip r:embed="rId6"/>
          <a:srcRect t="5882"/>
          <a:stretch>
            <a:fillRect/>
          </a:stretch>
        </p:blipFill>
        <p:spPr>
          <a:xfrm>
            <a:off x="5415225" y="799688"/>
            <a:ext cx="1022223" cy="962074"/>
          </a:xfrm>
          <a:prstGeom prst="rect">
            <a:avLst/>
          </a:prstGeom>
          <a:noFill/>
          <a:ln>
            <a:noFill/>
          </a:ln>
        </p:spPr>
      </p:pic>
      <p:pic>
        <p:nvPicPr>
          <p:cNvPr id="2677" name="Google Shape;2677;p54"/>
          <p:cNvPicPr preferRelativeResize="0"/>
          <p:nvPr/>
        </p:nvPicPr>
        <p:blipFill rotWithShape="1">
          <a:blip r:embed="rId7"/>
          <a:srcRect t="5846"/>
          <a:stretch>
            <a:fillRect/>
          </a:stretch>
        </p:blipFill>
        <p:spPr>
          <a:xfrm>
            <a:off x="6445900" y="799489"/>
            <a:ext cx="1022223" cy="962442"/>
          </a:xfrm>
          <a:prstGeom prst="rect">
            <a:avLst/>
          </a:prstGeom>
          <a:noFill/>
          <a:ln>
            <a:noFill/>
          </a:ln>
        </p:spPr>
      </p:pic>
      <p:pic>
        <p:nvPicPr>
          <p:cNvPr id="2678" name="Google Shape;2678;p54"/>
          <p:cNvPicPr preferRelativeResize="0"/>
          <p:nvPr/>
        </p:nvPicPr>
        <p:blipFill rotWithShape="1">
          <a:blip r:embed="rId8"/>
          <a:srcRect t="5962"/>
          <a:stretch>
            <a:fillRect/>
          </a:stretch>
        </p:blipFill>
        <p:spPr>
          <a:xfrm>
            <a:off x="7476563" y="800888"/>
            <a:ext cx="1022198" cy="961213"/>
          </a:xfrm>
          <a:prstGeom prst="rect">
            <a:avLst/>
          </a:prstGeom>
          <a:noFill/>
          <a:ln>
            <a:noFill/>
          </a:ln>
        </p:spPr>
      </p:pic>
      <p:pic>
        <p:nvPicPr>
          <p:cNvPr id="2679" name="Google Shape;2679;p54"/>
          <p:cNvPicPr preferRelativeResize="0"/>
          <p:nvPr/>
        </p:nvPicPr>
        <p:blipFill rotWithShape="1">
          <a:blip r:embed="rId9"/>
          <a:srcRect t="5873"/>
          <a:stretch>
            <a:fillRect/>
          </a:stretch>
        </p:blipFill>
        <p:spPr>
          <a:xfrm>
            <a:off x="5417650" y="2299337"/>
            <a:ext cx="1024128" cy="957025"/>
          </a:xfrm>
          <a:prstGeom prst="rect">
            <a:avLst/>
          </a:prstGeom>
          <a:noFill/>
          <a:ln>
            <a:noFill/>
          </a:ln>
        </p:spPr>
      </p:pic>
      <p:pic>
        <p:nvPicPr>
          <p:cNvPr id="2680" name="Google Shape;2680;p54"/>
          <p:cNvPicPr preferRelativeResize="0"/>
          <p:nvPr/>
        </p:nvPicPr>
        <p:blipFill rotWithShape="1">
          <a:blip r:embed="rId10"/>
          <a:srcRect t="5598"/>
          <a:stretch>
            <a:fillRect/>
          </a:stretch>
        </p:blipFill>
        <p:spPr>
          <a:xfrm>
            <a:off x="2365188" y="2297925"/>
            <a:ext cx="1024128" cy="959846"/>
          </a:xfrm>
          <a:prstGeom prst="rect">
            <a:avLst/>
          </a:prstGeom>
          <a:noFill/>
          <a:ln>
            <a:noFill/>
          </a:ln>
        </p:spPr>
      </p:pic>
      <p:pic>
        <p:nvPicPr>
          <p:cNvPr id="2681" name="Google Shape;2681;p54"/>
          <p:cNvPicPr preferRelativeResize="0"/>
          <p:nvPr/>
        </p:nvPicPr>
        <p:blipFill rotWithShape="1">
          <a:blip r:embed="rId11"/>
          <a:srcRect t="5410"/>
          <a:stretch>
            <a:fillRect/>
          </a:stretch>
        </p:blipFill>
        <p:spPr>
          <a:xfrm>
            <a:off x="2368296" y="799854"/>
            <a:ext cx="1024128" cy="961731"/>
          </a:xfrm>
          <a:prstGeom prst="rect">
            <a:avLst/>
          </a:prstGeom>
          <a:noFill/>
          <a:ln>
            <a:noFill/>
          </a:ln>
        </p:spPr>
      </p:pic>
      <p:pic>
        <p:nvPicPr>
          <p:cNvPr id="2682" name="Google Shape;2682;p54"/>
          <p:cNvPicPr preferRelativeResize="0"/>
          <p:nvPr/>
        </p:nvPicPr>
        <p:blipFill rotWithShape="1">
          <a:blip r:embed="rId12"/>
          <a:srcRect t="5687"/>
          <a:stretch>
            <a:fillRect/>
          </a:stretch>
        </p:blipFill>
        <p:spPr>
          <a:xfrm>
            <a:off x="1323625" y="803726"/>
            <a:ext cx="1024128" cy="955551"/>
          </a:xfrm>
          <a:prstGeom prst="rect">
            <a:avLst/>
          </a:prstGeom>
          <a:noFill/>
          <a:ln>
            <a:noFill/>
          </a:ln>
        </p:spPr>
      </p:pic>
      <p:pic>
        <p:nvPicPr>
          <p:cNvPr id="2683" name="Google Shape;2683;p54"/>
          <p:cNvPicPr preferRelativeResize="0"/>
          <p:nvPr/>
        </p:nvPicPr>
        <p:blipFill rotWithShape="1">
          <a:blip r:embed="rId13"/>
          <a:srcRect t="5410"/>
          <a:stretch>
            <a:fillRect/>
          </a:stretch>
        </p:blipFill>
        <p:spPr>
          <a:xfrm>
            <a:off x="4400088" y="803400"/>
            <a:ext cx="1024128" cy="958362"/>
          </a:xfrm>
          <a:prstGeom prst="rect">
            <a:avLst/>
          </a:prstGeom>
          <a:noFill/>
          <a:ln>
            <a:noFill/>
          </a:ln>
        </p:spPr>
      </p:pic>
      <p:pic>
        <p:nvPicPr>
          <p:cNvPr id="2684" name="Google Shape;2684;p54"/>
          <p:cNvPicPr preferRelativeResize="0"/>
          <p:nvPr/>
        </p:nvPicPr>
        <p:blipFill rotWithShape="1">
          <a:blip r:embed="rId14"/>
          <a:srcRect t="5499"/>
          <a:stretch>
            <a:fillRect/>
          </a:stretch>
        </p:blipFill>
        <p:spPr>
          <a:xfrm>
            <a:off x="308312" y="2299138"/>
            <a:ext cx="1024128" cy="957435"/>
          </a:xfrm>
          <a:prstGeom prst="rect">
            <a:avLst/>
          </a:prstGeom>
          <a:noFill/>
          <a:ln>
            <a:noFill/>
          </a:ln>
        </p:spPr>
      </p:pic>
      <p:pic>
        <p:nvPicPr>
          <p:cNvPr id="2685" name="Google Shape;2685;p54"/>
          <p:cNvPicPr preferRelativeResize="0"/>
          <p:nvPr/>
        </p:nvPicPr>
        <p:blipFill rotWithShape="1">
          <a:blip r:embed="rId15"/>
          <a:srcRect t="5953"/>
          <a:stretch>
            <a:fillRect/>
          </a:stretch>
        </p:blipFill>
        <p:spPr>
          <a:xfrm>
            <a:off x="3398275" y="802387"/>
            <a:ext cx="1024128" cy="960118"/>
          </a:xfrm>
          <a:prstGeom prst="rect">
            <a:avLst/>
          </a:prstGeom>
          <a:noFill/>
          <a:ln>
            <a:noFill/>
          </a:ln>
        </p:spPr>
      </p:pic>
      <p:pic>
        <p:nvPicPr>
          <p:cNvPr id="2686" name="Google Shape;2686;p54"/>
          <p:cNvPicPr preferRelativeResize="0"/>
          <p:nvPr/>
        </p:nvPicPr>
        <p:blipFill rotWithShape="1">
          <a:blip r:embed="rId16"/>
          <a:srcRect t="5970"/>
          <a:stretch>
            <a:fillRect/>
          </a:stretch>
        </p:blipFill>
        <p:spPr>
          <a:xfrm>
            <a:off x="7480744" y="2297213"/>
            <a:ext cx="1022223" cy="961254"/>
          </a:xfrm>
          <a:prstGeom prst="rect">
            <a:avLst/>
          </a:prstGeom>
          <a:noFill/>
          <a:ln>
            <a:noFill/>
          </a:ln>
        </p:spPr>
      </p:pic>
      <p:sp>
        <p:nvSpPr>
          <p:cNvPr id="2687" name="Google Shape;2687;p54"/>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88" name="Google Shape;2688;p54"/>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89" name="Google Shape;2689;p54"/>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#8</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0" name="Google Shape;2690;p54"/>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1" name="Google Shape;2691;p54"/>
          <p:cNvSpPr txBox="1"/>
          <p:nvPr/>
        </p:nvSpPr>
        <p:spPr>
          <a:xfrm>
            <a:off x="4524712"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2" name="Google Shape;2692;p54"/>
          <p:cNvSpPr txBox="1"/>
          <p:nvPr/>
        </p:nvSpPr>
        <p:spPr>
          <a:xfrm>
            <a:off x="5540950"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3" name="Google Shape;2693;p54"/>
          <p:cNvSpPr txBox="1"/>
          <p:nvPr/>
        </p:nvSpPr>
        <p:spPr>
          <a:xfrm>
            <a:off x="65683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#46</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4" name="Google Shape;2694;p54"/>
          <p:cNvSpPr txBox="1"/>
          <p:nvPr/>
        </p:nvSpPr>
        <p:spPr>
          <a:xfrm>
            <a:off x="7605401"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5" name="Google Shape;2695;p54"/>
          <p:cNvSpPr txBox="1"/>
          <p:nvPr/>
        </p:nvSpPr>
        <p:spPr>
          <a:xfrm>
            <a:off x="470160" y="3166775"/>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6" name="Google Shape;2696;p54"/>
          <p:cNvSpPr txBox="1"/>
          <p:nvPr/>
        </p:nvSpPr>
        <p:spPr>
          <a:xfrm>
            <a:off x="144929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7" name="Google Shape;2697;p54"/>
          <p:cNvSpPr txBox="1"/>
          <p:nvPr/>
        </p:nvSpPr>
        <p:spPr>
          <a:xfrm>
            <a:off x="249171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8" name="Google Shape;2698;p54"/>
          <p:cNvSpPr txBox="1"/>
          <p:nvPr/>
        </p:nvSpPr>
        <p:spPr>
          <a:xfrm>
            <a:off x="3528551"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699" name="Google Shape;2699;p54"/>
          <p:cNvSpPr txBox="1"/>
          <p:nvPr/>
        </p:nvSpPr>
        <p:spPr>
          <a:xfrm>
            <a:off x="4521678"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00" name="Google Shape;2700;p54"/>
          <p:cNvSpPr txBox="1"/>
          <p:nvPr/>
        </p:nvSpPr>
        <p:spPr>
          <a:xfrm>
            <a:off x="5539113"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#51</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01" name="Google Shape;2701;p54"/>
          <p:cNvSpPr txBox="1"/>
          <p:nvPr/>
        </p:nvSpPr>
        <p:spPr>
          <a:xfrm>
            <a:off x="656993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02" name="Google Shape;2702;p54"/>
          <p:cNvSpPr txBox="1"/>
          <p:nvPr/>
        </p:nvSpPr>
        <p:spPr>
          <a:xfrm>
            <a:off x="760320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#64</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03" name="Google Shape;2703;p54"/>
          <p:cNvSpPr/>
          <p:nvPr/>
        </p:nvSpPr>
        <p:spPr>
          <a:xfrm flipH="1">
            <a:off x="783800" y="11859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04" name="Google Shape;2704;p54"/>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05" name="Google Shape;2705;p54"/>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06" name="Google Shape;2706;p54"/>
          <p:cNvCxnSpPr>
            <a:stCxn id="2704"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2707" name="Google Shape;2707;p54"/>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C4</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708" name="Google Shape;2708;p54"/>
          <p:cNvCxnSpPr>
            <a:stCxn id="2703" idx="3"/>
          </p:cNvCxnSpPr>
          <p:nvPr/>
        </p:nvCxnSpPr>
        <p:spPr>
          <a:xfrm>
            <a:off x="853194" y="1255575"/>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2709" name="Google Shape;2709;p54"/>
          <p:cNvSpPr txBox="1"/>
          <p:nvPr/>
        </p:nvSpPr>
        <p:spPr>
          <a:xfrm>
            <a:off x="1143600" y="15232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710" name="Google Shape;2710;p54"/>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2711" name="Google Shape;2711;p54"/>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C3</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12" name="Google Shape;2712;p54"/>
          <p:cNvSpPr/>
          <p:nvPr/>
        </p:nvSpPr>
        <p:spPr>
          <a:xfrm flipH="1">
            <a:off x="774275" y="253317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13" name="Google Shape;2713;p54"/>
          <p:cNvSpPr/>
          <p:nvPr/>
        </p:nvSpPr>
        <p:spPr>
          <a:xfrm flipH="1">
            <a:off x="774275" y="270073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14" name="Google Shape;2714;p54"/>
          <p:cNvSpPr/>
          <p:nvPr/>
        </p:nvSpPr>
        <p:spPr>
          <a:xfrm flipH="1">
            <a:off x="774275" y="2802475"/>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15" name="Google Shape;2715;p54"/>
          <p:cNvSpPr/>
          <p:nvPr/>
        </p:nvSpPr>
        <p:spPr>
          <a:xfrm flipH="1">
            <a:off x="774275" y="2904188"/>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16" name="Google Shape;2716;p54"/>
          <p:cNvCxnSpPr>
            <a:stCxn id="2712" idx="6"/>
          </p:cNvCxnSpPr>
          <p:nvPr/>
        </p:nvCxnSpPr>
        <p:spPr>
          <a:xfrm flipH="1">
            <a:off x="399275" y="2573975"/>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2717" name="Google Shape;2717;p54"/>
          <p:cNvCxnSpPr/>
          <p:nvPr/>
        </p:nvCxnSpPr>
        <p:spPr>
          <a:xfrm flipH="1">
            <a:off x="426575" y="2943500"/>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2718" name="Google Shape;2718;p54"/>
          <p:cNvCxnSpPr/>
          <p:nvPr/>
        </p:nvCxnSpPr>
        <p:spPr>
          <a:xfrm flipH="1">
            <a:off x="399275" y="2841775"/>
            <a:ext cx="375000" cy="3000"/>
          </a:xfrm>
          <a:prstGeom prst="straightConnector1">
            <a:avLst/>
          </a:prstGeom>
          <a:noFill/>
          <a:ln w="9525" cap="flat" cmpd="sng">
            <a:solidFill>
              <a:srgbClr val="FF0E0E"/>
            </a:solidFill>
            <a:prstDash val="solid"/>
            <a:round/>
            <a:headEnd type="none" w="sm" len="sm"/>
            <a:tailEnd type="triangle" w="sm" len="sm"/>
          </a:ln>
        </p:spPr>
      </p:cxnSp>
      <p:sp>
        <p:nvSpPr>
          <p:cNvPr id="2719" name="Google Shape;2719;p54"/>
          <p:cNvSpPr txBox="1"/>
          <p:nvPr/>
        </p:nvSpPr>
        <p:spPr>
          <a:xfrm>
            <a:off x="107575" y="2389050"/>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Fz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20" name="Google Shape;2720;p54"/>
          <p:cNvSpPr txBox="1"/>
          <p:nvPr/>
        </p:nvSpPr>
        <p:spPr>
          <a:xfrm>
            <a:off x="57775" y="2666275"/>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21" name="Google Shape;2721;p54"/>
          <p:cNvSpPr txBox="1"/>
          <p:nvPr/>
        </p:nvSpPr>
        <p:spPr>
          <a:xfrm>
            <a:off x="208825" y="2943500"/>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722" name="Google Shape;2722;p54"/>
          <p:cNvCxnSpPr>
            <a:stCxn id="2713" idx="3"/>
          </p:cNvCxnSpPr>
          <p:nvPr/>
        </p:nvCxnSpPr>
        <p:spPr>
          <a:xfrm>
            <a:off x="843669" y="2770387"/>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2723" name="Google Shape;2723;p54"/>
          <p:cNvSpPr txBox="1"/>
          <p:nvPr/>
        </p:nvSpPr>
        <p:spPr>
          <a:xfrm>
            <a:off x="1158488" y="30484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24" name="Google Shape;2724;p54"/>
          <p:cNvPicPr preferRelativeResize="0"/>
          <p:nvPr/>
        </p:nvPicPr>
        <p:blipFill>
          <a:blip r:embed="rId17"/>
          <a:stretch>
            <a:fillRect/>
          </a:stretch>
        </p:blipFill>
        <p:spPr>
          <a:xfrm>
            <a:off x="8567132" y="822960"/>
            <a:ext cx="297030" cy="964024"/>
          </a:xfrm>
          <a:prstGeom prst="rect">
            <a:avLst/>
          </a:prstGeom>
          <a:noFill/>
          <a:ln>
            <a:noFill/>
          </a:ln>
        </p:spPr>
      </p:pic>
      <p:sp>
        <p:nvSpPr>
          <p:cNvPr id="2725" name="Google Shape;2725;p54"/>
          <p:cNvSpPr/>
          <p:nvPr/>
        </p:nvSpPr>
        <p:spPr>
          <a:xfrm>
            <a:off x="8723738" y="95271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4"/>
          <p:cNvSpPr txBox="1"/>
          <p:nvPr/>
        </p:nvSpPr>
        <p:spPr>
          <a:xfrm>
            <a:off x="8663888" y="84748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27" name="Google Shape;2727;p54"/>
          <p:cNvSpPr txBox="1"/>
          <p:nvPr/>
        </p:nvSpPr>
        <p:spPr>
          <a:xfrm>
            <a:off x="8663888" y="153781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28" name="Google Shape;2728;p54"/>
          <p:cNvSpPr/>
          <p:nvPr/>
        </p:nvSpPr>
        <p:spPr>
          <a:xfrm>
            <a:off x="8590875" y="840748"/>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54"/>
          <p:cNvSpPr txBox="1"/>
          <p:nvPr/>
        </p:nvSpPr>
        <p:spPr>
          <a:xfrm>
            <a:off x="8663888" y="227143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2730" name="Google Shape;2730;p54"/>
          <p:cNvPicPr preferRelativeResize="0"/>
          <p:nvPr/>
        </p:nvPicPr>
        <p:blipFill>
          <a:blip r:embed="rId17"/>
          <a:stretch>
            <a:fillRect/>
          </a:stretch>
        </p:blipFill>
        <p:spPr>
          <a:xfrm>
            <a:off x="8563236" y="2305173"/>
            <a:ext cx="297030" cy="964024"/>
          </a:xfrm>
          <a:prstGeom prst="rect">
            <a:avLst/>
          </a:prstGeom>
          <a:noFill/>
          <a:ln>
            <a:noFill/>
          </a:ln>
        </p:spPr>
      </p:pic>
      <p:sp>
        <p:nvSpPr>
          <p:cNvPr id="2731" name="Google Shape;2731;p54"/>
          <p:cNvSpPr/>
          <p:nvPr/>
        </p:nvSpPr>
        <p:spPr>
          <a:xfrm>
            <a:off x="8719842" y="243522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54"/>
          <p:cNvSpPr txBox="1"/>
          <p:nvPr/>
        </p:nvSpPr>
        <p:spPr>
          <a:xfrm>
            <a:off x="8659992" y="23296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3" name="Google Shape;2733;p54"/>
          <p:cNvSpPr txBox="1"/>
          <p:nvPr/>
        </p:nvSpPr>
        <p:spPr>
          <a:xfrm>
            <a:off x="8659992" y="302002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34" name="Google Shape;2734;p54"/>
          <p:cNvSpPr/>
          <p:nvPr/>
        </p:nvSpPr>
        <p:spPr>
          <a:xfrm>
            <a:off x="8578800" y="2322960"/>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55"/>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(a) Spectral-Stream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2740" name="Google Shape;2740;p55"/>
          <p:cNvSpPr/>
          <p:nvPr/>
        </p:nvSpPr>
        <p:spPr>
          <a:xfrm>
            <a:off x="3850101" y="3350616"/>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(b) Temporal-Stream</a:t>
            </a:r>
            <a:endParaRPr sz="1300">
              <a:latin typeface="Times New Roman" panose="02020603050405020304"/>
              <a:ea typeface="Times New Roman" panose="02020603050405020304"/>
              <a:cs typeface="Times New Roman" panose="02020603050405020304"/>
              <a:sym typeface="Times New Roman" panose="02020603050405020304"/>
            </a:endParaRPr>
          </a:p>
        </p:txBody>
      </p:sp>
      <p:pic>
        <p:nvPicPr>
          <p:cNvPr id="2741" name="Google Shape;2741;p55"/>
          <p:cNvPicPr preferRelativeResize="0"/>
          <p:nvPr/>
        </p:nvPicPr>
        <p:blipFill rotWithShape="1">
          <a:blip r:embed="rId1"/>
          <a:srcRect t="6375"/>
          <a:stretch>
            <a:fillRect/>
          </a:stretch>
        </p:blipFill>
        <p:spPr>
          <a:xfrm>
            <a:off x="311848" y="813816"/>
            <a:ext cx="1022223" cy="969262"/>
          </a:xfrm>
          <a:prstGeom prst="rect">
            <a:avLst/>
          </a:prstGeom>
          <a:noFill/>
          <a:ln>
            <a:noFill/>
          </a:ln>
        </p:spPr>
      </p:pic>
      <p:pic>
        <p:nvPicPr>
          <p:cNvPr id="2742" name="Google Shape;2742;p55"/>
          <p:cNvPicPr preferRelativeResize="0"/>
          <p:nvPr/>
        </p:nvPicPr>
        <p:blipFill rotWithShape="1">
          <a:blip r:embed="rId2"/>
          <a:srcRect t="6375"/>
          <a:stretch>
            <a:fillRect/>
          </a:stretch>
        </p:blipFill>
        <p:spPr>
          <a:xfrm>
            <a:off x="1326832" y="2249424"/>
            <a:ext cx="1022223" cy="957025"/>
          </a:xfrm>
          <a:prstGeom prst="rect">
            <a:avLst/>
          </a:prstGeom>
          <a:noFill/>
          <a:ln>
            <a:noFill/>
          </a:ln>
        </p:spPr>
      </p:pic>
      <p:pic>
        <p:nvPicPr>
          <p:cNvPr id="2743" name="Google Shape;2743;p55"/>
          <p:cNvPicPr preferRelativeResize="0"/>
          <p:nvPr/>
        </p:nvPicPr>
        <p:blipFill rotWithShape="1">
          <a:blip r:embed="rId3"/>
          <a:srcRect t="6050"/>
          <a:stretch>
            <a:fillRect/>
          </a:stretch>
        </p:blipFill>
        <p:spPr>
          <a:xfrm>
            <a:off x="6447472" y="2286000"/>
            <a:ext cx="1022223" cy="969262"/>
          </a:xfrm>
          <a:prstGeom prst="rect">
            <a:avLst/>
          </a:prstGeom>
          <a:noFill/>
          <a:ln>
            <a:noFill/>
          </a:ln>
        </p:spPr>
      </p:pic>
      <p:pic>
        <p:nvPicPr>
          <p:cNvPr id="2744" name="Google Shape;2744;p55"/>
          <p:cNvPicPr preferRelativeResize="0"/>
          <p:nvPr/>
        </p:nvPicPr>
        <p:blipFill rotWithShape="1">
          <a:blip r:embed="rId4"/>
          <a:srcRect t="6156"/>
          <a:stretch>
            <a:fillRect/>
          </a:stretch>
        </p:blipFill>
        <p:spPr>
          <a:xfrm>
            <a:off x="4399216" y="2276856"/>
            <a:ext cx="1022223" cy="969262"/>
          </a:xfrm>
          <a:prstGeom prst="rect">
            <a:avLst/>
          </a:prstGeom>
          <a:noFill/>
          <a:ln>
            <a:noFill/>
          </a:ln>
        </p:spPr>
      </p:pic>
      <p:pic>
        <p:nvPicPr>
          <p:cNvPr id="2745" name="Google Shape;2745;p55"/>
          <p:cNvPicPr preferRelativeResize="0"/>
          <p:nvPr/>
        </p:nvPicPr>
        <p:blipFill rotWithShape="1">
          <a:blip r:embed="rId5"/>
          <a:srcRect t="6252"/>
          <a:stretch>
            <a:fillRect/>
          </a:stretch>
        </p:blipFill>
        <p:spPr>
          <a:xfrm>
            <a:off x="3402520" y="2262137"/>
            <a:ext cx="1022223" cy="978406"/>
          </a:xfrm>
          <a:prstGeom prst="rect">
            <a:avLst/>
          </a:prstGeom>
          <a:noFill/>
          <a:ln>
            <a:noFill/>
          </a:ln>
        </p:spPr>
      </p:pic>
      <p:pic>
        <p:nvPicPr>
          <p:cNvPr id="2746" name="Google Shape;2746;p55"/>
          <p:cNvPicPr preferRelativeResize="0"/>
          <p:nvPr/>
        </p:nvPicPr>
        <p:blipFill rotWithShape="1">
          <a:blip r:embed="rId6"/>
          <a:srcRect t="5882"/>
          <a:stretch>
            <a:fillRect/>
          </a:stretch>
        </p:blipFill>
        <p:spPr>
          <a:xfrm>
            <a:off x="5415225" y="822960"/>
            <a:ext cx="1022223" cy="969262"/>
          </a:xfrm>
          <a:prstGeom prst="rect">
            <a:avLst/>
          </a:prstGeom>
          <a:noFill/>
          <a:ln>
            <a:noFill/>
          </a:ln>
        </p:spPr>
      </p:pic>
      <p:pic>
        <p:nvPicPr>
          <p:cNvPr id="2747" name="Google Shape;2747;p55"/>
          <p:cNvPicPr preferRelativeResize="0"/>
          <p:nvPr/>
        </p:nvPicPr>
        <p:blipFill rotWithShape="1">
          <a:blip r:embed="rId7"/>
          <a:srcRect t="5846"/>
          <a:stretch>
            <a:fillRect/>
          </a:stretch>
        </p:blipFill>
        <p:spPr>
          <a:xfrm>
            <a:off x="6445900" y="832104"/>
            <a:ext cx="1022223" cy="969262"/>
          </a:xfrm>
          <a:prstGeom prst="rect">
            <a:avLst/>
          </a:prstGeom>
          <a:noFill/>
          <a:ln>
            <a:noFill/>
          </a:ln>
        </p:spPr>
      </p:pic>
      <p:pic>
        <p:nvPicPr>
          <p:cNvPr id="2748" name="Google Shape;2748;p55"/>
          <p:cNvPicPr preferRelativeResize="0"/>
          <p:nvPr/>
        </p:nvPicPr>
        <p:blipFill rotWithShape="1">
          <a:blip r:embed="rId8"/>
          <a:srcRect t="5962"/>
          <a:stretch>
            <a:fillRect/>
          </a:stretch>
        </p:blipFill>
        <p:spPr>
          <a:xfrm>
            <a:off x="7476563" y="832104"/>
            <a:ext cx="1022198" cy="969262"/>
          </a:xfrm>
          <a:prstGeom prst="rect">
            <a:avLst/>
          </a:prstGeom>
          <a:noFill/>
          <a:ln>
            <a:noFill/>
          </a:ln>
        </p:spPr>
      </p:pic>
      <p:pic>
        <p:nvPicPr>
          <p:cNvPr id="2749" name="Google Shape;2749;p55"/>
          <p:cNvPicPr preferRelativeResize="0"/>
          <p:nvPr/>
        </p:nvPicPr>
        <p:blipFill rotWithShape="1">
          <a:blip r:embed="rId9"/>
          <a:srcRect t="5873"/>
          <a:stretch>
            <a:fillRect/>
          </a:stretch>
        </p:blipFill>
        <p:spPr>
          <a:xfrm>
            <a:off x="5417650" y="2276856"/>
            <a:ext cx="1024128" cy="969262"/>
          </a:xfrm>
          <a:prstGeom prst="rect">
            <a:avLst/>
          </a:prstGeom>
          <a:noFill/>
          <a:ln>
            <a:noFill/>
          </a:ln>
        </p:spPr>
      </p:pic>
      <p:pic>
        <p:nvPicPr>
          <p:cNvPr id="2750" name="Google Shape;2750;p55"/>
          <p:cNvPicPr preferRelativeResize="0"/>
          <p:nvPr/>
        </p:nvPicPr>
        <p:blipFill rotWithShape="1">
          <a:blip r:embed="rId10"/>
          <a:srcRect t="5598"/>
          <a:stretch>
            <a:fillRect/>
          </a:stretch>
        </p:blipFill>
        <p:spPr>
          <a:xfrm>
            <a:off x="2365188" y="2249424"/>
            <a:ext cx="1024128" cy="969262"/>
          </a:xfrm>
          <a:prstGeom prst="rect">
            <a:avLst/>
          </a:prstGeom>
          <a:noFill/>
          <a:ln>
            <a:noFill/>
          </a:ln>
        </p:spPr>
      </p:pic>
      <p:pic>
        <p:nvPicPr>
          <p:cNvPr id="2751" name="Google Shape;2751;p55"/>
          <p:cNvPicPr preferRelativeResize="0"/>
          <p:nvPr/>
        </p:nvPicPr>
        <p:blipFill rotWithShape="1">
          <a:blip r:embed="rId11"/>
          <a:srcRect t="5410"/>
          <a:stretch>
            <a:fillRect/>
          </a:stretch>
        </p:blipFill>
        <p:spPr>
          <a:xfrm>
            <a:off x="2368296" y="813816"/>
            <a:ext cx="1024128" cy="969262"/>
          </a:xfrm>
          <a:prstGeom prst="rect">
            <a:avLst/>
          </a:prstGeom>
          <a:noFill/>
          <a:ln>
            <a:noFill/>
          </a:ln>
        </p:spPr>
      </p:pic>
      <p:pic>
        <p:nvPicPr>
          <p:cNvPr id="2752" name="Google Shape;2752;p55"/>
          <p:cNvPicPr preferRelativeResize="0"/>
          <p:nvPr/>
        </p:nvPicPr>
        <p:blipFill rotWithShape="1">
          <a:blip r:embed="rId12"/>
          <a:srcRect t="5687"/>
          <a:stretch>
            <a:fillRect/>
          </a:stretch>
        </p:blipFill>
        <p:spPr>
          <a:xfrm>
            <a:off x="1323625" y="813816"/>
            <a:ext cx="1024128" cy="969262"/>
          </a:xfrm>
          <a:prstGeom prst="rect">
            <a:avLst/>
          </a:prstGeom>
          <a:noFill/>
          <a:ln>
            <a:noFill/>
          </a:ln>
        </p:spPr>
      </p:pic>
      <p:pic>
        <p:nvPicPr>
          <p:cNvPr id="2753" name="Google Shape;2753;p55"/>
          <p:cNvPicPr preferRelativeResize="0"/>
          <p:nvPr/>
        </p:nvPicPr>
        <p:blipFill rotWithShape="1">
          <a:blip r:embed="rId13"/>
          <a:srcRect t="5410"/>
          <a:stretch>
            <a:fillRect/>
          </a:stretch>
        </p:blipFill>
        <p:spPr>
          <a:xfrm>
            <a:off x="4400088" y="813816"/>
            <a:ext cx="1024128" cy="969262"/>
          </a:xfrm>
          <a:prstGeom prst="rect">
            <a:avLst/>
          </a:prstGeom>
          <a:noFill/>
          <a:ln>
            <a:noFill/>
          </a:ln>
        </p:spPr>
      </p:pic>
      <p:pic>
        <p:nvPicPr>
          <p:cNvPr id="2754" name="Google Shape;2754;p55"/>
          <p:cNvPicPr preferRelativeResize="0"/>
          <p:nvPr/>
        </p:nvPicPr>
        <p:blipFill rotWithShape="1">
          <a:blip r:embed="rId14"/>
          <a:srcRect t="5499"/>
          <a:stretch>
            <a:fillRect/>
          </a:stretch>
        </p:blipFill>
        <p:spPr>
          <a:xfrm>
            <a:off x="308313" y="2231136"/>
            <a:ext cx="1033272" cy="969262"/>
          </a:xfrm>
          <a:prstGeom prst="rect">
            <a:avLst/>
          </a:prstGeom>
          <a:noFill/>
          <a:ln>
            <a:noFill/>
          </a:ln>
        </p:spPr>
      </p:pic>
      <p:pic>
        <p:nvPicPr>
          <p:cNvPr id="2755" name="Google Shape;2755;p55"/>
          <p:cNvPicPr preferRelativeResize="0"/>
          <p:nvPr/>
        </p:nvPicPr>
        <p:blipFill rotWithShape="1">
          <a:blip r:embed="rId15"/>
          <a:srcRect t="5953"/>
          <a:stretch>
            <a:fillRect/>
          </a:stretch>
        </p:blipFill>
        <p:spPr>
          <a:xfrm>
            <a:off x="3398275" y="813816"/>
            <a:ext cx="1024128" cy="969262"/>
          </a:xfrm>
          <a:prstGeom prst="rect">
            <a:avLst/>
          </a:prstGeom>
          <a:noFill/>
          <a:ln>
            <a:noFill/>
          </a:ln>
        </p:spPr>
      </p:pic>
      <p:pic>
        <p:nvPicPr>
          <p:cNvPr id="2756" name="Google Shape;2756;p55"/>
          <p:cNvPicPr preferRelativeResize="0"/>
          <p:nvPr/>
        </p:nvPicPr>
        <p:blipFill rotWithShape="1">
          <a:blip r:embed="rId16"/>
          <a:srcRect t="5970"/>
          <a:stretch>
            <a:fillRect/>
          </a:stretch>
        </p:blipFill>
        <p:spPr>
          <a:xfrm>
            <a:off x="7480744" y="2286000"/>
            <a:ext cx="1022223" cy="969262"/>
          </a:xfrm>
          <a:prstGeom prst="rect">
            <a:avLst/>
          </a:prstGeom>
          <a:noFill/>
          <a:ln>
            <a:noFill/>
          </a:ln>
        </p:spPr>
      </p:pic>
      <p:sp>
        <p:nvSpPr>
          <p:cNvPr id="2757" name="Google Shape;2757;p55"/>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58" name="Google Shape;2758;p55"/>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59" name="Google Shape;2759;p55"/>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#8</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0" name="Google Shape;2760;p55"/>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1" name="Google Shape;2761;p55"/>
          <p:cNvSpPr txBox="1"/>
          <p:nvPr/>
        </p:nvSpPr>
        <p:spPr>
          <a:xfrm>
            <a:off x="4524712"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2" name="Google Shape;2762;p55"/>
          <p:cNvSpPr txBox="1"/>
          <p:nvPr/>
        </p:nvSpPr>
        <p:spPr>
          <a:xfrm>
            <a:off x="5540950"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3" name="Google Shape;2763;p55"/>
          <p:cNvSpPr txBox="1"/>
          <p:nvPr/>
        </p:nvSpPr>
        <p:spPr>
          <a:xfrm>
            <a:off x="6568375"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#46</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4" name="Google Shape;2764;p55"/>
          <p:cNvSpPr txBox="1"/>
          <p:nvPr/>
        </p:nvSpPr>
        <p:spPr>
          <a:xfrm>
            <a:off x="7605401"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5" name="Google Shape;2765;p55"/>
          <p:cNvSpPr txBox="1"/>
          <p:nvPr/>
        </p:nvSpPr>
        <p:spPr>
          <a:xfrm>
            <a:off x="470160" y="3127248"/>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6" name="Google Shape;2766;p55"/>
          <p:cNvSpPr txBox="1"/>
          <p:nvPr/>
        </p:nvSpPr>
        <p:spPr>
          <a:xfrm>
            <a:off x="1449294"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#13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7" name="Google Shape;2767;p55"/>
          <p:cNvSpPr txBox="1"/>
          <p:nvPr/>
        </p:nvSpPr>
        <p:spPr>
          <a:xfrm>
            <a:off x="2491710"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#25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8" name="Google Shape;2768;p55"/>
          <p:cNvSpPr txBox="1"/>
          <p:nvPr/>
        </p:nvSpPr>
        <p:spPr>
          <a:xfrm>
            <a:off x="3528551"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#35</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69" name="Google Shape;2769;p55"/>
          <p:cNvSpPr txBox="1"/>
          <p:nvPr/>
        </p:nvSpPr>
        <p:spPr>
          <a:xfrm>
            <a:off x="4521678"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#47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70" name="Google Shape;2770;p55"/>
          <p:cNvSpPr txBox="1"/>
          <p:nvPr/>
        </p:nvSpPr>
        <p:spPr>
          <a:xfrm>
            <a:off x="5539113"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#51</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71" name="Google Shape;2771;p55"/>
          <p:cNvSpPr txBox="1"/>
          <p:nvPr/>
        </p:nvSpPr>
        <p:spPr>
          <a:xfrm>
            <a:off x="6569934"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#53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72" name="Google Shape;2772;p55"/>
          <p:cNvSpPr txBox="1"/>
          <p:nvPr/>
        </p:nvSpPr>
        <p:spPr>
          <a:xfrm>
            <a:off x="7603200"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Kernel #64</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773" name="Google Shape;2773;p55"/>
          <p:cNvSpPr/>
          <p:nvPr/>
        </p:nvSpPr>
        <p:spPr>
          <a:xfrm flipH="1">
            <a:off x="783800" y="120700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74" name="Google Shape;2774;p55"/>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75" name="Google Shape;2775;p55"/>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76" name="Google Shape;2776;p55"/>
          <p:cNvCxnSpPr>
            <a:stCxn id="2774"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2777" name="Google Shape;2777;p55"/>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C4</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778" name="Google Shape;2778;p55"/>
          <p:cNvCxnSpPr>
            <a:stCxn id="2773" idx="3"/>
          </p:cNvCxnSpPr>
          <p:nvPr/>
        </p:nvCxnSpPr>
        <p:spPr>
          <a:xfrm>
            <a:off x="853194" y="1276658"/>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2779" name="Google Shape;2779;p55"/>
          <p:cNvSpPr txBox="1"/>
          <p:nvPr/>
        </p:nvSpPr>
        <p:spPr>
          <a:xfrm>
            <a:off x="1143600" y="1536192"/>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780" name="Google Shape;2780;p55"/>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2781" name="Google Shape;2781;p55"/>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C3</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82" name="Google Shape;2782;p55"/>
          <p:cNvSpPr/>
          <p:nvPr/>
        </p:nvSpPr>
        <p:spPr>
          <a:xfrm flipH="1">
            <a:off x="786384" y="2483461"/>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83" name="Google Shape;2783;p55"/>
          <p:cNvSpPr/>
          <p:nvPr/>
        </p:nvSpPr>
        <p:spPr>
          <a:xfrm flipH="1">
            <a:off x="786384" y="2651024"/>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84" name="Google Shape;2784;p55"/>
          <p:cNvSpPr/>
          <p:nvPr/>
        </p:nvSpPr>
        <p:spPr>
          <a:xfrm flipH="1">
            <a:off x="786384" y="2752761"/>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785" name="Google Shape;2785;p55"/>
          <p:cNvSpPr/>
          <p:nvPr/>
        </p:nvSpPr>
        <p:spPr>
          <a:xfrm flipH="1">
            <a:off x="786384" y="2854474"/>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2786" name="Google Shape;2786;p55"/>
          <p:cNvCxnSpPr>
            <a:stCxn id="2782" idx="6"/>
          </p:cNvCxnSpPr>
          <p:nvPr/>
        </p:nvCxnSpPr>
        <p:spPr>
          <a:xfrm flipH="1">
            <a:off x="411384" y="2524261"/>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2787" name="Google Shape;2787;p55"/>
          <p:cNvCxnSpPr/>
          <p:nvPr/>
        </p:nvCxnSpPr>
        <p:spPr>
          <a:xfrm flipH="1">
            <a:off x="426575" y="2893786"/>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2788" name="Google Shape;2788;p55"/>
          <p:cNvCxnSpPr/>
          <p:nvPr/>
        </p:nvCxnSpPr>
        <p:spPr>
          <a:xfrm flipH="1">
            <a:off x="399275" y="2792061"/>
            <a:ext cx="375000" cy="3000"/>
          </a:xfrm>
          <a:prstGeom prst="straightConnector1">
            <a:avLst/>
          </a:prstGeom>
          <a:noFill/>
          <a:ln w="9525" cap="flat" cmpd="sng">
            <a:solidFill>
              <a:srgbClr val="FF0E0E"/>
            </a:solidFill>
            <a:prstDash val="solid"/>
            <a:round/>
            <a:headEnd type="none" w="sm" len="sm"/>
            <a:tailEnd type="triangle" w="sm" len="sm"/>
          </a:ln>
        </p:spPr>
      </p:cxnSp>
      <p:sp>
        <p:nvSpPr>
          <p:cNvPr id="2789" name="Google Shape;2789;p55"/>
          <p:cNvSpPr txBox="1"/>
          <p:nvPr/>
        </p:nvSpPr>
        <p:spPr>
          <a:xfrm>
            <a:off x="107575" y="2339336"/>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Fz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90" name="Google Shape;2790;p55"/>
          <p:cNvSpPr txBox="1"/>
          <p:nvPr/>
        </p:nvSpPr>
        <p:spPr>
          <a:xfrm>
            <a:off x="57775" y="2616561"/>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91" name="Google Shape;2791;p55"/>
          <p:cNvSpPr txBox="1"/>
          <p:nvPr/>
        </p:nvSpPr>
        <p:spPr>
          <a:xfrm>
            <a:off x="208825" y="2893786"/>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Pz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792" name="Google Shape;2792;p55"/>
          <p:cNvCxnSpPr>
            <a:stCxn id="2783" idx="3"/>
          </p:cNvCxnSpPr>
          <p:nvPr/>
        </p:nvCxnSpPr>
        <p:spPr>
          <a:xfrm>
            <a:off x="855778" y="2720674"/>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2793" name="Google Shape;2793;p55"/>
          <p:cNvSpPr txBox="1"/>
          <p:nvPr/>
        </p:nvSpPr>
        <p:spPr>
          <a:xfrm>
            <a:off x="1158488" y="2998774"/>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FF0000"/>
                </a:solidFill>
                <a:latin typeface="Times New Roman" panose="02020603050405020304"/>
                <a:ea typeface="Times New Roman" panose="02020603050405020304"/>
                <a:cs typeface="Times New Roman" panose="02020603050405020304"/>
                <a:sym typeface="Times New Roman" panose="02020603050405020304"/>
              </a:rPr>
              <a:t>Cz</a:t>
            </a:r>
            <a:endParaRPr sz="100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94" name="Google Shape;2794;p55"/>
          <p:cNvPicPr preferRelativeResize="0"/>
          <p:nvPr/>
        </p:nvPicPr>
        <p:blipFill>
          <a:blip r:embed="rId17"/>
          <a:stretch>
            <a:fillRect/>
          </a:stretch>
        </p:blipFill>
        <p:spPr>
          <a:xfrm>
            <a:off x="8549640" y="850392"/>
            <a:ext cx="297030" cy="964024"/>
          </a:xfrm>
          <a:prstGeom prst="rect">
            <a:avLst/>
          </a:prstGeom>
          <a:noFill/>
          <a:ln>
            <a:noFill/>
          </a:ln>
        </p:spPr>
      </p:pic>
      <p:sp>
        <p:nvSpPr>
          <p:cNvPr id="2795" name="Google Shape;2795;p55"/>
          <p:cNvSpPr/>
          <p:nvPr/>
        </p:nvSpPr>
        <p:spPr>
          <a:xfrm>
            <a:off x="8706245" y="970998"/>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55"/>
          <p:cNvSpPr txBox="1"/>
          <p:nvPr/>
        </p:nvSpPr>
        <p:spPr>
          <a:xfrm>
            <a:off x="8622792" y="86577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7" name="Google Shape;2797;p55"/>
          <p:cNvSpPr txBox="1"/>
          <p:nvPr/>
        </p:nvSpPr>
        <p:spPr>
          <a:xfrm>
            <a:off x="8622792" y="15560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798" name="Google Shape;2798;p55"/>
          <p:cNvSpPr/>
          <p:nvPr/>
        </p:nvSpPr>
        <p:spPr>
          <a:xfrm>
            <a:off x="8573383" y="859036"/>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55"/>
          <p:cNvSpPr txBox="1"/>
          <p:nvPr/>
        </p:nvSpPr>
        <p:spPr>
          <a:xfrm>
            <a:off x="8651087" y="225856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2800" name="Google Shape;2800;p55"/>
          <p:cNvPicPr preferRelativeResize="0"/>
          <p:nvPr/>
        </p:nvPicPr>
        <p:blipFill>
          <a:blip r:embed="rId17"/>
          <a:stretch>
            <a:fillRect/>
          </a:stretch>
        </p:blipFill>
        <p:spPr>
          <a:xfrm>
            <a:off x="8550436" y="2292305"/>
            <a:ext cx="297030" cy="964024"/>
          </a:xfrm>
          <a:prstGeom prst="rect">
            <a:avLst/>
          </a:prstGeom>
          <a:noFill/>
          <a:ln>
            <a:noFill/>
          </a:ln>
        </p:spPr>
      </p:pic>
      <p:sp>
        <p:nvSpPr>
          <p:cNvPr id="2801" name="Google Shape;2801;p55"/>
          <p:cNvSpPr/>
          <p:nvPr/>
        </p:nvSpPr>
        <p:spPr>
          <a:xfrm>
            <a:off x="8707041" y="2422356"/>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55"/>
          <p:cNvSpPr txBox="1"/>
          <p:nvPr/>
        </p:nvSpPr>
        <p:spPr>
          <a:xfrm>
            <a:off x="8622792" y="235000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3" name="Google Shape;2803;p55"/>
          <p:cNvSpPr txBox="1"/>
          <p:nvPr/>
        </p:nvSpPr>
        <p:spPr>
          <a:xfrm>
            <a:off x="8622792" y="3007156"/>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2804" name="Google Shape;2804;p55"/>
          <p:cNvSpPr/>
          <p:nvPr/>
        </p:nvSpPr>
        <p:spPr>
          <a:xfrm>
            <a:off x="8565999" y="2346669"/>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pic>
        <p:nvPicPr>
          <p:cNvPr id="2809" name="Google Shape;2809;p56"/>
          <p:cNvPicPr preferRelativeResize="0"/>
          <p:nvPr/>
        </p:nvPicPr>
        <p:blipFill rotWithShape="1">
          <a:blip r:embed="rId1"/>
          <a:srcRect t="6375"/>
          <a:stretch>
            <a:fillRect/>
          </a:stretch>
        </p:blipFill>
        <p:spPr>
          <a:xfrm>
            <a:off x="1825063" y="0"/>
            <a:ext cx="5493862" cy="5143501"/>
          </a:xfrm>
          <a:prstGeom prst="rect">
            <a:avLst/>
          </a:prstGeom>
          <a:noFill/>
          <a:ln>
            <a:noFill/>
          </a:ln>
        </p:spPr>
      </p:pic>
      <p:sp>
        <p:nvSpPr>
          <p:cNvPr id="2810" name="Google Shape;2810;p56"/>
          <p:cNvSpPr/>
          <p:nvPr/>
        </p:nvSpPr>
        <p:spPr>
          <a:xfrm>
            <a:off x="4523238" y="2328375"/>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56"/>
          <p:cNvSpPr/>
          <p:nvPr/>
        </p:nvSpPr>
        <p:spPr>
          <a:xfrm>
            <a:off x="35659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56"/>
          <p:cNvSpPr/>
          <p:nvPr/>
        </p:nvSpPr>
        <p:spPr>
          <a:xfrm>
            <a:off x="55211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813" name="Google Shape;2813;p56"/>
          <p:cNvCxnSpPr/>
          <p:nvPr/>
        </p:nvCxnSpPr>
        <p:spPr>
          <a:xfrm rot="10800000" flipH="1">
            <a:off x="5589700" y="713875"/>
            <a:ext cx="600300" cy="1687500"/>
          </a:xfrm>
          <a:prstGeom prst="straightConnector1">
            <a:avLst/>
          </a:prstGeom>
          <a:noFill/>
          <a:ln w="38100" cap="flat" cmpd="sng">
            <a:solidFill>
              <a:srgbClr val="FF0E0E"/>
            </a:solidFill>
            <a:prstDash val="solid"/>
            <a:round/>
            <a:headEnd type="none" w="med" len="med"/>
            <a:tailEnd type="none" w="med" len="med"/>
          </a:ln>
        </p:spPr>
      </p:cxnSp>
      <p:cxnSp>
        <p:nvCxnSpPr>
          <p:cNvPr id="2814" name="Google Shape;2814;p56"/>
          <p:cNvCxnSpPr/>
          <p:nvPr/>
        </p:nvCxnSpPr>
        <p:spPr>
          <a:xfrm>
            <a:off x="6190488"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2815" name="Google Shape;2815;p56"/>
          <p:cNvSpPr txBox="1"/>
          <p:nvPr/>
        </p:nvSpPr>
        <p:spPr>
          <a:xfrm>
            <a:off x="64496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FF0E0E"/>
                </a:solidFill>
                <a:latin typeface="Times New Roman" panose="02020603050405020304"/>
                <a:ea typeface="Times New Roman" panose="02020603050405020304"/>
                <a:cs typeface="Times New Roman" panose="02020603050405020304"/>
                <a:sym typeface="Times New Roman" panose="02020603050405020304"/>
              </a:rPr>
              <a:t>C4</a:t>
            </a:r>
            <a:endParaRPr sz="2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816" name="Google Shape;2816;p56"/>
          <p:cNvCxnSpPr/>
          <p:nvPr/>
        </p:nvCxnSpPr>
        <p:spPr>
          <a:xfrm rot="10800000">
            <a:off x="2871900" y="713875"/>
            <a:ext cx="746400" cy="1687500"/>
          </a:xfrm>
          <a:prstGeom prst="straightConnector1">
            <a:avLst/>
          </a:prstGeom>
          <a:noFill/>
          <a:ln w="38100" cap="flat" cmpd="sng">
            <a:solidFill>
              <a:srgbClr val="FF0E0E"/>
            </a:solidFill>
            <a:prstDash val="solid"/>
            <a:round/>
            <a:headEnd type="none" w="med" len="med"/>
            <a:tailEnd type="none" w="med" len="med"/>
          </a:ln>
        </p:spPr>
      </p:cxnSp>
      <p:cxnSp>
        <p:nvCxnSpPr>
          <p:cNvPr id="2817" name="Google Shape;2817;p56"/>
          <p:cNvCxnSpPr/>
          <p:nvPr/>
        </p:nvCxnSpPr>
        <p:spPr>
          <a:xfrm>
            <a:off x="1987500"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2818" name="Google Shape;2818;p56"/>
          <p:cNvSpPr txBox="1"/>
          <p:nvPr/>
        </p:nvSpPr>
        <p:spPr>
          <a:xfrm>
            <a:off x="-501900" y="170375"/>
            <a:ext cx="5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E0E"/>
                </a:solidFill>
                <a:latin typeface="Times New Roman" panose="02020603050405020304"/>
                <a:ea typeface="Times New Roman" panose="02020603050405020304"/>
                <a:cs typeface="Times New Roman" panose="02020603050405020304"/>
                <a:sym typeface="Times New Roman" panose="02020603050405020304"/>
              </a:rPr>
              <a:t>C4</a:t>
            </a:r>
            <a:endParaRPr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19" name="Google Shape;2819;p56"/>
          <p:cNvSpPr txBox="1"/>
          <p:nvPr/>
        </p:nvSpPr>
        <p:spPr>
          <a:xfrm>
            <a:off x="21787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FF0E0E"/>
                </a:solidFill>
                <a:latin typeface="Times New Roman" panose="02020603050405020304"/>
                <a:ea typeface="Times New Roman" panose="02020603050405020304"/>
                <a:cs typeface="Times New Roman" panose="02020603050405020304"/>
                <a:sym typeface="Times New Roman" panose="02020603050405020304"/>
              </a:rPr>
              <a:t>C3</a:t>
            </a:r>
            <a:endParaRPr sz="2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820" name="Google Shape;2820;p56"/>
          <p:cNvCxnSpPr/>
          <p:nvPr/>
        </p:nvCxnSpPr>
        <p:spPr>
          <a:xfrm>
            <a:off x="4572000" y="2401375"/>
            <a:ext cx="1739700" cy="2263500"/>
          </a:xfrm>
          <a:prstGeom prst="straightConnector1">
            <a:avLst/>
          </a:prstGeom>
          <a:noFill/>
          <a:ln w="38100" cap="flat" cmpd="sng">
            <a:solidFill>
              <a:srgbClr val="FF0E0E"/>
            </a:solidFill>
            <a:prstDash val="solid"/>
            <a:round/>
            <a:headEnd type="none" w="med" len="med"/>
            <a:tailEnd type="none" w="med" len="med"/>
          </a:ln>
        </p:spPr>
      </p:cxnSp>
      <p:cxnSp>
        <p:nvCxnSpPr>
          <p:cNvPr id="2821" name="Google Shape;2821;p56"/>
          <p:cNvCxnSpPr/>
          <p:nvPr/>
        </p:nvCxnSpPr>
        <p:spPr>
          <a:xfrm>
            <a:off x="6311700" y="4664875"/>
            <a:ext cx="884400" cy="0"/>
          </a:xfrm>
          <a:prstGeom prst="straightConnector1">
            <a:avLst/>
          </a:prstGeom>
          <a:noFill/>
          <a:ln w="38100" cap="flat" cmpd="sng">
            <a:solidFill>
              <a:srgbClr val="FF0E0E"/>
            </a:solidFill>
            <a:prstDash val="solid"/>
            <a:round/>
            <a:headEnd type="none" w="med" len="med"/>
            <a:tailEnd type="none" w="med" len="med"/>
          </a:ln>
        </p:spPr>
      </p:cxnSp>
      <p:sp>
        <p:nvSpPr>
          <p:cNvPr id="2822" name="Google Shape;2822;p56"/>
          <p:cNvSpPr txBox="1"/>
          <p:nvPr/>
        </p:nvSpPr>
        <p:spPr>
          <a:xfrm>
            <a:off x="6449650" y="4218725"/>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rgbClr val="FF0E0E"/>
                </a:solidFill>
                <a:latin typeface="Times New Roman" panose="02020603050405020304"/>
                <a:ea typeface="Times New Roman" panose="02020603050405020304"/>
                <a:cs typeface="Times New Roman" panose="02020603050405020304"/>
                <a:sym typeface="Times New Roman" panose="02020603050405020304"/>
              </a:rPr>
              <a:t>Cz</a:t>
            </a:r>
            <a:endParaRPr sz="2000" b="1">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823" name="Google Shape;2823;p56"/>
          <p:cNvPicPr preferRelativeResize="0"/>
          <p:nvPr/>
        </p:nvPicPr>
        <p:blipFill>
          <a:blip r:embed="rId2"/>
          <a:stretch>
            <a:fillRect/>
          </a:stretch>
        </p:blipFill>
        <p:spPr>
          <a:xfrm>
            <a:off x="8381700" y="1403575"/>
            <a:ext cx="2815150" cy="2815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pic>
        <p:nvPicPr>
          <p:cNvPr id="2828" name="Google Shape;2828;p57"/>
          <p:cNvPicPr preferRelativeResize="0"/>
          <p:nvPr/>
        </p:nvPicPr>
        <p:blipFill rotWithShape="1">
          <a:blip r:embed="rId1"/>
          <a:srcRect t="6094"/>
          <a:stretch>
            <a:fillRect/>
          </a:stretch>
        </p:blipFill>
        <p:spPr>
          <a:xfrm>
            <a:off x="3343900" y="1065825"/>
            <a:ext cx="2445527" cy="2296499"/>
          </a:xfrm>
          <a:prstGeom prst="rect">
            <a:avLst/>
          </a:prstGeom>
          <a:noFill/>
          <a:ln>
            <a:noFill/>
          </a:ln>
        </p:spPr>
      </p:pic>
      <p:sp>
        <p:nvSpPr>
          <p:cNvPr id="2829" name="Google Shape;2829;p57"/>
          <p:cNvSpPr txBox="1"/>
          <p:nvPr/>
        </p:nvSpPr>
        <p:spPr>
          <a:xfrm>
            <a:off x="3785556"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Subject #10</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830" name="Google Shape;2830;p57"/>
          <p:cNvPicPr preferRelativeResize="0"/>
          <p:nvPr/>
        </p:nvPicPr>
        <p:blipFill rotWithShape="1">
          <a:blip r:embed="rId2"/>
          <a:srcRect t="5900"/>
          <a:stretch>
            <a:fillRect/>
          </a:stretch>
        </p:blipFill>
        <p:spPr>
          <a:xfrm>
            <a:off x="5937650" y="1065925"/>
            <a:ext cx="2445527" cy="2301302"/>
          </a:xfrm>
          <a:prstGeom prst="rect">
            <a:avLst/>
          </a:prstGeom>
          <a:noFill/>
          <a:ln>
            <a:noFill/>
          </a:ln>
        </p:spPr>
      </p:pic>
      <p:sp>
        <p:nvSpPr>
          <p:cNvPr id="2831" name="Google Shape;2831;p57"/>
          <p:cNvSpPr txBox="1"/>
          <p:nvPr/>
        </p:nvSpPr>
        <p:spPr>
          <a:xfrm>
            <a:off x="6382152" y="33005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Subject #12</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832" name="Google Shape;2832;p57"/>
          <p:cNvPicPr preferRelativeResize="0"/>
          <p:nvPr/>
        </p:nvPicPr>
        <p:blipFill rotWithShape="1">
          <a:blip r:embed="rId3"/>
          <a:srcRect t="5695"/>
          <a:stretch>
            <a:fillRect/>
          </a:stretch>
        </p:blipFill>
        <p:spPr>
          <a:xfrm>
            <a:off x="750150" y="1063425"/>
            <a:ext cx="2445527" cy="2306309"/>
          </a:xfrm>
          <a:prstGeom prst="rect">
            <a:avLst/>
          </a:prstGeom>
          <a:noFill/>
          <a:ln>
            <a:noFill/>
          </a:ln>
        </p:spPr>
      </p:pic>
      <p:sp>
        <p:nvSpPr>
          <p:cNvPr id="2833" name="Google Shape;2833;p57"/>
          <p:cNvSpPr txBox="1"/>
          <p:nvPr/>
        </p:nvSpPr>
        <p:spPr>
          <a:xfrm>
            <a:off x="1197804"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Times New Roman" panose="02020603050405020304"/>
                <a:ea typeface="Times New Roman" panose="02020603050405020304"/>
                <a:cs typeface="Times New Roman" panose="02020603050405020304"/>
                <a:sym typeface="Times New Roman" panose="02020603050405020304"/>
              </a:rPr>
              <a:t>Subject #3</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834" name="Google Shape;2834;p57"/>
          <p:cNvPicPr preferRelativeResize="0"/>
          <p:nvPr/>
        </p:nvPicPr>
        <p:blipFill rotWithShape="1">
          <a:blip r:embed="rId4"/>
          <a:srcRect t="5731"/>
          <a:stretch>
            <a:fillRect/>
          </a:stretch>
        </p:blipFill>
        <p:spPr>
          <a:xfrm>
            <a:off x="3343900" y="1061463"/>
            <a:ext cx="2445527" cy="230521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38"/>
        <p:cNvGrpSpPr/>
        <p:nvPr/>
      </p:nvGrpSpPr>
      <p:grpSpPr>
        <a:xfrm>
          <a:off x="0" y="0"/>
          <a:ext cx="0" cy="0"/>
          <a:chOff x="0" y="0"/>
          <a:chExt cx="0" cy="0"/>
        </a:xfrm>
      </p:grpSpPr>
      <p:pic>
        <p:nvPicPr>
          <p:cNvPr id="2839" name="Google Shape;2839;p58"/>
          <p:cNvPicPr preferRelativeResize="0"/>
          <p:nvPr/>
        </p:nvPicPr>
        <p:blipFill rotWithShape="1">
          <a:blip r:embed="rId1"/>
          <a:srcRect t="6094"/>
          <a:stretch>
            <a:fillRect/>
          </a:stretch>
        </p:blipFill>
        <p:spPr>
          <a:xfrm>
            <a:off x="3343900" y="1065825"/>
            <a:ext cx="2445527" cy="2296499"/>
          </a:xfrm>
          <a:prstGeom prst="rect">
            <a:avLst/>
          </a:prstGeom>
          <a:noFill/>
          <a:ln>
            <a:noFill/>
          </a:ln>
        </p:spPr>
      </p:pic>
      <p:sp>
        <p:nvSpPr>
          <p:cNvPr id="2840" name="Google Shape;2840;p58"/>
          <p:cNvSpPr txBox="1"/>
          <p:nvPr/>
        </p:nvSpPr>
        <p:spPr>
          <a:xfrm>
            <a:off x="408845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Subject #10</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2841" name="Google Shape;2841;p58"/>
          <p:cNvPicPr preferRelativeResize="0"/>
          <p:nvPr/>
        </p:nvPicPr>
        <p:blipFill rotWithShape="1">
          <a:blip r:embed="rId2"/>
          <a:srcRect t="5900"/>
          <a:stretch>
            <a:fillRect/>
          </a:stretch>
        </p:blipFill>
        <p:spPr>
          <a:xfrm>
            <a:off x="5937638" y="1065825"/>
            <a:ext cx="2445527" cy="2301307"/>
          </a:xfrm>
          <a:prstGeom prst="rect">
            <a:avLst/>
          </a:prstGeom>
          <a:noFill/>
          <a:ln>
            <a:noFill/>
          </a:ln>
        </p:spPr>
      </p:pic>
      <p:sp>
        <p:nvSpPr>
          <p:cNvPr id="2842" name="Google Shape;2842;p58"/>
          <p:cNvSpPr txBox="1"/>
          <p:nvPr/>
        </p:nvSpPr>
        <p:spPr>
          <a:xfrm>
            <a:off x="6715513" y="32950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Subject #12</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2843" name="Google Shape;2843;p58"/>
          <p:cNvPicPr preferRelativeResize="0"/>
          <p:nvPr/>
        </p:nvPicPr>
        <p:blipFill rotWithShape="1">
          <a:blip r:embed="rId3"/>
          <a:srcRect t="5695"/>
          <a:stretch>
            <a:fillRect/>
          </a:stretch>
        </p:blipFill>
        <p:spPr>
          <a:xfrm>
            <a:off x="750150" y="1063425"/>
            <a:ext cx="2445527" cy="2306309"/>
          </a:xfrm>
          <a:prstGeom prst="rect">
            <a:avLst/>
          </a:prstGeom>
          <a:noFill/>
          <a:ln>
            <a:noFill/>
          </a:ln>
        </p:spPr>
      </p:pic>
      <p:sp>
        <p:nvSpPr>
          <p:cNvPr id="2844" name="Google Shape;2844;p58"/>
          <p:cNvSpPr txBox="1"/>
          <p:nvPr/>
        </p:nvSpPr>
        <p:spPr>
          <a:xfrm>
            <a:off x="149470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Subject #3</a:t>
            </a:r>
            <a:endParaRPr sz="12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845" name="Google Shape;2845;p58"/>
          <p:cNvCxnSpPr/>
          <p:nvPr/>
        </p:nvCxnSpPr>
        <p:spPr>
          <a:xfrm>
            <a:off x="394250" y="1176700"/>
            <a:ext cx="7982100" cy="2474700"/>
          </a:xfrm>
          <a:prstGeom prst="straightConnector1">
            <a:avLst/>
          </a:prstGeom>
          <a:noFill/>
          <a:ln w="9525" cap="flat" cmpd="sng">
            <a:solidFill>
              <a:schemeClr val="dk2"/>
            </a:solidFill>
            <a:prstDash val="solid"/>
            <a:round/>
            <a:headEnd type="none" w="med" len="med"/>
            <a:tailEnd type="none" w="med" len="med"/>
          </a:ln>
        </p:spPr>
      </p:cxnSp>
      <p:cxnSp>
        <p:nvCxnSpPr>
          <p:cNvPr id="2846" name="Google Shape;2846;p58"/>
          <p:cNvCxnSpPr/>
          <p:nvPr/>
        </p:nvCxnSpPr>
        <p:spPr>
          <a:xfrm rot="10800000" flipH="1">
            <a:off x="448850" y="915950"/>
            <a:ext cx="7878900" cy="253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pic>
        <p:nvPicPr>
          <p:cNvPr id="2851" name="Google Shape;2851;p59"/>
          <p:cNvPicPr preferRelativeResize="0"/>
          <p:nvPr/>
        </p:nvPicPr>
        <p:blipFill>
          <a:blip r:embed="rId1"/>
          <a:stretch>
            <a:fillRect/>
          </a:stretch>
        </p:blipFill>
        <p:spPr>
          <a:xfrm>
            <a:off x="-2350" y="-216331"/>
            <a:ext cx="3098675" cy="2478380"/>
          </a:xfrm>
          <a:prstGeom prst="rect">
            <a:avLst/>
          </a:prstGeom>
          <a:noFill/>
          <a:ln>
            <a:noFill/>
          </a:ln>
        </p:spPr>
      </p:pic>
      <p:pic>
        <p:nvPicPr>
          <p:cNvPr id="2852" name="Google Shape;2852;p59"/>
          <p:cNvPicPr preferRelativeResize="0"/>
          <p:nvPr/>
        </p:nvPicPr>
        <p:blipFill>
          <a:blip r:embed="rId2"/>
          <a:stretch>
            <a:fillRect/>
          </a:stretch>
        </p:blipFill>
        <p:spPr>
          <a:xfrm>
            <a:off x="-4650" y="2415781"/>
            <a:ext cx="3098675" cy="2478380"/>
          </a:xfrm>
          <a:prstGeom prst="rect">
            <a:avLst/>
          </a:prstGeom>
          <a:noFill/>
          <a:ln>
            <a:noFill/>
          </a:ln>
        </p:spPr>
      </p:pic>
      <p:pic>
        <p:nvPicPr>
          <p:cNvPr id="2853" name="Google Shape;2853;p59"/>
          <p:cNvPicPr preferRelativeResize="0"/>
          <p:nvPr/>
        </p:nvPicPr>
        <p:blipFill>
          <a:blip r:embed="rId3"/>
          <a:stretch>
            <a:fillRect/>
          </a:stretch>
        </p:blipFill>
        <p:spPr>
          <a:xfrm>
            <a:off x="2838451" y="2393267"/>
            <a:ext cx="3304550" cy="2478374"/>
          </a:xfrm>
          <a:prstGeom prst="rect">
            <a:avLst/>
          </a:prstGeom>
          <a:noFill/>
          <a:ln>
            <a:noFill/>
          </a:ln>
        </p:spPr>
      </p:pic>
      <p:pic>
        <p:nvPicPr>
          <p:cNvPr id="2854" name="Google Shape;2854;p59"/>
          <p:cNvPicPr preferRelativeResize="0"/>
          <p:nvPr/>
        </p:nvPicPr>
        <p:blipFill>
          <a:blip r:embed="rId4"/>
          <a:stretch>
            <a:fillRect/>
          </a:stretch>
        </p:blipFill>
        <p:spPr>
          <a:xfrm>
            <a:off x="2840750" y="-240230"/>
            <a:ext cx="3304550" cy="2478424"/>
          </a:xfrm>
          <a:prstGeom prst="rect">
            <a:avLst/>
          </a:prstGeom>
          <a:noFill/>
          <a:ln>
            <a:noFill/>
          </a:ln>
        </p:spPr>
      </p:pic>
      <p:pic>
        <p:nvPicPr>
          <p:cNvPr id="2855" name="Google Shape;2855;p59"/>
          <p:cNvPicPr preferRelativeResize="0"/>
          <p:nvPr/>
        </p:nvPicPr>
        <p:blipFill>
          <a:blip r:embed="rId5"/>
          <a:stretch>
            <a:fillRect/>
          </a:stretch>
        </p:blipFill>
        <p:spPr>
          <a:xfrm>
            <a:off x="6045325" y="2510125"/>
            <a:ext cx="3098675" cy="2323999"/>
          </a:xfrm>
          <a:prstGeom prst="rect">
            <a:avLst/>
          </a:prstGeom>
          <a:noFill/>
          <a:ln>
            <a:noFill/>
          </a:ln>
        </p:spPr>
      </p:pic>
      <p:pic>
        <p:nvPicPr>
          <p:cNvPr id="2856" name="Google Shape;2856;p59"/>
          <p:cNvPicPr preferRelativeResize="0"/>
          <p:nvPr/>
        </p:nvPicPr>
        <p:blipFill>
          <a:blip r:embed="rId6"/>
          <a:stretch>
            <a:fillRect/>
          </a:stretch>
        </p:blipFill>
        <p:spPr>
          <a:xfrm>
            <a:off x="6047662" y="-139162"/>
            <a:ext cx="3098675" cy="2324029"/>
          </a:xfrm>
          <a:prstGeom prst="rect">
            <a:avLst/>
          </a:prstGeom>
          <a:noFill/>
          <a:ln>
            <a:noFill/>
          </a:ln>
        </p:spPr>
      </p:pic>
      <p:sp>
        <p:nvSpPr>
          <p:cNvPr id="2857" name="Google Shape;2857;p59"/>
          <p:cNvSpPr txBox="1"/>
          <p:nvPr/>
        </p:nvSpPr>
        <p:spPr>
          <a:xfrm>
            <a:off x="1398768" y="207341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58" name="Google Shape;2858;p59"/>
          <p:cNvSpPr txBox="1"/>
          <p:nvPr/>
        </p:nvSpPr>
        <p:spPr>
          <a:xfrm>
            <a:off x="4304124" y="207341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59" name="Google Shape;2859;p59"/>
          <p:cNvSpPr txBox="1"/>
          <p:nvPr/>
        </p:nvSpPr>
        <p:spPr>
          <a:xfrm>
            <a:off x="7410398" y="207341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60" name="Google Shape;2860;p59"/>
          <p:cNvSpPr txBox="1"/>
          <p:nvPr/>
        </p:nvSpPr>
        <p:spPr>
          <a:xfrm>
            <a:off x="3938317" y="2204267"/>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Test Sample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861" name="Google Shape;2861;p59"/>
          <p:cNvSpPr txBox="1"/>
          <p:nvPr/>
        </p:nvSpPr>
        <p:spPr>
          <a:xfrm>
            <a:off x="1396480" y="469463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62" name="Google Shape;2862;p59"/>
          <p:cNvSpPr txBox="1"/>
          <p:nvPr/>
        </p:nvSpPr>
        <p:spPr>
          <a:xfrm>
            <a:off x="4304124" y="469463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63" name="Google Shape;2863;p59"/>
          <p:cNvSpPr txBox="1"/>
          <p:nvPr/>
        </p:nvSpPr>
        <p:spPr>
          <a:xfrm>
            <a:off x="7408061" y="471368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64" name="Google Shape;2864;p59"/>
          <p:cNvSpPr txBox="1"/>
          <p:nvPr/>
        </p:nvSpPr>
        <p:spPr>
          <a:xfrm>
            <a:off x="3936017" y="483412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Test Sample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2865" name="Google Shape;2865;p59"/>
          <p:cNvSpPr/>
          <p:nvPr/>
        </p:nvSpPr>
        <p:spPr>
          <a:xfrm>
            <a:off x="4204275" y="2073400"/>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66" name="Google Shape;2866;p59"/>
          <p:cNvSpPr/>
          <p:nvPr/>
        </p:nvSpPr>
        <p:spPr>
          <a:xfrm>
            <a:off x="7126000" y="2073400"/>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Frequency (Hz)</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67" name="Google Shape;2867;p59"/>
          <p:cNvSpPr/>
          <p:nvPr/>
        </p:nvSpPr>
        <p:spPr>
          <a:xfrm>
            <a:off x="842741" y="2073400"/>
            <a:ext cx="1408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Temporal/Frequency Steps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68" name="Google Shape;2868;p59"/>
          <p:cNvSpPr/>
          <p:nvPr/>
        </p:nvSpPr>
        <p:spPr>
          <a:xfrm>
            <a:off x="840425" y="4694624"/>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Temporal/Frequency Steps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69" name="Google Shape;2869;p59"/>
          <p:cNvSpPr/>
          <p:nvPr/>
        </p:nvSpPr>
        <p:spPr>
          <a:xfrm>
            <a:off x="4201975" y="4713174"/>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70" name="Google Shape;2870;p59"/>
          <p:cNvSpPr/>
          <p:nvPr/>
        </p:nvSpPr>
        <p:spPr>
          <a:xfrm>
            <a:off x="7123650" y="4718304"/>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Frequency (Hz)</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2871" name="Google Shape;2871;p59"/>
          <p:cNvSpPr/>
          <p:nvPr/>
        </p:nvSpPr>
        <p:spPr>
          <a:xfrm>
            <a:off x="840438" y="4694599"/>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Temporal/Frequency Steps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pic>
        <p:nvPicPr>
          <p:cNvPr id="2872" name="Google Shape;2872;p59"/>
          <p:cNvPicPr preferRelativeResize="0"/>
          <p:nvPr/>
        </p:nvPicPr>
        <p:blipFill>
          <a:blip r:embed="rId7"/>
          <a:stretch>
            <a:fillRect/>
          </a:stretch>
        </p:blipFill>
        <p:spPr>
          <a:xfrm>
            <a:off x="1771975" y="96225"/>
            <a:ext cx="1001750" cy="338700"/>
          </a:xfrm>
          <a:prstGeom prst="rect">
            <a:avLst/>
          </a:prstGeom>
          <a:noFill/>
          <a:ln>
            <a:noFill/>
          </a:ln>
        </p:spPr>
      </p:pic>
      <p:pic>
        <p:nvPicPr>
          <p:cNvPr id="2873" name="Google Shape;2873;p59"/>
          <p:cNvPicPr preferRelativeResize="0"/>
          <p:nvPr/>
        </p:nvPicPr>
        <p:blipFill>
          <a:blip r:embed="rId7"/>
          <a:stretch>
            <a:fillRect/>
          </a:stretch>
        </p:blipFill>
        <p:spPr>
          <a:xfrm>
            <a:off x="1771975" y="2722550"/>
            <a:ext cx="1001750" cy="338700"/>
          </a:xfrm>
          <a:prstGeom prst="rect">
            <a:avLst/>
          </a:prstGeom>
          <a:noFill/>
          <a:ln>
            <a:noFill/>
          </a:ln>
        </p:spPr>
      </p:pic>
      <p:sp>
        <p:nvSpPr>
          <p:cNvPr id="2874" name="Google Shape;2874;p59"/>
          <p:cNvSpPr/>
          <p:nvPr/>
        </p:nvSpPr>
        <p:spPr>
          <a:xfrm>
            <a:off x="7408050" y="-57875"/>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59"/>
          <p:cNvSpPr/>
          <p:nvPr/>
        </p:nvSpPr>
        <p:spPr>
          <a:xfrm>
            <a:off x="7408050" y="2594150"/>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60"/>
          <p:cNvSpPr/>
          <p:nvPr/>
        </p:nvSpPr>
        <p:spPr>
          <a:xfrm>
            <a:off x="36748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60"/>
          <p:cNvSpPr/>
          <p:nvPr/>
        </p:nvSpPr>
        <p:spPr>
          <a:xfrm>
            <a:off x="4350418"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60"/>
          <p:cNvSpPr/>
          <p:nvPr/>
        </p:nvSpPr>
        <p:spPr>
          <a:xfrm>
            <a:off x="50259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60"/>
          <p:cNvSpPr/>
          <p:nvPr/>
        </p:nvSpPr>
        <p:spPr>
          <a:xfrm>
            <a:off x="57015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60"/>
          <p:cNvSpPr/>
          <p:nvPr/>
        </p:nvSpPr>
        <p:spPr>
          <a:xfrm>
            <a:off x="63770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60"/>
          <p:cNvSpPr/>
          <p:nvPr/>
        </p:nvSpPr>
        <p:spPr>
          <a:xfrm>
            <a:off x="7052630"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60"/>
          <p:cNvSpPr/>
          <p:nvPr/>
        </p:nvSpPr>
        <p:spPr>
          <a:xfrm>
            <a:off x="7642450"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60"/>
          <p:cNvSpPr/>
          <p:nvPr/>
        </p:nvSpPr>
        <p:spPr>
          <a:xfrm>
            <a:off x="84037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60"/>
          <p:cNvSpPr/>
          <p:nvPr/>
        </p:nvSpPr>
        <p:spPr>
          <a:xfrm>
            <a:off x="9537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60"/>
          <p:cNvSpPr/>
          <p:nvPr/>
        </p:nvSpPr>
        <p:spPr>
          <a:xfrm>
            <a:off x="1634055"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60"/>
          <p:cNvSpPr/>
          <p:nvPr/>
        </p:nvSpPr>
        <p:spPr>
          <a:xfrm>
            <a:off x="231432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60"/>
          <p:cNvSpPr/>
          <p:nvPr/>
        </p:nvSpPr>
        <p:spPr>
          <a:xfrm>
            <a:off x="2994596"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892" name="Google Shape;2892;p60"/>
          <p:cNvPicPr preferRelativeResize="0"/>
          <p:nvPr/>
        </p:nvPicPr>
        <p:blipFill rotWithShape="1">
          <a:blip r:embed="rId1"/>
          <a:srcRect t="5695"/>
          <a:stretch>
            <a:fillRect/>
          </a:stretch>
        </p:blipFill>
        <p:spPr>
          <a:xfrm>
            <a:off x="771800" y="997563"/>
            <a:ext cx="727849" cy="662584"/>
          </a:xfrm>
          <a:prstGeom prst="rect">
            <a:avLst/>
          </a:prstGeom>
          <a:noFill/>
          <a:ln>
            <a:noFill/>
          </a:ln>
        </p:spPr>
      </p:pic>
      <p:cxnSp>
        <p:nvCxnSpPr>
          <p:cNvPr id="2893" name="Google Shape;2893;p60"/>
          <p:cNvCxnSpPr/>
          <p:nvPr/>
        </p:nvCxnSpPr>
        <p:spPr>
          <a:xfrm>
            <a:off x="751750" y="818488"/>
            <a:ext cx="0" cy="3506400"/>
          </a:xfrm>
          <a:prstGeom prst="straightConnector1">
            <a:avLst/>
          </a:prstGeom>
          <a:noFill/>
          <a:ln w="9525" cap="flat" cmpd="sng">
            <a:solidFill>
              <a:schemeClr val="dk1"/>
            </a:solidFill>
            <a:prstDash val="solid"/>
            <a:round/>
            <a:headEnd type="triangle" w="med" len="med"/>
            <a:tailEnd type="none" w="med" len="med"/>
          </a:ln>
        </p:spPr>
      </p:cxnSp>
      <p:cxnSp>
        <p:nvCxnSpPr>
          <p:cNvPr id="2894" name="Google Shape;2894;p60"/>
          <p:cNvCxnSpPr/>
          <p:nvPr/>
        </p:nvCxnSpPr>
        <p:spPr>
          <a:xfrm>
            <a:off x="751750" y="4325015"/>
            <a:ext cx="8169600" cy="0"/>
          </a:xfrm>
          <a:prstGeom prst="straightConnector1">
            <a:avLst/>
          </a:prstGeom>
          <a:noFill/>
          <a:ln w="9525" cap="flat" cmpd="sng">
            <a:solidFill>
              <a:schemeClr val="dk1"/>
            </a:solidFill>
            <a:prstDash val="solid"/>
            <a:round/>
            <a:headEnd type="none" w="med" len="med"/>
            <a:tailEnd type="triangle" w="med" len="med"/>
          </a:ln>
        </p:spPr>
      </p:cxnSp>
      <p:pic>
        <p:nvPicPr>
          <p:cNvPr id="2895" name="Google Shape;2895;p60"/>
          <p:cNvPicPr preferRelativeResize="0"/>
          <p:nvPr/>
        </p:nvPicPr>
        <p:blipFill rotWithShape="1">
          <a:blip r:embed="rId1"/>
          <a:srcRect t="5695"/>
          <a:stretch>
            <a:fillRect/>
          </a:stretch>
        </p:blipFill>
        <p:spPr>
          <a:xfrm>
            <a:off x="1452075" y="997563"/>
            <a:ext cx="727849" cy="662584"/>
          </a:xfrm>
          <a:prstGeom prst="rect">
            <a:avLst/>
          </a:prstGeom>
          <a:noFill/>
          <a:ln>
            <a:noFill/>
          </a:ln>
        </p:spPr>
      </p:pic>
      <p:pic>
        <p:nvPicPr>
          <p:cNvPr id="2896" name="Google Shape;2896;p60"/>
          <p:cNvPicPr preferRelativeResize="0"/>
          <p:nvPr/>
        </p:nvPicPr>
        <p:blipFill rotWithShape="1">
          <a:blip r:embed="rId1"/>
          <a:srcRect t="5695"/>
          <a:stretch>
            <a:fillRect/>
          </a:stretch>
        </p:blipFill>
        <p:spPr>
          <a:xfrm>
            <a:off x="2132350" y="997563"/>
            <a:ext cx="727849" cy="662584"/>
          </a:xfrm>
          <a:prstGeom prst="rect">
            <a:avLst/>
          </a:prstGeom>
          <a:noFill/>
          <a:ln>
            <a:noFill/>
          </a:ln>
        </p:spPr>
      </p:pic>
      <p:pic>
        <p:nvPicPr>
          <p:cNvPr id="2897" name="Google Shape;2897;p60"/>
          <p:cNvPicPr preferRelativeResize="0"/>
          <p:nvPr/>
        </p:nvPicPr>
        <p:blipFill rotWithShape="1">
          <a:blip r:embed="rId1"/>
          <a:srcRect t="5695"/>
          <a:stretch>
            <a:fillRect/>
          </a:stretch>
        </p:blipFill>
        <p:spPr>
          <a:xfrm>
            <a:off x="2812625" y="997563"/>
            <a:ext cx="727849" cy="66258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61"/>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03" name="Google Shape;2903;p61"/>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pic>
        <p:nvPicPr>
          <p:cNvPr id="2904" name="Google Shape;2904;p61"/>
          <p:cNvPicPr preferRelativeResize="0"/>
          <p:nvPr/>
        </p:nvPicPr>
        <p:blipFill>
          <a:blip r:embed="rId1"/>
          <a:stretch>
            <a:fillRect/>
          </a:stretch>
        </p:blipFill>
        <p:spPr>
          <a:xfrm>
            <a:off x="77174" y="192375"/>
            <a:ext cx="2260526" cy="1706398"/>
          </a:xfrm>
          <a:prstGeom prst="rect">
            <a:avLst/>
          </a:prstGeom>
          <a:noFill/>
          <a:ln>
            <a:noFill/>
          </a:ln>
        </p:spPr>
      </p:pic>
      <p:pic>
        <p:nvPicPr>
          <p:cNvPr id="2905" name="Google Shape;2905;p61"/>
          <p:cNvPicPr preferRelativeResize="0"/>
          <p:nvPr/>
        </p:nvPicPr>
        <p:blipFill>
          <a:blip r:embed="rId2"/>
          <a:stretch>
            <a:fillRect/>
          </a:stretch>
        </p:blipFill>
        <p:spPr>
          <a:xfrm>
            <a:off x="77925" y="2524288"/>
            <a:ext cx="2414249" cy="1810687"/>
          </a:xfrm>
          <a:prstGeom prst="rect">
            <a:avLst/>
          </a:prstGeom>
          <a:noFill/>
          <a:ln>
            <a:noFill/>
          </a:ln>
        </p:spPr>
      </p:pic>
      <p:sp>
        <p:nvSpPr>
          <p:cNvPr id="2906" name="Google Shape;2906;p61"/>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61"/>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61"/>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09" name="Google Shape;2909;p61"/>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0" name="Google Shape;2910;p61"/>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1" name="Google Shape;2911;p61"/>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2" name="Google Shape;2912;p61"/>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3" name="Google Shape;2913;p61"/>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4" name="Google Shape;2914;p61"/>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5" name="Google Shape;2915;p61"/>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6" name="Google Shape;2916;p61"/>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7" name="Google Shape;2917;p61"/>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8" name="Google Shape;2918;p61"/>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19" name="Google Shape;2919;p61"/>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20" name="Google Shape;2920;p61"/>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21" name="Google Shape;2921;p61"/>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22" name="Google Shape;2922;p61"/>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23" name="Google Shape;2923;p61"/>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24" name="Google Shape;2924;p61"/>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25" name="Google Shape;2925;p61"/>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26" name="Google Shape;2926;p61"/>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27" name="Google Shape;2927;p61"/>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28" name="Google Shape;2928;p61"/>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29" name="Google Shape;2929;p61"/>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30" name="Google Shape;2930;p61"/>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31" name="Google Shape;2931;p61"/>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932" name="Google Shape;2932;p61"/>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2933" name="Google Shape;2933;p61"/>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4" name="Google Shape;2934;p61"/>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5" name="Google Shape;2935;p61"/>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36" name="Google Shape;2936;p61"/>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7" name="Google Shape;2937;p61"/>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38" name="Google Shape;2938;p61"/>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39" name="Google Shape;2939;p61"/>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40" name="Google Shape;2940;p61"/>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61"/>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61"/>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43" name="Google Shape;2943;p61"/>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44" name="Google Shape;2944;p61"/>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45" name="Google Shape;2945;p61"/>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946" name="Google Shape;2946;p61"/>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47" name="Google Shape;2947;p61"/>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48" name="Google Shape;2948;p61"/>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49" name="Google Shape;2949;p61"/>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50" name="Google Shape;2950;p61"/>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51" name="Google Shape;2951;p61"/>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952" name="Google Shape;2952;p61"/>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53" name="Google Shape;2953;p61"/>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54" name="Google Shape;2954;p61"/>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55" name="Google Shape;2955;p61"/>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61"/>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61"/>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58" name="Google Shape;2958;p61"/>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59" name="Google Shape;2959;p61"/>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60" name="Google Shape;2960;p61"/>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961" name="Google Shape;2961;p61"/>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62" name="Google Shape;2962;p61"/>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63" name="Google Shape;2963;p61"/>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64" name="Google Shape;2964;p61"/>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2965" name="Google Shape;2965;p61"/>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966" name="Google Shape;2966;p61"/>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967" name="Google Shape;2967;p61"/>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68" name="Google Shape;2968;p61"/>
          <p:cNvCxnSpPr>
            <a:stCxn id="2939" idx="3"/>
            <a:endCxn id="2954"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69" name="Google Shape;2969;p61"/>
          <p:cNvCxnSpPr>
            <a:stCxn id="2945" idx="3"/>
            <a:endCxn id="2960"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70" name="Google Shape;2970;p61"/>
          <p:cNvCxnSpPr>
            <a:stCxn id="2949" idx="3"/>
            <a:endCxn id="2964"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71" name="Google Shape;2971;p61"/>
          <p:cNvCxnSpPr>
            <a:stCxn id="2951" idx="3"/>
            <a:endCxn id="2966"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72" name="Google Shape;2972;p61"/>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973" name="Google Shape;2973;p61"/>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2974" name="Google Shape;2974;p61"/>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2975" name="Google Shape;2975;p61"/>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2976" name="Google Shape;2976;p61"/>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2977" name="Google Shape;2977;p61"/>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61"/>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61"/>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61"/>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61"/>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61"/>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83" name="Google Shape;2983;p61"/>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84" name="Google Shape;2984;p61"/>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85" name="Google Shape;2985;p61"/>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86" name="Google Shape;2986;p61"/>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2987" name="Google Shape;2987;p61"/>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61"/>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61"/>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90" name="Google Shape;2990;p61"/>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1" name="Google Shape;2991;p61"/>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2" name="Google Shape;2992;p61"/>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3" name="Google Shape;2993;p61"/>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2994" name="Google Shape;2994;p61"/>
          <p:cNvCxnSpPr>
            <a:stCxn id="2920" idx="3"/>
            <a:endCxn id="2924"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5" name="Google Shape;2995;p61"/>
          <p:cNvCxnSpPr>
            <a:stCxn id="2921" idx="3"/>
            <a:endCxn id="2925"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6" name="Google Shape;2996;p61"/>
          <p:cNvCxnSpPr>
            <a:stCxn id="2922" idx="3"/>
            <a:endCxn id="2926"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7" name="Google Shape;2997;p61"/>
          <p:cNvCxnSpPr>
            <a:stCxn id="2923" idx="3"/>
            <a:endCxn id="2927"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2998" name="Google Shape;2998;p61"/>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2999" name="Google Shape;2999;p61"/>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3000" name="Google Shape;3000;p61"/>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3001" name="Google Shape;3001;p61"/>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3002" name="Google Shape;3002;p61"/>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3003" name="Google Shape;3003;p61"/>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04" name="Google Shape;3004;p61"/>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05" name="Google Shape;3005;p61"/>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61"/>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61"/>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61"/>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09" name="Google Shape;3009;p61"/>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10" name="Google Shape;3010;p61"/>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1" name="Google Shape;3011;p61"/>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12" name="Google Shape;3012;p61"/>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3" name="Google Shape;3013;p61"/>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014" name="Google Shape;3014;p61"/>
          <p:cNvCxnSpPr>
            <a:endCxn id="3004"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15" name="Google Shape;3015;p61"/>
          <p:cNvCxnSpPr>
            <a:endCxn id="3009"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16" name="Google Shape;3016;p61"/>
          <p:cNvCxnSpPr>
            <a:endCxn id="3011"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17" name="Google Shape;3017;p61"/>
          <p:cNvCxnSpPr>
            <a:endCxn id="3013"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3018" name="Google Shape;3018;p61"/>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19" name="Google Shape;3019;p61"/>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0" name="Google Shape;3020;p61"/>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1" name="Google Shape;3021;p61"/>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022" name="Google Shape;3022;p61"/>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23" name="Google Shape;3023;p61"/>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24" name="Google Shape;3024;p61"/>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25" name="Google Shape;3025;p61"/>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26" name="Google Shape;3026;p61"/>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61"/>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61"/>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29" name="Google Shape;3029;p61"/>
          <p:cNvCxnSpPr>
            <a:endCxn id="3022"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30" name="Google Shape;3030;p61"/>
          <p:cNvCxnSpPr>
            <a:endCxn id="3023"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31" name="Google Shape;3031;p61"/>
          <p:cNvCxnSpPr>
            <a:endCxn id="3024"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32" name="Google Shape;3032;p61"/>
          <p:cNvCxnSpPr>
            <a:endCxn id="3025"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3033" name="Google Shape;3033;p61"/>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34" name="Google Shape;3034;p61"/>
          <p:cNvCxnSpPr>
            <a:stCxn id="3004" idx="3"/>
            <a:endCxn id="3033"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3035" name="Google Shape;3035;p61"/>
          <p:cNvCxnSpPr>
            <a:stCxn id="3009" idx="3"/>
            <a:endCxn id="3033"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3036" name="Google Shape;3036;p61"/>
          <p:cNvCxnSpPr>
            <a:stCxn id="3011" idx="3"/>
            <a:endCxn id="3033"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3037" name="Google Shape;3037;p61"/>
          <p:cNvCxnSpPr>
            <a:stCxn id="3013" idx="3"/>
            <a:endCxn id="3033"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3038" name="Google Shape;3038;p61"/>
          <p:cNvCxnSpPr>
            <a:stCxn id="3022" idx="3"/>
            <a:endCxn id="3033"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3039" name="Google Shape;3039;p61"/>
          <p:cNvCxnSpPr>
            <a:stCxn id="3023" idx="3"/>
            <a:endCxn id="3033"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3040" name="Google Shape;3040;p61"/>
          <p:cNvCxnSpPr>
            <a:stCxn id="3024" idx="3"/>
            <a:endCxn id="3033"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3041" name="Google Shape;3041;p61"/>
          <p:cNvCxnSpPr>
            <a:stCxn id="3033" idx="2"/>
            <a:endCxn id="3025"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3042" name="Google Shape;3042;p61"/>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43" name="Google Shape;3043;p61"/>
          <p:cNvCxnSpPr>
            <a:stCxn id="3033"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3044" name="Google Shape;3044;p61"/>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45" name="Google Shape;3045;p61"/>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3046" name="Google Shape;3046;p61"/>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3047" name="Google Shape;3047;p61"/>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61"/>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rPr>
              <a:t>Spectral-Stream</a:t>
            </a:r>
            <a:endParaRPr sz="1200" b="1" i="1">
              <a:solidFill>
                <a:srgbClr val="4A86E8"/>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049" name="Google Shape;3049;p61"/>
          <p:cNvPicPr preferRelativeResize="0"/>
          <p:nvPr/>
        </p:nvPicPr>
        <p:blipFill>
          <a:blip r:embed="rId3"/>
          <a:stretch>
            <a:fillRect/>
          </a:stretch>
        </p:blipFill>
        <p:spPr>
          <a:xfrm>
            <a:off x="3385325" y="2830688"/>
            <a:ext cx="756877" cy="680940"/>
          </a:xfrm>
          <a:prstGeom prst="rect">
            <a:avLst/>
          </a:prstGeom>
          <a:noFill/>
          <a:ln>
            <a:noFill/>
          </a:ln>
        </p:spPr>
      </p:pic>
      <p:pic>
        <p:nvPicPr>
          <p:cNvPr id="3050" name="Google Shape;3050;p61"/>
          <p:cNvPicPr preferRelativeResize="0"/>
          <p:nvPr/>
        </p:nvPicPr>
        <p:blipFill>
          <a:blip r:embed="rId4"/>
          <a:stretch>
            <a:fillRect/>
          </a:stretch>
        </p:blipFill>
        <p:spPr>
          <a:xfrm>
            <a:off x="3128983" y="3217010"/>
            <a:ext cx="756865" cy="680959"/>
          </a:xfrm>
          <a:prstGeom prst="rect">
            <a:avLst/>
          </a:prstGeom>
          <a:noFill/>
          <a:ln>
            <a:noFill/>
          </a:ln>
        </p:spPr>
      </p:pic>
      <p:pic>
        <p:nvPicPr>
          <p:cNvPr id="3051" name="Google Shape;3051;p61"/>
          <p:cNvPicPr preferRelativeResize="0"/>
          <p:nvPr/>
        </p:nvPicPr>
        <p:blipFill>
          <a:blip r:embed="rId4"/>
          <a:stretch>
            <a:fillRect/>
          </a:stretch>
        </p:blipFill>
        <p:spPr>
          <a:xfrm>
            <a:off x="3022696" y="3327718"/>
            <a:ext cx="756865" cy="680959"/>
          </a:xfrm>
          <a:prstGeom prst="rect">
            <a:avLst/>
          </a:prstGeom>
          <a:noFill/>
          <a:ln>
            <a:noFill/>
          </a:ln>
        </p:spPr>
      </p:pic>
      <p:pic>
        <p:nvPicPr>
          <p:cNvPr id="3052" name="Google Shape;3052;p61"/>
          <p:cNvPicPr preferRelativeResize="0"/>
          <p:nvPr/>
        </p:nvPicPr>
        <p:blipFill>
          <a:blip r:embed="rId4"/>
          <a:stretch>
            <a:fillRect/>
          </a:stretch>
        </p:blipFill>
        <p:spPr>
          <a:xfrm>
            <a:off x="2921725" y="3442526"/>
            <a:ext cx="730516" cy="680966"/>
          </a:xfrm>
          <a:prstGeom prst="rect">
            <a:avLst/>
          </a:prstGeom>
          <a:noFill/>
          <a:ln>
            <a:noFill/>
          </a:ln>
        </p:spPr>
      </p:pic>
      <p:sp>
        <p:nvSpPr>
          <p:cNvPr id="3053" name="Google Shape;3053;p61"/>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61"/>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61"/>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056" name="Google Shape;3056;p61"/>
          <p:cNvPicPr preferRelativeResize="0"/>
          <p:nvPr/>
        </p:nvPicPr>
        <p:blipFill>
          <a:blip r:embed="rId5"/>
          <a:stretch>
            <a:fillRect/>
          </a:stretch>
        </p:blipFill>
        <p:spPr>
          <a:xfrm>
            <a:off x="3381127" y="530894"/>
            <a:ext cx="709228" cy="644086"/>
          </a:xfrm>
          <a:prstGeom prst="rect">
            <a:avLst/>
          </a:prstGeom>
          <a:noFill/>
          <a:ln>
            <a:noFill/>
          </a:ln>
        </p:spPr>
      </p:pic>
      <p:sp>
        <p:nvSpPr>
          <p:cNvPr id="3057" name="Google Shape;3057;p61"/>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61"/>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61"/>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060" name="Google Shape;3060;p61"/>
          <p:cNvPicPr preferRelativeResize="0"/>
          <p:nvPr/>
        </p:nvPicPr>
        <p:blipFill>
          <a:blip r:embed="rId5"/>
          <a:stretch>
            <a:fillRect/>
          </a:stretch>
        </p:blipFill>
        <p:spPr>
          <a:xfrm>
            <a:off x="3130204" y="867208"/>
            <a:ext cx="709228" cy="644086"/>
          </a:xfrm>
          <a:prstGeom prst="rect">
            <a:avLst/>
          </a:prstGeom>
          <a:noFill/>
          <a:ln>
            <a:noFill/>
          </a:ln>
        </p:spPr>
      </p:pic>
      <p:pic>
        <p:nvPicPr>
          <p:cNvPr id="3061" name="Google Shape;3061;p61"/>
          <p:cNvPicPr preferRelativeResize="0"/>
          <p:nvPr/>
        </p:nvPicPr>
        <p:blipFill>
          <a:blip r:embed="rId5"/>
          <a:stretch>
            <a:fillRect/>
          </a:stretch>
        </p:blipFill>
        <p:spPr>
          <a:xfrm>
            <a:off x="3036659" y="971928"/>
            <a:ext cx="709228" cy="644086"/>
          </a:xfrm>
          <a:prstGeom prst="rect">
            <a:avLst/>
          </a:prstGeom>
          <a:noFill/>
          <a:ln>
            <a:noFill/>
          </a:ln>
        </p:spPr>
      </p:pic>
      <p:pic>
        <p:nvPicPr>
          <p:cNvPr id="3062" name="Google Shape;3062;p61"/>
          <p:cNvPicPr preferRelativeResize="0"/>
          <p:nvPr/>
        </p:nvPicPr>
        <p:blipFill>
          <a:blip r:embed="rId5"/>
          <a:stretch>
            <a:fillRect/>
          </a:stretch>
        </p:blipFill>
        <p:spPr>
          <a:xfrm>
            <a:off x="2951613" y="1080527"/>
            <a:ext cx="709228" cy="644086"/>
          </a:xfrm>
          <a:prstGeom prst="rect">
            <a:avLst/>
          </a:prstGeom>
          <a:noFill/>
          <a:ln>
            <a:noFill/>
          </a:ln>
        </p:spPr>
      </p:pic>
      <p:sp>
        <p:nvSpPr>
          <p:cNvPr id="3063" name="Google Shape;3063;p61"/>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Amplitude of all channels in time domain </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(0-1s, downsampling to 100Hz)</a:t>
            </a:r>
            <a:endParaRPr sz="1200"/>
          </a:p>
        </p:txBody>
      </p:sp>
      <p:sp>
        <p:nvSpPr>
          <p:cNvPr id="3064" name="Google Shape;3064;p61"/>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PSD of </a:t>
            </a:r>
            <a:r>
              <a:rPr lang="en-GB" sz="1000">
                <a:latin typeface="Times New Roman" panose="02020603050405020304"/>
                <a:ea typeface="Times New Roman" panose="02020603050405020304"/>
                <a:cs typeface="Times New Roman" panose="02020603050405020304"/>
                <a:sym typeface="Times New Roman" panose="02020603050405020304"/>
              </a:rPr>
              <a:t>all channels in frequency domain</a:t>
            </a:r>
            <a:endParaRPr sz="1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 (0-50Hz, average of 0-4s (one trial))</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065" name="Google Shape;3065;p61"/>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Temporal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66" name="Google Shape;3066;p61"/>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Spectral Topographic Maps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(50 frames)</a:t>
            </a:r>
            <a:endParaRPr sz="1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67" name="Google Shape;3067;p61"/>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(a) EEG Topographic Map Generation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068" name="Google Shape;3068;p61"/>
          <p:cNvCxnSpPr>
            <a:stCxn id="3033"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3069" name="Google Shape;3069;p61"/>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(b) DSNN for Spatial-Spectral-Temporal Representation Learning</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70" name="Google Shape;3070;p61"/>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RNN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071" name="Google Shape;3071;p61"/>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CNN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072" name="Google Shape;3072;p61"/>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ANN</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073" name="Google Shape;3073;p61"/>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61"/>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61"/>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Softmax</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Layer</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76" name="Google Shape;3076;p61"/>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61"/>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61"/>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rPr>
              <a:t>Temporal-Stream</a:t>
            </a:r>
            <a:endParaRPr sz="1200" b="1" i="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079" name="Google Shape;3079;p61"/>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3080" name="Google Shape;3080;p61"/>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3081" name="Google Shape;3081;p61"/>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3082" name="Google Shape;3082;p61"/>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61"/>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Times New Roman" panose="02020603050405020304"/>
                <a:ea typeface="Times New Roman" panose="02020603050405020304"/>
                <a:cs typeface="Times New Roman" panose="02020603050405020304"/>
                <a:sym typeface="Times New Roman" panose="02020603050405020304"/>
              </a:rPr>
              <a:t>Bicubic</a:t>
            </a:r>
            <a:endParaRPr sz="1000" i="1">
              <a:latin typeface="Times New Roman" panose="02020603050405020304"/>
              <a:ea typeface="Times New Roman" panose="02020603050405020304"/>
              <a:cs typeface="Times New Roman" panose="02020603050405020304"/>
              <a:sym typeface="Times New Roman" panose="02020603050405020304"/>
            </a:endParaRPr>
          </a:p>
        </p:txBody>
      </p:sp>
      <p:sp>
        <p:nvSpPr>
          <p:cNvPr id="3084" name="Google Shape;3084;p61"/>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61"/>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61"/>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61"/>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61"/>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61"/>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090" name="Google Shape;3090;p61"/>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091" name="Google Shape;3091;p61"/>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40ms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092" name="Google Shape;3092;p61"/>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60ms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093" name="Google Shape;3093;p61"/>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1000ms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094" name="Google Shape;3094;p61"/>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1Hz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095" name="Google Shape;3095;p61"/>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2Hz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096" name="Google Shape;3096;p61"/>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3Hz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097" name="Google Shape;3097;p61"/>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50Hz</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098" name="Google Shape;3098;p61"/>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61"/>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(c) MI Classification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3100" name="Google Shape;3100;p61"/>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61"/>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Frequency (Hz)</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02" name="Google Shape;3102;p61"/>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61"/>
          <p:cNvSpPr txBox="1"/>
          <p:nvPr/>
        </p:nvSpPr>
        <p:spPr>
          <a:xfrm rot="-5400000">
            <a:off x="-460672" y="331365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04" name="Google Shape;3104;p61"/>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61"/>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06" name="Google Shape;3106;p61"/>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61"/>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61"/>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EEG (64 channels)</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09" name="Google Shape;3109;p61"/>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61"/>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EEG (64 channels)</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11" name="Google Shape;3111;p61"/>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61"/>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61"/>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3114" name="Google Shape;3114;p61"/>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3115" name="Google Shape;3115;p61"/>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3116" name="Google Shape;3116;p61"/>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3117" name="Google Shape;3117;p61"/>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3118" name="Google Shape;3118;p61"/>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119" name="Google Shape;3119;p61"/>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61"/>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61"/>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122" name="Google Shape;3122;p61"/>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123" name="Google Shape;3123;p61"/>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124" name="Google Shape;3124;p61"/>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125" name="Google Shape;3125;p61"/>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126" name="Google Shape;3126;p61"/>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127" name="Google Shape;3127;p61"/>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61"/>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129" name="Google Shape;3129;p61"/>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3130" name="Google Shape;3130;p61"/>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3131" name="Google Shape;3131;p61"/>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3132" name="Google Shape;3132;p61"/>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3133" name="Google Shape;3133;p61"/>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134" name="Google Shape;3134;p61"/>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135" name="Google Shape;3135;p61"/>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136" name="Google Shape;3136;p61"/>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3137" name="Google Shape;3137;p61"/>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3138" name="Google Shape;3138;p61"/>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3139" name="Google Shape;3139;p61"/>
          <p:cNvSpPr txBox="1"/>
          <p:nvPr/>
        </p:nvSpPr>
        <p:spPr>
          <a:xfrm rot="-5400000">
            <a:off x="-464247" y="8916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p:nvPr/>
        </p:nvSpPr>
        <p:spPr>
          <a:xfrm>
            <a:off x="2832625" y="24026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7"/>
          <p:cNvSpPr/>
          <p:nvPr/>
        </p:nvSpPr>
        <p:spPr>
          <a:xfrm>
            <a:off x="2988900" y="21444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7"/>
          <p:cNvSpPr/>
          <p:nvPr/>
        </p:nvSpPr>
        <p:spPr>
          <a:xfrm>
            <a:off x="2662750" y="218522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7"/>
          <p:cNvSpPr/>
          <p:nvPr/>
        </p:nvSpPr>
        <p:spPr>
          <a:xfrm>
            <a:off x="2662750" y="18930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17"/>
          <p:cNvSpPr/>
          <p:nvPr/>
        </p:nvSpPr>
        <p:spPr>
          <a:xfrm>
            <a:off x="2370575" y="23550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17"/>
          <p:cNvSpPr/>
          <p:nvPr/>
        </p:nvSpPr>
        <p:spPr>
          <a:xfrm>
            <a:off x="2370575" y="20358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17"/>
          <p:cNvSpPr/>
          <p:nvPr/>
        </p:nvSpPr>
        <p:spPr>
          <a:xfrm>
            <a:off x="2020363" y="1660418"/>
            <a:ext cx="1230350" cy="1088550"/>
          </a:xfrm>
          <a:custGeom>
            <a:avLst/>
            <a:gdLst/>
            <a:ahLst/>
            <a:cxnLst/>
            <a:rect l="l" t="t" r="r" b="b"/>
            <a:pathLst>
              <a:path w="49214" h="43542" extrusionOk="0">
                <a:moveTo>
                  <a:pt x="1533" y="22999"/>
                </a:moveTo>
                <a:cubicBezTo>
                  <a:pt x="7561" y="28273"/>
                  <a:pt x="12170" y="35276"/>
                  <a:pt x="18927" y="39577"/>
                </a:cubicBezTo>
                <a:cubicBezTo>
                  <a:pt x="25553" y="43794"/>
                  <a:pt x="34633" y="44272"/>
                  <a:pt x="42300" y="42567"/>
                </a:cubicBezTo>
                <a:cubicBezTo>
                  <a:pt x="46655" y="41598"/>
                  <a:pt x="48192" y="35296"/>
                  <a:pt x="48823" y="30880"/>
                </a:cubicBezTo>
                <a:cubicBezTo>
                  <a:pt x="50370" y="20055"/>
                  <a:pt x="47143" y="3317"/>
                  <a:pt x="36593" y="441"/>
                </a:cubicBezTo>
                <a:cubicBezTo>
                  <a:pt x="30572" y="-1200"/>
                  <a:pt x="24267" y="2405"/>
                  <a:pt x="18111" y="3430"/>
                </a:cubicBezTo>
                <a:cubicBezTo>
                  <a:pt x="13249" y="4240"/>
                  <a:pt x="7828" y="4700"/>
                  <a:pt x="3979" y="7779"/>
                </a:cubicBezTo>
                <a:cubicBezTo>
                  <a:pt x="-287" y="11191"/>
                  <a:pt x="-1515" y="20223"/>
                  <a:pt x="2348" y="24086"/>
                </a:cubicBezTo>
              </a:path>
            </a:pathLst>
          </a:custGeom>
          <a:noFill/>
          <a:ln w="9525" cap="flat" cmpd="sng">
            <a:solidFill>
              <a:srgbClr val="FF0000"/>
            </a:solidFill>
            <a:prstDash val="solid"/>
            <a:round/>
            <a:headEnd type="none" w="med" len="med"/>
            <a:tailEnd type="none" w="med" len="med"/>
          </a:ln>
        </p:spPr>
      </p:sp>
      <p:sp>
        <p:nvSpPr>
          <p:cNvPr id="88" name="Google Shape;88;p17"/>
          <p:cNvSpPr/>
          <p:nvPr/>
        </p:nvSpPr>
        <p:spPr>
          <a:xfrm>
            <a:off x="1649587" y="1334379"/>
            <a:ext cx="1849585" cy="1720344"/>
          </a:xfrm>
          <a:custGeom>
            <a:avLst/>
            <a:gdLst/>
            <a:ahLst/>
            <a:cxnLst/>
            <a:rect l="l" t="t" r="r" b="b"/>
            <a:pathLst>
              <a:path w="49214" h="43542" extrusionOk="0">
                <a:moveTo>
                  <a:pt x="1533" y="22999"/>
                </a:moveTo>
                <a:cubicBezTo>
                  <a:pt x="7561" y="28273"/>
                  <a:pt x="12170" y="35276"/>
                  <a:pt x="18927" y="39577"/>
                </a:cubicBezTo>
                <a:cubicBezTo>
                  <a:pt x="25553" y="43794"/>
                  <a:pt x="34633" y="44272"/>
                  <a:pt x="42300" y="42567"/>
                </a:cubicBezTo>
                <a:cubicBezTo>
                  <a:pt x="46655" y="41598"/>
                  <a:pt x="48192" y="35296"/>
                  <a:pt x="48823" y="30880"/>
                </a:cubicBezTo>
                <a:cubicBezTo>
                  <a:pt x="50370" y="20055"/>
                  <a:pt x="47143" y="3317"/>
                  <a:pt x="36593" y="441"/>
                </a:cubicBezTo>
                <a:cubicBezTo>
                  <a:pt x="30572" y="-1200"/>
                  <a:pt x="24267" y="2405"/>
                  <a:pt x="18111" y="3430"/>
                </a:cubicBezTo>
                <a:cubicBezTo>
                  <a:pt x="13249" y="4240"/>
                  <a:pt x="7828" y="4700"/>
                  <a:pt x="3979" y="7779"/>
                </a:cubicBezTo>
                <a:cubicBezTo>
                  <a:pt x="-287" y="11191"/>
                  <a:pt x="-1515" y="20223"/>
                  <a:pt x="2348" y="24086"/>
                </a:cubicBezTo>
              </a:path>
            </a:pathLst>
          </a:custGeom>
          <a:noFill/>
          <a:ln w="9525" cap="flat" cmpd="sng">
            <a:solidFill>
              <a:schemeClr val="dk1"/>
            </a:solidFill>
            <a:prstDash val="solid"/>
            <a:round/>
            <a:headEnd type="none" w="med" len="med"/>
            <a:tailEnd type="none" w="med" len="med"/>
          </a:ln>
        </p:spPr>
      </p:sp>
      <p:cxnSp>
        <p:nvCxnSpPr>
          <p:cNvPr id="89" name="Google Shape;89;p17"/>
          <p:cNvCxnSpPr/>
          <p:nvPr/>
        </p:nvCxnSpPr>
        <p:spPr>
          <a:xfrm>
            <a:off x="4681388" y="1379275"/>
            <a:ext cx="0" cy="1720500"/>
          </a:xfrm>
          <a:prstGeom prst="straightConnector1">
            <a:avLst/>
          </a:prstGeom>
          <a:noFill/>
          <a:ln w="9525" cap="flat" cmpd="sng">
            <a:solidFill>
              <a:schemeClr val="dk1"/>
            </a:solidFill>
            <a:prstDash val="solid"/>
            <a:round/>
            <a:headEnd type="triangle" w="med" len="med"/>
            <a:tailEnd type="none" w="med" len="med"/>
          </a:ln>
        </p:spPr>
      </p:cxnSp>
      <p:cxnSp>
        <p:nvCxnSpPr>
          <p:cNvPr id="90" name="Google Shape;90;p17"/>
          <p:cNvCxnSpPr/>
          <p:nvPr/>
        </p:nvCxnSpPr>
        <p:spPr>
          <a:xfrm>
            <a:off x="4681388" y="3099775"/>
            <a:ext cx="2452800" cy="0"/>
          </a:xfrm>
          <a:prstGeom prst="straightConnector1">
            <a:avLst/>
          </a:prstGeom>
          <a:noFill/>
          <a:ln w="9525" cap="flat" cmpd="sng">
            <a:solidFill>
              <a:schemeClr val="dk1"/>
            </a:solidFill>
            <a:prstDash val="solid"/>
            <a:round/>
            <a:headEnd type="none" w="med" len="med"/>
            <a:tailEnd type="triangle" w="med" len="med"/>
          </a:ln>
        </p:spPr>
      </p:cxnSp>
      <p:sp>
        <p:nvSpPr>
          <p:cNvPr id="91" name="Google Shape;91;p17"/>
          <p:cNvSpPr/>
          <p:nvPr/>
        </p:nvSpPr>
        <p:spPr>
          <a:xfrm>
            <a:off x="2554150" y="247740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7"/>
          <p:cNvSpPr/>
          <p:nvPr/>
        </p:nvSpPr>
        <p:spPr>
          <a:xfrm>
            <a:off x="2105600" y="20358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7"/>
          <p:cNvSpPr/>
          <p:nvPr/>
        </p:nvSpPr>
        <p:spPr>
          <a:xfrm>
            <a:off x="6305250" y="20697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7"/>
          <p:cNvSpPr/>
          <p:nvPr/>
        </p:nvSpPr>
        <p:spPr>
          <a:xfrm>
            <a:off x="6461525" y="18115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7"/>
          <p:cNvSpPr/>
          <p:nvPr/>
        </p:nvSpPr>
        <p:spPr>
          <a:xfrm>
            <a:off x="6135375" y="185230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7"/>
          <p:cNvSpPr/>
          <p:nvPr/>
        </p:nvSpPr>
        <p:spPr>
          <a:xfrm>
            <a:off x="6135375" y="156012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7"/>
          <p:cNvSpPr/>
          <p:nvPr/>
        </p:nvSpPr>
        <p:spPr>
          <a:xfrm>
            <a:off x="5843200" y="20221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7"/>
          <p:cNvSpPr/>
          <p:nvPr/>
        </p:nvSpPr>
        <p:spPr>
          <a:xfrm>
            <a:off x="5843200"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17"/>
          <p:cNvSpPr/>
          <p:nvPr/>
        </p:nvSpPr>
        <p:spPr>
          <a:xfrm>
            <a:off x="6026775" y="2144475"/>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7"/>
          <p:cNvSpPr/>
          <p:nvPr/>
        </p:nvSpPr>
        <p:spPr>
          <a:xfrm>
            <a:off x="5578225" y="1702950"/>
            <a:ext cx="108600" cy="108600"/>
          </a:xfrm>
          <a:prstGeom prst="ellipse">
            <a:avLst/>
          </a:prstGeom>
          <a:solidFill>
            <a:srgbClr val="FF0000"/>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1" name="Google Shape;101;p17"/>
          <p:cNvCxnSpPr/>
          <p:nvPr/>
        </p:nvCxnSpPr>
        <p:spPr>
          <a:xfrm>
            <a:off x="5333750" y="1304550"/>
            <a:ext cx="597900" cy="19230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17"/>
          <p:cNvCxnSpPr/>
          <p:nvPr/>
        </p:nvCxnSpPr>
        <p:spPr>
          <a:xfrm rot="10800000" flipH="1">
            <a:off x="4226163" y="1936575"/>
            <a:ext cx="3200400" cy="9579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17"/>
          <p:cNvCxnSpPr/>
          <p:nvPr/>
        </p:nvCxnSpPr>
        <p:spPr>
          <a:xfrm>
            <a:off x="4260113" y="1447225"/>
            <a:ext cx="2670300" cy="17598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17"/>
          <p:cNvCxnSpPr/>
          <p:nvPr/>
        </p:nvCxnSpPr>
        <p:spPr>
          <a:xfrm>
            <a:off x="4980363" y="1481200"/>
            <a:ext cx="2011200" cy="1542300"/>
          </a:xfrm>
          <a:prstGeom prst="straightConnector1">
            <a:avLst/>
          </a:prstGeom>
          <a:noFill/>
          <a:ln w="19050" cap="flat" cmpd="sng">
            <a:solidFill>
              <a:srgbClr val="FF0E0E"/>
            </a:solidFill>
            <a:prstDash val="solid"/>
            <a:round/>
            <a:headEnd type="none" w="med" len="med"/>
            <a:tailEnd type="none" w="med" len="med"/>
          </a:ln>
        </p:spPr>
      </p:cxnSp>
      <p:sp>
        <p:nvSpPr>
          <p:cNvPr id="105" name="Google Shape;105;p17"/>
          <p:cNvSpPr txBox="1"/>
          <p:nvPr/>
        </p:nvSpPr>
        <p:spPr>
          <a:xfrm>
            <a:off x="6305259" y="2263650"/>
            <a:ext cx="1146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dirty="0">
                <a:solidFill>
                  <a:srgbClr val="FF0E0E"/>
                </a:solidFill>
                <a:latin typeface="Times New Roman" panose="02020603050405020304"/>
                <a:ea typeface="Times New Roman" panose="02020603050405020304"/>
                <a:cs typeface="Times New Roman" panose="02020603050405020304"/>
                <a:sym typeface="Times New Roman" panose="02020603050405020304"/>
              </a:rPr>
              <a:t>Decision Hyperplane</a:t>
            </a:r>
            <a:endParaRPr sz="1000" dirty="0">
              <a:solidFill>
                <a:srgbClr val="FF0E0E"/>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p17"/>
          <p:cNvSpPr txBox="1"/>
          <p:nvPr/>
        </p:nvSpPr>
        <p:spPr>
          <a:xfrm>
            <a:off x="2057375" y="786700"/>
            <a:ext cx="1441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Original Space</a:t>
            </a:r>
            <a:endParaRPr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7" name="Google Shape;107;p17"/>
          <p:cNvSpPr txBox="1"/>
          <p:nvPr/>
        </p:nvSpPr>
        <p:spPr>
          <a:xfrm>
            <a:off x="5120925" y="786700"/>
            <a:ext cx="1410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b="1">
                <a:solidFill>
                  <a:schemeClr val="dk1"/>
                </a:solidFill>
                <a:latin typeface="Times New Roman" panose="02020603050405020304"/>
                <a:ea typeface="Times New Roman" panose="02020603050405020304"/>
                <a:cs typeface="Times New Roman" panose="02020603050405020304"/>
                <a:sym typeface="Times New Roman" panose="02020603050405020304"/>
              </a:rPr>
              <a:t>Feature Space</a:t>
            </a: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8" name="Google Shape;108;p17"/>
          <p:cNvSpPr txBox="1"/>
          <p:nvPr/>
        </p:nvSpPr>
        <p:spPr>
          <a:xfrm>
            <a:off x="4260125" y="3023500"/>
            <a:ext cx="13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Zero Point</a:t>
            </a:r>
            <a:endParaRPr sz="12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9" name="Google Shape;109;p17"/>
          <p:cNvSpPr/>
          <p:nvPr/>
        </p:nvSpPr>
        <p:spPr>
          <a:xfrm>
            <a:off x="4660625" y="3072625"/>
            <a:ext cx="59100" cy="59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43"/>
        <p:cNvGrpSpPr/>
        <p:nvPr/>
      </p:nvGrpSpPr>
      <p:grpSpPr>
        <a:xfrm>
          <a:off x="0" y="0"/>
          <a:ext cx="0" cy="0"/>
          <a:chOff x="0" y="0"/>
          <a:chExt cx="0" cy="0"/>
        </a:xfrm>
      </p:grpSpPr>
      <p:pic>
        <p:nvPicPr>
          <p:cNvPr id="3144" name="Google Shape;3144;p62"/>
          <p:cNvPicPr preferRelativeResize="0"/>
          <p:nvPr/>
        </p:nvPicPr>
        <p:blipFill>
          <a:blip r:embed="rId1"/>
          <a:stretch>
            <a:fillRect/>
          </a:stretch>
        </p:blipFill>
        <p:spPr>
          <a:xfrm>
            <a:off x="-4650" y="-124481"/>
            <a:ext cx="3098675" cy="2478380"/>
          </a:xfrm>
          <a:prstGeom prst="rect">
            <a:avLst/>
          </a:prstGeom>
          <a:noFill/>
          <a:ln>
            <a:noFill/>
          </a:ln>
        </p:spPr>
      </p:pic>
      <p:pic>
        <p:nvPicPr>
          <p:cNvPr id="3145" name="Google Shape;3145;p62"/>
          <p:cNvPicPr preferRelativeResize="0"/>
          <p:nvPr/>
        </p:nvPicPr>
        <p:blipFill>
          <a:blip r:embed="rId2"/>
          <a:stretch>
            <a:fillRect/>
          </a:stretch>
        </p:blipFill>
        <p:spPr>
          <a:xfrm>
            <a:off x="-4650" y="2415781"/>
            <a:ext cx="3098675" cy="2478380"/>
          </a:xfrm>
          <a:prstGeom prst="rect">
            <a:avLst/>
          </a:prstGeom>
          <a:noFill/>
          <a:ln>
            <a:noFill/>
          </a:ln>
        </p:spPr>
      </p:pic>
      <p:pic>
        <p:nvPicPr>
          <p:cNvPr id="3146" name="Google Shape;3146;p62"/>
          <p:cNvPicPr preferRelativeResize="0"/>
          <p:nvPr/>
        </p:nvPicPr>
        <p:blipFill>
          <a:blip r:embed="rId3"/>
          <a:stretch>
            <a:fillRect/>
          </a:stretch>
        </p:blipFill>
        <p:spPr>
          <a:xfrm>
            <a:off x="2838451" y="2415775"/>
            <a:ext cx="3304550" cy="2478374"/>
          </a:xfrm>
          <a:prstGeom prst="rect">
            <a:avLst/>
          </a:prstGeom>
          <a:noFill/>
          <a:ln>
            <a:noFill/>
          </a:ln>
        </p:spPr>
      </p:pic>
      <p:pic>
        <p:nvPicPr>
          <p:cNvPr id="3147" name="Google Shape;3147;p62"/>
          <p:cNvPicPr preferRelativeResize="0"/>
          <p:nvPr/>
        </p:nvPicPr>
        <p:blipFill>
          <a:blip r:embed="rId4"/>
          <a:stretch>
            <a:fillRect/>
          </a:stretch>
        </p:blipFill>
        <p:spPr>
          <a:xfrm>
            <a:off x="2838450" y="-124500"/>
            <a:ext cx="3304550" cy="2478424"/>
          </a:xfrm>
          <a:prstGeom prst="rect">
            <a:avLst/>
          </a:prstGeom>
          <a:noFill/>
          <a:ln>
            <a:noFill/>
          </a:ln>
        </p:spPr>
      </p:pic>
      <p:pic>
        <p:nvPicPr>
          <p:cNvPr id="3148" name="Google Shape;3148;p62"/>
          <p:cNvPicPr preferRelativeResize="0"/>
          <p:nvPr/>
        </p:nvPicPr>
        <p:blipFill>
          <a:blip r:embed="rId5"/>
          <a:stretch>
            <a:fillRect/>
          </a:stretch>
        </p:blipFill>
        <p:spPr>
          <a:xfrm>
            <a:off x="6045325" y="2510125"/>
            <a:ext cx="3098675" cy="2323999"/>
          </a:xfrm>
          <a:prstGeom prst="rect">
            <a:avLst/>
          </a:prstGeom>
          <a:noFill/>
          <a:ln>
            <a:noFill/>
          </a:ln>
        </p:spPr>
      </p:pic>
      <p:pic>
        <p:nvPicPr>
          <p:cNvPr id="3149" name="Google Shape;3149;p62"/>
          <p:cNvPicPr preferRelativeResize="0"/>
          <p:nvPr/>
        </p:nvPicPr>
        <p:blipFill>
          <a:blip r:embed="rId6"/>
          <a:stretch>
            <a:fillRect/>
          </a:stretch>
        </p:blipFill>
        <p:spPr>
          <a:xfrm>
            <a:off x="6045362" y="-47312"/>
            <a:ext cx="3098675" cy="2324029"/>
          </a:xfrm>
          <a:prstGeom prst="rect">
            <a:avLst/>
          </a:prstGeom>
          <a:noFill/>
          <a:ln>
            <a:noFill/>
          </a:ln>
        </p:spPr>
      </p:pic>
      <p:sp>
        <p:nvSpPr>
          <p:cNvPr id="3150" name="Google Shape;3150;p62"/>
          <p:cNvSpPr txBox="1"/>
          <p:nvPr/>
        </p:nvSpPr>
        <p:spPr>
          <a:xfrm>
            <a:off x="4304124" y="216526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51" name="Google Shape;3151;p62"/>
          <p:cNvSpPr txBox="1"/>
          <p:nvPr/>
        </p:nvSpPr>
        <p:spPr>
          <a:xfrm>
            <a:off x="7408098" y="2165262"/>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52" name="Google Shape;3152;p62"/>
          <p:cNvSpPr txBox="1"/>
          <p:nvPr/>
        </p:nvSpPr>
        <p:spPr>
          <a:xfrm>
            <a:off x="3936017" y="2341067"/>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Test Sample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153" name="Google Shape;3153;p62"/>
          <p:cNvSpPr txBox="1"/>
          <p:nvPr/>
        </p:nvSpPr>
        <p:spPr>
          <a:xfrm>
            <a:off x="1396480" y="4694637"/>
            <a:ext cx="37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54" name="Google Shape;3154;p62"/>
          <p:cNvSpPr txBox="1"/>
          <p:nvPr/>
        </p:nvSpPr>
        <p:spPr>
          <a:xfrm>
            <a:off x="4304124" y="4694637"/>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55" name="Google Shape;3155;p62"/>
          <p:cNvSpPr txBox="1"/>
          <p:nvPr/>
        </p:nvSpPr>
        <p:spPr>
          <a:xfrm>
            <a:off x="3936017" y="486622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Test Sample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156" name="Google Shape;3156;p62"/>
          <p:cNvSpPr/>
          <p:nvPr/>
        </p:nvSpPr>
        <p:spPr>
          <a:xfrm>
            <a:off x="3178575" y="4649050"/>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62"/>
          <p:cNvSpPr/>
          <p:nvPr/>
        </p:nvSpPr>
        <p:spPr>
          <a:xfrm>
            <a:off x="3202000" y="2108800"/>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62"/>
          <p:cNvSpPr/>
          <p:nvPr/>
        </p:nvSpPr>
        <p:spPr>
          <a:xfrm>
            <a:off x="4201975" y="4750404"/>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59" name="Google Shape;3159;p62"/>
          <p:cNvSpPr/>
          <p:nvPr/>
        </p:nvSpPr>
        <p:spPr>
          <a:xfrm>
            <a:off x="4201975" y="2211150"/>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60" name="Google Shape;3160;p62"/>
          <p:cNvSpPr txBox="1"/>
          <p:nvPr/>
        </p:nvSpPr>
        <p:spPr>
          <a:xfrm>
            <a:off x="3613278"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3161" name="Google Shape;3161;p62"/>
          <p:cNvSpPr txBox="1"/>
          <p:nvPr/>
        </p:nvSpPr>
        <p:spPr>
          <a:xfrm>
            <a:off x="4125342"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3162" name="Google Shape;3162;p62"/>
          <p:cNvSpPr txBox="1"/>
          <p:nvPr/>
        </p:nvSpPr>
        <p:spPr>
          <a:xfrm>
            <a:off x="4644850"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3163" name="Google Shape;3163;p62"/>
          <p:cNvSpPr txBox="1"/>
          <p:nvPr/>
        </p:nvSpPr>
        <p:spPr>
          <a:xfrm>
            <a:off x="5164013"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3164" name="Google Shape;3164;p62"/>
          <p:cNvSpPr txBox="1"/>
          <p:nvPr/>
        </p:nvSpPr>
        <p:spPr>
          <a:xfrm>
            <a:off x="5670678" y="200792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3165" name="Google Shape;3165;p62"/>
          <p:cNvSpPr txBox="1"/>
          <p:nvPr/>
        </p:nvSpPr>
        <p:spPr>
          <a:xfrm>
            <a:off x="3101214" y="20079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166" name="Google Shape;3166;p62"/>
          <p:cNvSpPr txBox="1"/>
          <p:nvPr/>
        </p:nvSpPr>
        <p:spPr>
          <a:xfrm>
            <a:off x="3613278"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3167" name="Google Shape;3167;p62"/>
          <p:cNvSpPr txBox="1"/>
          <p:nvPr/>
        </p:nvSpPr>
        <p:spPr>
          <a:xfrm>
            <a:off x="4125342"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3168" name="Google Shape;3168;p62"/>
          <p:cNvSpPr txBox="1"/>
          <p:nvPr/>
        </p:nvSpPr>
        <p:spPr>
          <a:xfrm>
            <a:off x="4644850"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3169" name="Google Shape;3169;p62"/>
          <p:cNvSpPr txBox="1"/>
          <p:nvPr/>
        </p:nvSpPr>
        <p:spPr>
          <a:xfrm>
            <a:off x="5164013"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3170" name="Google Shape;3170;p62"/>
          <p:cNvSpPr txBox="1"/>
          <p:nvPr/>
        </p:nvSpPr>
        <p:spPr>
          <a:xfrm>
            <a:off x="5670678" y="4545564"/>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3171" name="Google Shape;3171;p62"/>
          <p:cNvSpPr txBox="1"/>
          <p:nvPr/>
        </p:nvSpPr>
        <p:spPr>
          <a:xfrm>
            <a:off x="3101214" y="45455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172" name="Google Shape;3172;p62"/>
          <p:cNvSpPr/>
          <p:nvPr/>
        </p:nvSpPr>
        <p:spPr>
          <a:xfrm>
            <a:off x="2979500" y="308225"/>
            <a:ext cx="243900" cy="183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62"/>
          <p:cNvSpPr txBox="1"/>
          <p:nvPr/>
        </p:nvSpPr>
        <p:spPr>
          <a:xfrm>
            <a:off x="2972424" y="127516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3174" name="Google Shape;3174;p62"/>
          <p:cNvSpPr txBox="1"/>
          <p:nvPr/>
        </p:nvSpPr>
        <p:spPr>
          <a:xfrm>
            <a:off x="2972435" y="27531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250</a:t>
            </a:r>
            <a:endParaRPr sz="600"/>
          </a:p>
        </p:txBody>
      </p:sp>
      <p:sp>
        <p:nvSpPr>
          <p:cNvPr id="3175" name="Google Shape;3175;p62"/>
          <p:cNvSpPr txBox="1"/>
          <p:nvPr/>
        </p:nvSpPr>
        <p:spPr>
          <a:xfrm>
            <a:off x="2985624" y="160120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176" name="Google Shape;3176;p62"/>
          <p:cNvSpPr txBox="1"/>
          <p:nvPr/>
        </p:nvSpPr>
        <p:spPr>
          <a:xfrm>
            <a:off x="2972424" y="93368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150</a:t>
            </a:r>
            <a:endParaRPr sz="600"/>
          </a:p>
        </p:txBody>
      </p:sp>
      <p:sp>
        <p:nvSpPr>
          <p:cNvPr id="3177" name="Google Shape;3177;p62"/>
          <p:cNvSpPr txBox="1"/>
          <p:nvPr/>
        </p:nvSpPr>
        <p:spPr>
          <a:xfrm rot="-5400000">
            <a:off x="2445870" y="107261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78" name="Google Shape;3178;p62"/>
          <p:cNvSpPr txBox="1"/>
          <p:nvPr/>
        </p:nvSpPr>
        <p:spPr>
          <a:xfrm>
            <a:off x="2972435" y="60450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3179" name="Google Shape;3179;p62"/>
          <p:cNvSpPr/>
          <p:nvPr/>
        </p:nvSpPr>
        <p:spPr>
          <a:xfrm>
            <a:off x="2986050" y="2679775"/>
            <a:ext cx="2439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62"/>
          <p:cNvSpPr txBox="1"/>
          <p:nvPr/>
        </p:nvSpPr>
        <p:spPr>
          <a:xfrm>
            <a:off x="2976480" y="25978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3181" name="Google Shape;3181;p62"/>
          <p:cNvSpPr txBox="1"/>
          <p:nvPr/>
        </p:nvSpPr>
        <p:spPr>
          <a:xfrm>
            <a:off x="2985637" y="410665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182" name="Google Shape;3182;p62"/>
          <p:cNvSpPr txBox="1"/>
          <p:nvPr/>
        </p:nvSpPr>
        <p:spPr>
          <a:xfrm rot="-5400000">
            <a:off x="2445870" y="349992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83" name="Google Shape;3183;p62"/>
          <p:cNvSpPr txBox="1"/>
          <p:nvPr/>
        </p:nvSpPr>
        <p:spPr>
          <a:xfrm>
            <a:off x="2985637" y="373174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184" name="Google Shape;3184;p62"/>
          <p:cNvSpPr txBox="1"/>
          <p:nvPr/>
        </p:nvSpPr>
        <p:spPr>
          <a:xfrm>
            <a:off x="2985637" y="335227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60</a:t>
            </a:r>
            <a:endParaRPr sz="600"/>
          </a:p>
        </p:txBody>
      </p:sp>
      <p:sp>
        <p:nvSpPr>
          <p:cNvPr id="3185" name="Google Shape;3185;p62"/>
          <p:cNvSpPr txBox="1"/>
          <p:nvPr/>
        </p:nvSpPr>
        <p:spPr>
          <a:xfrm>
            <a:off x="2985637" y="297508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80</a:t>
            </a:r>
            <a:endParaRPr sz="600"/>
          </a:p>
        </p:txBody>
      </p:sp>
      <p:sp>
        <p:nvSpPr>
          <p:cNvPr id="3186" name="Google Shape;3186;p62"/>
          <p:cNvSpPr/>
          <p:nvPr/>
        </p:nvSpPr>
        <p:spPr>
          <a:xfrm>
            <a:off x="391700" y="2106200"/>
            <a:ext cx="2408100" cy="1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62"/>
          <p:cNvSpPr/>
          <p:nvPr/>
        </p:nvSpPr>
        <p:spPr>
          <a:xfrm>
            <a:off x="340625" y="4649025"/>
            <a:ext cx="24081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62"/>
          <p:cNvSpPr/>
          <p:nvPr/>
        </p:nvSpPr>
        <p:spPr>
          <a:xfrm>
            <a:off x="7198325" y="2176825"/>
            <a:ext cx="7449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62"/>
          <p:cNvSpPr/>
          <p:nvPr/>
        </p:nvSpPr>
        <p:spPr>
          <a:xfrm>
            <a:off x="7123700" y="2176825"/>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Frequency (Hz)</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90" name="Google Shape;3190;p62"/>
          <p:cNvSpPr/>
          <p:nvPr/>
        </p:nvSpPr>
        <p:spPr>
          <a:xfrm>
            <a:off x="6312175" y="2074050"/>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62"/>
          <p:cNvSpPr/>
          <p:nvPr/>
        </p:nvSpPr>
        <p:spPr>
          <a:xfrm>
            <a:off x="6299375" y="4638425"/>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62"/>
          <p:cNvSpPr/>
          <p:nvPr/>
        </p:nvSpPr>
        <p:spPr>
          <a:xfrm>
            <a:off x="7408050" y="2594150"/>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62"/>
          <p:cNvSpPr/>
          <p:nvPr/>
        </p:nvSpPr>
        <p:spPr>
          <a:xfrm>
            <a:off x="7408100" y="44875"/>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62"/>
          <p:cNvSpPr/>
          <p:nvPr/>
        </p:nvSpPr>
        <p:spPr>
          <a:xfrm>
            <a:off x="779300" y="2207718"/>
            <a:ext cx="1291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Temporal/Frequency Steps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95" name="Google Shape;3195;p62"/>
          <p:cNvSpPr/>
          <p:nvPr/>
        </p:nvSpPr>
        <p:spPr>
          <a:xfrm>
            <a:off x="848663" y="4726699"/>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Temporal/Frequency Steps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196" name="Google Shape;3196;p62"/>
          <p:cNvSpPr txBox="1"/>
          <p:nvPr/>
        </p:nvSpPr>
        <p:spPr>
          <a:xfrm>
            <a:off x="6700513"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197" name="Google Shape;3197;p62"/>
          <p:cNvSpPr txBox="1"/>
          <p:nvPr/>
        </p:nvSpPr>
        <p:spPr>
          <a:xfrm>
            <a:off x="7197726"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198" name="Google Shape;3198;p62"/>
          <p:cNvSpPr txBox="1"/>
          <p:nvPr/>
        </p:nvSpPr>
        <p:spPr>
          <a:xfrm>
            <a:off x="7695948"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199" name="Google Shape;3199;p62"/>
          <p:cNvSpPr txBox="1"/>
          <p:nvPr/>
        </p:nvSpPr>
        <p:spPr>
          <a:xfrm>
            <a:off x="8194180" y="197676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200" name="Google Shape;3200;p62"/>
          <p:cNvSpPr txBox="1"/>
          <p:nvPr/>
        </p:nvSpPr>
        <p:spPr>
          <a:xfrm>
            <a:off x="8678605" y="198118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201" name="Google Shape;3201;p62"/>
          <p:cNvSpPr txBox="1"/>
          <p:nvPr/>
        </p:nvSpPr>
        <p:spPr>
          <a:xfrm>
            <a:off x="6202700" y="198118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202" name="Google Shape;3202;p62"/>
          <p:cNvSpPr txBox="1"/>
          <p:nvPr/>
        </p:nvSpPr>
        <p:spPr>
          <a:xfrm>
            <a:off x="6700513"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203" name="Google Shape;3203;p62"/>
          <p:cNvSpPr txBox="1"/>
          <p:nvPr/>
        </p:nvSpPr>
        <p:spPr>
          <a:xfrm>
            <a:off x="7197726"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204" name="Google Shape;3204;p62"/>
          <p:cNvSpPr txBox="1"/>
          <p:nvPr/>
        </p:nvSpPr>
        <p:spPr>
          <a:xfrm>
            <a:off x="7695948"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205" name="Google Shape;3205;p62"/>
          <p:cNvSpPr txBox="1"/>
          <p:nvPr/>
        </p:nvSpPr>
        <p:spPr>
          <a:xfrm>
            <a:off x="8194180" y="453420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206" name="Google Shape;3206;p62"/>
          <p:cNvSpPr txBox="1"/>
          <p:nvPr/>
        </p:nvSpPr>
        <p:spPr>
          <a:xfrm>
            <a:off x="8678605" y="453863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207" name="Google Shape;3207;p62"/>
          <p:cNvSpPr txBox="1"/>
          <p:nvPr/>
        </p:nvSpPr>
        <p:spPr>
          <a:xfrm>
            <a:off x="6202700" y="453863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208" name="Google Shape;3208;p62"/>
          <p:cNvSpPr/>
          <p:nvPr/>
        </p:nvSpPr>
        <p:spPr>
          <a:xfrm>
            <a:off x="7243275" y="4719700"/>
            <a:ext cx="7449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62"/>
          <p:cNvSpPr/>
          <p:nvPr/>
        </p:nvSpPr>
        <p:spPr>
          <a:xfrm>
            <a:off x="7144725" y="4750404"/>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Frequency (Hz)</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210" name="Google Shape;3210;p62"/>
          <p:cNvSpPr/>
          <p:nvPr/>
        </p:nvSpPr>
        <p:spPr>
          <a:xfrm>
            <a:off x="6055325" y="2735500"/>
            <a:ext cx="256800" cy="19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62"/>
          <p:cNvSpPr txBox="1"/>
          <p:nvPr/>
        </p:nvSpPr>
        <p:spPr>
          <a:xfrm rot="-5400000">
            <a:off x="5561016" y="3496842"/>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12" name="Google Shape;3212;p62"/>
          <p:cNvSpPr txBox="1"/>
          <p:nvPr/>
        </p:nvSpPr>
        <p:spPr>
          <a:xfrm>
            <a:off x="6114482" y="37157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3213" name="Google Shape;3213;p62"/>
          <p:cNvSpPr txBox="1"/>
          <p:nvPr/>
        </p:nvSpPr>
        <p:spPr>
          <a:xfrm>
            <a:off x="6112020" y="42003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15</a:t>
            </a:r>
            <a:endParaRPr sz="600"/>
          </a:p>
        </p:txBody>
      </p:sp>
      <p:sp>
        <p:nvSpPr>
          <p:cNvPr id="3214" name="Google Shape;3214;p62"/>
          <p:cNvSpPr txBox="1"/>
          <p:nvPr/>
        </p:nvSpPr>
        <p:spPr>
          <a:xfrm>
            <a:off x="6114526" y="39534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215" name="Google Shape;3215;p62"/>
          <p:cNvSpPr txBox="1"/>
          <p:nvPr/>
        </p:nvSpPr>
        <p:spPr>
          <a:xfrm>
            <a:off x="6111907" y="300022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216" name="Google Shape;3216;p62"/>
          <p:cNvSpPr txBox="1"/>
          <p:nvPr/>
        </p:nvSpPr>
        <p:spPr>
          <a:xfrm>
            <a:off x="6117845" y="348486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217" name="Google Shape;3217;p62"/>
          <p:cNvSpPr txBox="1"/>
          <p:nvPr/>
        </p:nvSpPr>
        <p:spPr>
          <a:xfrm>
            <a:off x="6111895" y="32379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3218" name="Google Shape;3218;p62"/>
          <p:cNvSpPr txBox="1"/>
          <p:nvPr/>
        </p:nvSpPr>
        <p:spPr>
          <a:xfrm>
            <a:off x="6117857" y="27624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3219" name="Google Shape;3219;p62"/>
          <p:cNvSpPr txBox="1"/>
          <p:nvPr/>
        </p:nvSpPr>
        <p:spPr>
          <a:xfrm>
            <a:off x="6111901" y="442669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220" name="Google Shape;3220;p62"/>
          <p:cNvSpPr/>
          <p:nvPr/>
        </p:nvSpPr>
        <p:spPr>
          <a:xfrm>
            <a:off x="6100275" y="70625"/>
            <a:ext cx="2118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62"/>
          <p:cNvSpPr txBox="1"/>
          <p:nvPr/>
        </p:nvSpPr>
        <p:spPr>
          <a:xfrm rot="-5400000">
            <a:off x="5561028" y="96082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22" name="Google Shape;3222;p62"/>
          <p:cNvSpPr txBox="1"/>
          <p:nvPr/>
        </p:nvSpPr>
        <p:spPr>
          <a:xfrm>
            <a:off x="6121669" y="118553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3223" name="Google Shape;3223;p62"/>
          <p:cNvSpPr txBox="1"/>
          <p:nvPr/>
        </p:nvSpPr>
        <p:spPr>
          <a:xfrm>
            <a:off x="6115832" y="173492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15</a:t>
            </a:r>
            <a:endParaRPr sz="600"/>
          </a:p>
        </p:txBody>
      </p:sp>
      <p:sp>
        <p:nvSpPr>
          <p:cNvPr id="3224" name="Google Shape;3224;p62"/>
          <p:cNvSpPr txBox="1"/>
          <p:nvPr/>
        </p:nvSpPr>
        <p:spPr>
          <a:xfrm>
            <a:off x="6118288" y="145228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225" name="Google Shape;3225;p62"/>
          <p:cNvSpPr txBox="1"/>
          <p:nvPr/>
        </p:nvSpPr>
        <p:spPr>
          <a:xfrm>
            <a:off x="6115694" y="35953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226" name="Google Shape;3226;p62"/>
          <p:cNvSpPr txBox="1"/>
          <p:nvPr/>
        </p:nvSpPr>
        <p:spPr>
          <a:xfrm>
            <a:off x="6121682" y="906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227" name="Google Shape;3227;p62"/>
          <p:cNvSpPr txBox="1"/>
          <p:nvPr/>
        </p:nvSpPr>
        <p:spPr>
          <a:xfrm>
            <a:off x="6121682" y="62697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3228" name="Google Shape;3228;p62"/>
          <p:cNvSpPr txBox="1"/>
          <p:nvPr/>
        </p:nvSpPr>
        <p:spPr>
          <a:xfrm>
            <a:off x="6121669" y="9278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3229" name="Google Shape;3229;p62"/>
          <p:cNvSpPr/>
          <p:nvPr/>
        </p:nvSpPr>
        <p:spPr>
          <a:xfrm>
            <a:off x="122200" y="173275"/>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62"/>
          <p:cNvSpPr txBox="1"/>
          <p:nvPr/>
        </p:nvSpPr>
        <p:spPr>
          <a:xfrm>
            <a:off x="100584" y="187551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0.00</a:t>
            </a:r>
            <a:endParaRPr sz="600"/>
          </a:p>
        </p:txBody>
      </p:sp>
      <p:sp>
        <p:nvSpPr>
          <p:cNvPr id="3231" name="Google Shape;3231;p62"/>
          <p:cNvSpPr txBox="1"/>
          <p:nvPr/>
        </p:nvSpPr>
        <p:spPr>
          <a:xfrm>
            <a:off x="100584" y="160119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0.01</a:t>
            </a:r>
            <a:endParaRPr sz="600"/>
          </a:p>
        </p:txBody>
      </p:sp>
      <p:sp>
        <p:nvSpPr>
          <p:cNvPr id="3232" name="Google Shape;3232;p62"/>
          <p:cNvSpPr txBox="1"/>
          <p:nvPr/>
        </p:nvSpPr>
        <p:spPr>
          <a:xfrm>
            <a:off x="100584" y="131773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0.02</a:t>
            </a:r>
            <a:endParaRPr sz="600"/>
          </a:p>
        </p:txBody>
      </p:sp>
      <p:sp>
        <p:nvSpPr>
          <p:cNvPr id="3233" name="Google Shape;3233;p62"/>
          <p:cNvSpPr txBox="1"/>
          <p:nvPr/>
        </p:nvSpPr>
        <p:spPr>
          <a:xfrm>
            <a:off x="100584" y="104241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0.03</a:t>
            </a:r>
            <a:endParaRPr sz="600"/>
          </a:p>
        </p:txBody>
      </p:sp>
      <p:sp>
        <p:nvSpPr>
          <p:cNvPr id="3234" name="Google Shape;3234;p62"/>
          <p:cNvSpPr txBox="1"/>
          <p:nvPr/>
        </p:nvSpPr>
        <p:spPr>
          <a:xfrm>
            <a:off x="100584" y="75895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0.04</a:t>
            </a:r>
            <a:endParaRPr sz="600"/>
          </a:p>
        </p:txBody>
      </p:sp>
      <p:sp>
        <p:nvSpPr>
          <p:cNvPr id="3235" name="Google Shape;3235;p62"/>
          <p:cNvSpPr txBox="1"/>
          <p:nvPr/>
        </p:nvSpPr>
        <p:spPr>
          <a:xfrm>
            <a:off x="100584" y="47806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0.05</a:t>
            </a:r>
            <a:endParaRPr sz="600"/>
          </a:p>
        </p:txBody>
      </p:sp>
      <p:sp>
        <p:nvSpPr>
          <p:cNvPr id="3236" name="Google Shape;3236;p62"/>
          <p:cNvSpPr txBox="1"/>
          <p:nvPr/>
        </p:nvSpPr>
        <p:spPr>
          <a:xfrm>
            <a:off x="100584" y="20116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0.06</a:t>
            </a:r>
            <a:endParaRPr sz="600"/>
          </a:p>
        </p:txBody>
      </p:sp>
      <p:sp>
        <p:nvSpPr>
          <p:cNvPr id="3237" name="Google Shape;3237;p62"/>
          <p:cNvSpPr txBox="1"/>
          <p:nvPr/>
        </p:nvSpPr>
        <p:spPr>
          <a:xfrm rot="-5400000">
            <a:off x="-469655" y="963954"/>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Attention Value</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38" name="Google Shape;3238;p62"/>
          <p:cNvSpPr/>
          <p:nvPr/>
        </p:nvSpPr>
        <p:spPr>
          <a:xfrm>
            <a:off x="109275" y="2716150"/>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62"/>
          <p:cNvSpPr txBox="1"/>
          <p:nvPr/>
        </p:nvSpPr>
        <p:spPr>
          <a:xfrm>
            <a:off x="108813" y="441754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0.00</a:t>
            </a:r>
            <a:endParaRPr sz="600"/>
          </a:p>
        </p:txBody>
      </p:sp>
      <p:sp>
        <p:nvSpPr>
          <p:cNvPr id="3240" name="Google Shape;3240;p62"/>
          <p:cNvSpPr txBox="1"/>
          <p:nvPr/>
        </p:nvSpPr>
        <p:spPr>
          <a:xfrm>
            <a:off x="99213" y="41249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0.01</a:t>
            </a:r>
            <a:endParaRPr sz="600"/>
          </a:p>
        </p:txBody>
      </p:sp>
      <p:sp>
        <p:nvSpPr>
          <p:cNvPr id="3241" name="Google Shape;3241;p62"/>
          <p:cNvSpPr txBox="1"/>
          <p:nvPr/>
        </p:nvSpPr>
        <p:spPr>
          <a:xfrm>
            <a:off x="99213" y="3823188"/>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0.02</a:t>
            </a:r>
            <a:endParaRPr sz="600"/>
          </a:p>
        </p:txBody>
      </p:sp>
      <p:sp>
        <p:nvSpPr>
          <p:cNvPr id="3242" name="Google Shape;3242;p62"/>
          <p:cNvSpPr txBox="1"/>
          <p:nvPr/>
        </p:nvSpPr>
        <p:spPr>
          <a:xfrm>
            <a:off x="99213" y="353058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0.03</a:t>
            </a:r>
            <a:endParaRPr sz="600"/>
          </a:p>
        </p:txBody>
      </p:sp>
      <p:sp>
        <p:nvSpPr>
          <p:cNvPr id="3243" name="Google Shape;3243;p62"/>
          <p:cNvSpPr txBox="1"/>
          <p:nvPr/>
        </p:nvSpPr>
        <p:spPr>
          <a:xfrm>
            <a:off x="99213" y="322960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0.04</a:t>
            </a:r>
            <a:endParaRPr sz="600"/>
          </a:p>
        </p:txBody>
      </p:sp>
      <p:sp>
        <p:nvSpPr>
          <p:cNvPr id="3244" name="Google Shape;3244;p62"/>
          <p:cNvSpPr txBox="1"/>
          <p:nvPr/>
        </p:nvSpPr>
        <p:spPr>
          <a:xfrm>
            <a:off x="99213" y="293622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0.05</a:t>
            </a:r>
            <a:endParaRPr sz="600"/>
          </a:p>
        </p:txBody>
      </p:sp>
      <p:sp>
        <p:nvSpPr>
          <p:cNvPr id="3245" name="Google Shape;3245;p62"/>
          <p:cNvSpPr txBox="1"/>
          <p:nvPr/>
        </p:nvSpPr>
        <p:spPr>
          <a:xfrm>
            <a:off x="99213" y="264361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0.06</a:t>
            </a:r>
            <a:endParaRPr sz="600"/>
          </a:p>
        </p:txBody>
      </p:sp>
      <p:sp>
        <p:nvSpPr>
          <p:cNvPr id="3246" name="Google Shape;3246;p62"/>
          <p:cNvSpPr txBox="1"/>
          <p:nvPr/>
        </p:nvSpPr>
        <p:spPr>
          <a:xfrm rot="-5400000">
            <a:off x="-471066" y="3496842"/>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Attention Value</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47" name="Google Shape;3247;p62"/>
          <p:cNvSpPr txBox="1"/>
          <p:nvPr/>
        </p:nvSpPr>
        <p:spPr>
          <a:xfrm>
            <a:off x="365376" y="2003413"/>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a:t>
            </a:r>
            <a:endParaRPr sz="600"/>
          </a:p>
        </p:txBody>
      </p:sp>
      <p:sp>
        <p:nvSpPr>
          <p:cNvPr id="3248" name="Google Shape;3248;p62"/>
          <p:cNvSpPr txBox="1"/>
          <p:nvPr/>
        </p:nvSpPr>
        <p:spPr>
          <a:xfrm>
            <a:off x="2525142" y="20034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249" name="Google Shape;3249;p62"/>
          <p:cNvSpPr txBox="1"/>
          <p:nvPr/>
        </p:nvSpPr>
        <p:spPr>
          <a:xfrm>
            <a:off x="2070792" y="20079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250" name="Google Shape;3250;p62"/>
          <p:cNvSpPr txBox="1"/>
          <p:nvPr/>
        </p:nvSpPr>
        <p:spPr>
          <a:xfrm>
            <a:off x="1610742" y="20034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251" name="Google Shape;3251;p62"/>
          <p:cNvSpPr txBox="1"/>
          <p:nvPr/>
        </p:nvSpPr>
        <p:spPr>
          <a:xfrm>
            <a:off x="1150692" y="20034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252" name="Google Shape;3252;p62"/>
          <p:cNvSpPr txBox="1"/>
          <p:nvPr/>
        </p:nvSpPr>
        <p:spPr>
          <a:xfrm>
            <a:off x="696342" y="20079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253" name="Google Shape;3253;p62"/>
          <p:cNvSpPr txBox="1"/>
          <p:nvPr/>
        </p:nvSpPr>
        <p:spPr>
          <a:xfrm>
            <a:off x="365376" y="4543308"/>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a:t>
            </a:r>
            <a:endParaRPr sz="600"/>
          </a:p>
        </p:txBody>
      </p:sp>
      <p:sp>
        <p:nvSpPr>
          <p:cNvPr id="3254" name="Google Shape;3254;p62"/>
          <p:cNvSpPr txBox="1"/>
          <p:nvPr/>
        </p:nvSpPr>
        <p:spPr>
          <a:xfrm>
            <a:off x="2525142" y="45433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255" name="Google Shape;3255;p62"/>
          <p:cNvSpPr txBox="1"/>
          <p:nvPr/>
        </p:nvSpPr>
        <p:spPr>
          <a:xfrm>
            <a:off x="2070792" y="45478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256" name="Google Shape;3256;p62"/>
          <p:cNvSpPr txBox="1"/>
          <p:nvPr/>
        </p:nvSpPr>
        <p:spPr>
          <a:xfrm>
            <a:off x="1610742" y="45433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257" name="Google Shape;3257;p62"/>
          <p:cNvSpPr txBox="1"/>
          <p:nvPr/>
        </p:nvSpPr>
        <p:spPr>
          <a:xfrm>
            <a:off x="1150692" y="45433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258" name="Google Shape;3258;p62"/>
          <p:cNvSpPr txBox="1"/>
          <p:nvPr/>
        </p:nvSpPr>
        <p:spPr>
          <a:xfrm>
            <a:off x="696342" y="454782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259" name="Google Shape;3259;p62"/>
          <p:cNvSpPr/>
          <p:nvPr/>
        </p:nvSpPr>
        <p:spPr>
          <a:xfrm>
            <a:off x="2071110" y="2718120"/>
            <a:ext cx="704100" cy="255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62"/>
          <p:cNvSpPr/>
          <p:nvPr/>
        </p:nvSpPr>
        <p:spPr>
          <a:xfrm>
            <a:off x="2170425" y="185106"/>
            <a:ext cx="600300" cy="1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62"/>
          <p:cNvSpPr txBox="1"/>
          <p:nvPr/>
        </p:nvSpPr>
        <p:spPr>
          <a:xfrm>
            <a:off x="1889322" y="141347"/>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262" name="Google Shape;3262;p62"/>
          <p:cNvSpPr/>
          <p:nvPr/>
        </p:nvSpPr>
        <p:spPr>
          <a:xfrm>
            <a:off x="1818014" y="265365"/>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62"/>
          <p:cNvSpPr/>
          <p:nvPr/>
        </p:nvSpPr>
        <p:spPr>
          <a:xfrm>
            <a:off x="1814813" y="413395"/>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64" name="Google Shape;3264;p62"/>
          <p:cNvCxnSpPr/>
          <p:nvPr/>
        </p:nvCxnSpPr>
        <p:spPr>
          <a:xfrm>
            <a:off x="1744214" y="441002"/>
            <a:ext cx="202500" cy="0"/>
          </a:xfrm>
          <a:prstGeom prst="straightConnector1">
            <a:avLst/>
          </a:prstGeom>
          <a:noFill/>
          <a:ln w="19050" cap="flat" cmpd="sng">
            <a:solidFill>
              <a:srgbClr val="0000FF"/>
            </a:solidFill>
            <a:prstDash val="dash"/>
            <a:round/>
            <a:headEnd type="none" w="med" len="med"/>
            <a:tailEnd type="none" w="med" len="med"/>
          </a:ln>
        </p:spPr>
      </p:cxnSp>
      <p:sp>
        <p:nvSpPr>
          <p:cNvPr id="3265" name="Google Shape;3265;p62"/>
          <p:cNvSpPr txBox="1"/>
          <p:nvPr/>
        </p:nvSpPr>
        <p:spPr>
          <a:xfrm>
            <a:off x="1889322" y="278154"/>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Spectral-Stream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266" name="Google Shape;3266;p62"/>
          <p:cNvSpPr/>
          <p:nvPr/>
        </p:nvSpPr>
        <p:spPr>
          <a:xfrm>
            <a:off x="1712214" y="220065"/>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67" name="Google Shape;3267;p62"/>
          <p:cNvCxnSpPr/>
          <p:nvPr/>
        </p:nvCxnSpPr>
        <p:spPr>
          <a:xfrm>
            <a:off x="1744214" y="295247"/>
            <a:ext cx="202500" cy="0"/>
          </a:xfrm>
          <a:prstGeom prst="straightConnector1">
            <a:avLst/>
          </a:prstGeom>
          <a:noFill/>
          <a:ln w="19050" cap="flat" cmpd="sng">
            <a:solidFill>
              <a:srgbClr val="FF0000"/>
            </a:solidFill>
            <a:prstDash val="solid"/>
            <a:round/>
            <a:headEnd type="none" w="med" len="med"/>
            <a:tailEnd type="none" w="med" len="med"/>
          </a:ln>
        </p:spPr>
      </p:cxnSp>
      <p:sp>
        <p:nvSpPr>
          <p:cNvPr id="3268" name="Google Shape;3268;p62"/>
          <p:cNvSpPr txBox="1"/>
          <p:nvPr/>
        </p:nvSpPr>
        <p:spPr>
          <a:xfrm>
            <a:off x="1889322" y="2683379"/>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269" name="Google Shape;3269;p62"/>
          <p:cNvSpPr/>
          <p:nvPr/>
        </p:nvSpPr>
        <p:spPr>
          <a:xfrm>
            <a:off x="1818014" y="2807397"/>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62"/>
          <p:cNvSpPr/>
          <p:nvPr/>
        </p:nvSpPr>
        <p:spPr>
          <a:xfrm>
            <a:off x="1814813" y="2955427"/>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71" name="Google Shape;3271;p62"/>
          <p:cNvCxnSpPr/>
          <p:nvPr/>
        </p:nvCxnSpPr>
        <p:spPr>
          <a:xfrm>
            <a:off x="1744214" y="2983034"/>
            <a:ext cx="202500" cy="0"/>
          </a:xfrm>
          <a:prstGeom prst="straightConnector1">
            <a:avLst/>
          </a:prstGeom>
          <a:noFill/>
          <a:ln w="19050" cap="flat" cmpd="sng">
            <a:solidFill>
              <a:srgbClr val="0000FF"/>
            </a:solidFill>
            <a:prstDash val="dash"/>
            <a:round/>
            <a:headEnd type="none" w="med" len="med"/>
            <a:tailEnd type="none" w="med" len="med"/>
          </a:ln>
        </p:spPr>
      </p:cxnSp>
      <p:sp>
        <p:nvSpPr>
          <p:cNvPr id="3272" name="Google Shape;3272;p62"/>
          <p:cNvSpPr txBox="1"/>
          <p:nvPr/>
        </p:nvSpPr>
        <p:spPr>
          <a:xfrm>
            <a:off x="1889322" y="2820186"/>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Spectral-Stream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273" name="Google Shape;3273;p62"/>
          <p:cNvCxnSpPr/>
          <p:nvPr/>
        </p:nvCxnSpPr>
        <p:spPr>
          <a:xfrm>
            <a:off x="1744214" y="2837279"/>
            <a:ext cx="202500" cy="0"/>
          </a:xfrm>
          <a:prstGeom prst="straightConnector1">
            <a:avLst/>
          </a:prstGeom>
          <a:noFill/>
          <a:ln w="19050" cap="flat" cmpd="sng">
            <a:solidFill>
              <a:srgbClr val="FF0000"/>
            </a:solidFill>
            <a:prstDash val="solid"/>
            <a:round/>
            <a:headEnd type="none" w="med" len="med"/>
            <a:tailEnd type="none" w="med" len="med"/>
          </a:ln>
        </p:spPr>
      </p:cxnSp>
      <p:sp>
        <p:nvSpPr>
          <p:cNvPr id="3274" name="Google Shape;3274;p62"/>
          <p:cNvSpPr/>
          <p:nvPr/>
        </p:nvSpPr>
        <p:spPr>
          <a:xfrm>
            <a:off x="1712214" y="2762097"/>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pic>
        <p:nvPicPr>
          <p:cNvPr id="3279" name="Google Shape;3279;p63"/>
          <p:cNvPicPr preferRelativeResize="0"/>
          <p:nvPr/>
        </p:nvPicPr>
        <p:blipFill>
          <a:blip r:embed="rId1"/>
          <a:stretch>
            <a:fillRect/>
          </a:stretch>
        </p:blipFill>
        <p:spPr>
          <a:xfrm>
            <a:off x="-4650" y="-201964"/>
            <a:ext cx="3098675" cy="2478380"/>
          </a:xfrm>
          <a:prstGeom prst="rect">
            <a:avLst/>
          </a:prstGeom>
          <a:noFill/>
          <a:ln>
            <a:noFill/>
          </a:ln>
        </p:spPr>
      </p:pic>
      <p:pic>
        <p:nvPicPr>
          <p:cNvPr id="3280" name="Google Shape;3280;p63"/>
          <p:cNvPicPr preferRelativeResize="0"/>
          <p:nvPr/>
        </p:nvPicPr>
        <p:blipFill>
          <a:blip r:embed="rId2"/>
          <a:stretch>
            <a:fillRect/>
          </a:stretch>
        </p:blipFill>
        <p:spPr>
          <a:xfrm>
            <a:off x="-4650" y="2356755"/>
            <a:ext cx="3098675" cy="2478380"/>
          </a:xfrm>
          <a:prstGeom prst="rect">
            <a:avLst/>
          </a:prstGeom>
          <a:noFill/>
          <a:ln>
            <a:noFill/>
          </a:ln>
        </p:spPr>
      </p:pic>
      <p:pic>
        <p:nvPicPr>
          <p:cNvPr id="3281" name="Google Shape;3281;p63"/>
          <p:cNvPicPr preferRelativeResize="0"/>
          <p:nvPr/>
        </p:nvPicPr>
        <p:blipFill>
          <a:blip r:embed="rId3"/>
          <a:stretch>
            <a:fillRect/>
          </a:stretch>
        </p:blipFill>
        <p:spPr>
          <a:xfrm>
            <a:off x="2838451" y="2356749"/>
            <a:ext cx="3304550" cy="2478374"/>
          </a:xfrm>
          <a:prstGeom prst="rect">
            <a:avLst/>
          </a:prstGeom>
          <a:noFill/>
          <a:ln>
            <a:noFill/>
          </a:ln>
        </p:spPr>
      </p:pic>
      <p:pic>
        <p:nvPicPr>
          <p:cNvPr id="3282" name="Google Shape;3282;p63"/>
          <p:cNvPicPr preferRelativeResize="0"/>
          <p:nvPr/>
        </p:nvPicPr>
        <p:blipFill>
          <a:blip r:embed="rId4"/>
          <a:stretch>
            <a:fillRect/>
          </a:stretch>
        </p:blipFill>
        <p:spPr>
          <a:xfrm>
            <a:off x="2838450" y="-201983"/>
            <a:ext cx="3304550" cy="2478424"/>
          </a:xfrm>
          <a:prstGeom prst="rect">
            <a:avLst/>
          </a:prstGeom>
          <a:noFill/>
          <a:ln>
            <a:noFill/>
          </a:ln>
        </p:spPr>
      </p:pic>
      <p:pic>
        <p:nvPicPr>
          <p:cNvPr id="3283" name="Google Shape;3283;p63"/>
          <p:cNvPicPr preferRelativeResize="0"/>
          <p:nvPr/>
        </p:nvPicPr>
        <p:blipFill>
          <a:blip r:embed="rId5"/>
          <a:stretch>
            <a:fillRect/>
          </a:stretch>
        </p:blipFill>
        <p:spPr>
          <a:xfrm>
            <a:off x="6045325" y="2451099"/>
            <a:ext cx="3098675" cy="2323999"/>
          </a:xfrm>
          <a:prstGeom prst="rect">
            <a:avLst/>
          </a:prstGeom>
          <a:noFill/>
          <a:ln>
            <a:noFill/>
          </a:ln>
        </p:spPr>
      </p:pic>
      <p:pic>
        <p:nvPicPr>
          <p:cNvPr id="3284" name="Google Shape;3284;p63"/>
          <p:cNvPicPr preferRelativeResize="0"/>
          <p:nvPr/>
        </p:nvPicPr>
        <p:blipFill>
          <a:blip r:embed="rId6"/>
          <a:stretch>
            <a:fillRect/>
          </a:stretch>
        </p:blipFill>
        <p:spPr>
          <a:xfrm>
            <a:off x="6045362" y="-124796"/>
            <a:ext cx="3098675" cy="2324029"/>
          </a:xfrm>
          <a:prstGeom prst="rect">
            <a:avLst/>
          </a:prstGeom>
          <a:noFill/>
          <a:ln>
            <a:noFill/>
          </a:ln>
        </p:spPr>
      </p:pic>
      <p:sp>
        <p:nvSpPr>
          <p:cNvPr id="3285" name="Google Shape;3285;p63"/>
          <p:cNvSpPr txBox="1"/>
          <p:nvPr/>
        </p:nvSpPr>
        <p:spPr>
          <a:xfrm>
            <a:off x="4304124" y="2087779"/>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286" name="Google Shape;3286;p63"/>
          <p:cNvSpPr txBox="1"/>
          <p:nvPr/>
        </p:nvSpPr>
        <p:spPr>
          <a:xfrm>
            <a:off x="7408098" y="2087779"/>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287" name="Google Shape;3287;p63"/>
          <p:cNvSpPr txBox="1"/>
          <p:nvPr/>
        </p:nvSpPr>
        <p:spPr>
          <a:xfrm>
            <a:off x="3936017" y="2263583"/>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Test Sample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288" name="Google Shape;3288;p63"/>
          <p:cNvSpPr txBox="1"/>
          <p:nvPr/>
        </p:nvSpPr>
        <p:spPr>
          <a:xfrm>
            <a:off x="1396480" y="4635611"/>
            <a:ext cx="37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289" name="Google Shape;3289;p63"/>
          <p:cNvSpPr txBox="1"/>
          <p:nvPr/>
        </p:nvSpPr>
        <p:spPr>
          <a:xfrm>
            <a:off x="4304124" y="4635611"/>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290" name="Google Shape;3290;p63"/>
          <p:cNvSpPr txBox="1"/>
          <p:nvPr/>
        </p:nvSpPr>
        <p:spPr>
          <a:xfrm>
            <a:off x="3936017" y="4807203"/>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Test Sample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291" name="Google Shape;3291;p63"/>
          <p:cNvSpPr/>
          <p:nvPr/>
        </p:nvSpPr>
        <p:spPr>
          <a:xfrm>
            <a:off x="3178575" y="4590024"/>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63"/>
          <p:cNvSpPr/>
          <p:nvPr/>
        </p:nvSpPr>
        <p:spPr>
          <a:xfrm>
            <a:off x="3202000" y="2031317"/>
            <a:ext cx="27354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63"/>
          <p:cNvSpPr/>
          <p:nvPr/>
        </p:nvSpPr>
        <p:spPr>
          <a:xfrm>
            <a:off x="4201975" y="4691378"/>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294" name="Google Shape;3294;p63"/>
          <p:cNvSpPr/>
          <p:nvPr/>
        </p:nvSpPr>
        <p:spPr>
          <a:xfrm>
            <a:off x="4201975" y="2133667"/>
            <a:ext cx="577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295" name="Google Shape;3295;p63"/>
          <p:cNvSpPr txBox="1"/>
          <p:nvPr/>
        </p:nvSpPr>
        <p:spPr>
          <a:xfrm>
            <a:off x="3613278"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3296" name="Google Shape;3296;p63"/>
          <p:cNvSpPr txBox="1"/>
          <p:nvPr/>
        </p:nvSpPr>
        <p:spPr>
          <a:xfrm>
            <a:off x="4125342"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3297" name="Google Shape;3297;p63"/>
          <p:cNvSpPr txBox="1"/>
          <p:nvPr/>
        </p:nvSpPr>
        <p:spPr>
          <a:xfrm>
            <a:off x="4644850"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3298" name="Google Shape;3298;p63"/>
          <p:cNvSpPr txBox="1"/>
          <p:nvPr/>
        </p:nvSpPr>
        <p:spPr>
          <a:xfrm>
            <a:off x="5164013"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3299" name="Google Shape;3299;p63"/>
          <p:cNvSpPr txBox="1"/>
          <p:nvPr/>
        </p:nvSpPr>
        <p:spPr>
          <a:xfrm>
            <a:off x="5670678" y="1930436"/>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3300" name="Google Shape;3300;p63"/>
          <p:cNvSpPr txBox="1"/>
          <p:nvPr/>
        </p:nvSpPr>
        <p:spPr>
          <a:xfrm>
            <a:off x="3101214" y="193043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301" name="Google Shape;3301;p63"/>
          <p:cNvSpPr txBox="1"/>
          <p:nvPr/>
        </p:nvSpPr>
        <p:spPr>
          <a:xfrm>
            <a:off x="3613278"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0.2</a:t>
            </a:r>
            <a:endParaRPr sz="600"/>
          </a:p>
        </p:txBody>
      </p:sp>
      <p:sp>
        <p:nvSpPr>
          <p:cNvPr id="3302" name="Google Shape;3302;p63"/>
          <p:cNvSpPr txBox="1"/>
          <p:nvPr/>
        </p:nvSpPr>
        <p:spPr>
          <a:xfrm>
            <a:off x="4125342"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0.4</a:t>
            </a:r>
            <a:endParaRPr sz="600"/>
          </a:p>
        </p:txBody>
      </p:sp>
      <p:sp>
        <p:nvSpPr>
          <p:cNvPr id="3303" name="Google Shape;3303;p63"/>
          <p:cNvSpPr txBox="1"/>
          <p:nvPr/>
        </p:nvSpPr>
        <p:spPr>
          <a:xfrm>
            <a:off x="4644850"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0.6</a:t>
            </a:r>
            <a:endParaRPr sz="600"/>
          </a:p>
        </p:txBody>
      </p:sp>
      <p:sp>
        <p:nvSpPr>
          <p:cNvPr id="3304" name="Google Shape;3304;p63"/>
          <p:cNvSpPr txBox="1"/>
          <p:nvPr/>
        </p:nvSpPr>
        <p:spPr>
          <a:xfrm>
            <a:off x="5164013"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0.8</a:t>
            </a:r>
            <a:endParaRPr sz="600"/>
          </a:p>
        </p:txBody>
      </p:sp>
      <p:sp>
        <p:nvSpPr>
          <p:cNvPr id="3305" name="Google Shape;3305;p63"/>
          <p:cNvSpPr txBox="1"/>
          <p:nvPr/>
        </p:nvSpPr>
        <p:spPr>
          <a:xfrm>
            <a:off x="5670678" y="4486538"/>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t>1.0</a:t>
            </a:r>
            <a:endParaRPr sz="600"/>
          </a:p>
        </p:txBody>
      </p:sp>
      <p:sp>
        <p:nvSpPr>
          <p:cNvPr id="3306" name="Google Shape;3306;p63"/>
          <p:cNvSpPr txBox="1"/>
          <p:nvPr/>
        </p:nvSpPr>
        <p:spPr>
          <a:xfrm>
            <a:off x="3101214" y="448653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307" name="Google Shape;3307;p63"/>
          <p:cNvSpPr/>
          <p:nvPr/>
        </p:nvSpPr>
        <p:spPr>
          <a:xfrm>
            <a:off x="2979500" y="230742"/>
            <a:ext cx="243900" cy="183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63"/>
          <p:cNvSpPr txBox="1"/>
          <p:nvPr/>
        </p:nvSpPr>
        <p:spPr>
          <a:xfrm>
            <a:off x="2972424" y="119767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3309" name="Google Shape;3309;p63"/>
          <p:cNvSpPr txBox="1"/>
          <p:nvPr/>
        </p:nvSpPr>
        <p:spPr>
          <a:xfrm>
            <a:off x="2972435" y="19783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250</a:t>
            </a:r>
            <a:endParaRPr sz="600"/>
          </a:p>
        </p:txBody>
      </p:sp>
      <p:sp>
        <p:nvSpPr>
          <p:cNvPr id="3310" name="Google Shape;3310;p63"/>
          <p:cNvSpPr txBox="1"/>
          <p:nvPr/>
        </p:nvSpPr>
        <p:spPr>
          <a:xfrm>
            <a:off x="2985624" y="152371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311" name="Google Shape;3311;p63"/>
          <p:cNvSpPr txBox="1"/>
          <p:nvPr/>
        </p:nvSpPr>
        <p:spPr>
          <a:xfrm>
            <a:off x="2972424" y="856201"/>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150</a:t>
            </a:r>
            <a:endParaRPr sz="600"/>
          </a:p>
        </p:txBody>
      </p:sp>
      <p:sp>
        <p:nvSpPr>
          <p:cNvPr id="3312" name="Google Shape;3312;p63"/>
          <p:cNvSpPr txBox="1"/>
          <p:nvPr/>
        </p:nvSpPr>
        <p:spPr>
          <a:xfrm rot="-5400000">
            <a:off x="2445870" y="995129"/>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13" name="Google Shape;3313;p63"/>
          <p:cNvSpPr txBox="1"/>
          <p:nvPr/>
        </p:nvSpPr>
        <p:spPr>
          <a:xfrm>
            <a:off x="2972435" y="52701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200</a:t>
            </a:r>
            <a:endParaRPr sz="600"/>
          </a:p>
        </p:txBody>
      </p:sp>
      <p:sp>
        <p:nvSpPr>
          <p:cNvPr id="3314" name="Google Shape;3314;p63"/>
          <p:cNvSpPr/>
          <p:nvPr/>
        </p:nvSpPr>
        <p:spPr>
          <a:xfrm>
            <a:off x="2986050" y="2620749"/>
            <a:ext cx="2439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63"/>
          <p:cNvSpPr txBox="1"/>
          <p:nvPr/>
        </p:nvSpPr>
        <p:spPr>
          <a:xfrm>
            <a:off x="2976480" y="253886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100</a:t>
            </a:r>
            <a:endParaRPr sz="600"/>
          </a:p>
        </p:txBody>
      </p:sp>
      <p:sp>
        <p:nvSpPr>
          <p:cNvPr id="3316" name="Google Shape;3316;p63"/>
          <p:cNvSpPr txBox="1"/>
          <p:nvPr/>
        </p:nvSpPr>
        <p:spPr>
          <a:xfrm>
            <a:off x="2985637" y="404762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317" name="Google Shape;3317;p63"/>
          <p:cNvSpPr txBox="1"/>
          <p:nvPr/>
        </p:nvSpPr>
        <p:spPr>
          <a:xfrm rot="-5400000">
            <a:off x="2445870" y="3440899"/>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18" name="Google Shape;3318;p63"/>
          <p:cNvSpPr txBox="1"/>
          <p:nvPr/>
        </p:nvSpPr>
        <p:spPr>
          <a:xfrm>
            <a:off x="2985637" y="367272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319" name="Google Shape;3319;p63"/>
          <p:cNvSpPr txBox="1"/>
          <p:nvPr/>
        </p:nvSpPr>
        <p:spPr>
          <a:xfrm>
            <a:off x="2985637" y="3293247"/>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60</a:t>
            </a:r>
            <a:endParaRPr sz="600"/>
          </a:p>
        </p:txBody>
      </p:sp>
      <p:sp>
        <p:nvSpPr>
          <p:cNvPr id="3320" name="Google Shape;3320;p63"/>
          <p:cNvSpPr txBox="1"/>
          <p:nvPr/>
        </p:nvSpPr>
        <p:spPr>
          <a:xfrm>
            <a:off x="2985637" y="291605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80</a:t>
            </a:r>
            <a:endParaRPr sz="600"/>
          </a:p>
        </p:txBody>
      </p:sp>
      <p:sp>
        <p:nvSpPr>
          <p:cNvPr id="3321" name="Google Shape;3321;p63"/>
          <p:cNvSpPr/>
          <p:nvPr/>
        </p:nvSpPr>
        <p:spPr>
          <a:xfrm>
            <a:off x="391700" y="2028717"/>
            <a:ext cx="2408100" cy="1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63"/>
          <p:cNvSpPr/>
          <p:nvPr/>
        </p:nvSpPr>
        <p:spPr>
          <a:xfrm>
            <a:off x="340625" y="4589999"/>
            <a:ext cx="24081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63"/>
          <p:cNvSpPr/>
          <p:nvPr/>
        </p:nvSpPr>
        <p:spPr>
          <a:xfrm>
            <a:off x="7198325" y="2099342"/>
            <a:ext cx="7449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63"/>
          <p:cNvSpPr/>
          <p:nvPr/>
        </p:nvSpPr>
        <p:spPr>
          <a:xfrm>
            <a:off x="7123700" y="2099342"/>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Frequency (Hz)</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325" name="Google Shape;3325;p63"/>
          <p:cNvSpPr/>
          <p:nvPr/>
        </p:nvSpPr>
        <p:spPr>
          <a:xfrm>
            <a:off x="6312175" y="1996567"/>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63"/>
          <p:cNvSpPr/>
          <p:nvPr/>
        </p:nvSpPr>
        <p:spPr>
          <a:xfrm>
            <a:off x="6299375" y="4579399"/>
            <a:ext cx="2542800" cy="9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63"/>
          <p:cNvSpPr/>
          <p:nvPr/>
        </p:nvSpPr>
        <p:spPr>
          <a:xfrm>
            <a:off x="7408100" y="2538875"/>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63"/>
          <p:cNvSpPr/>
          <p:nvPr/>
        </p:nvSpPr>
        <p:spPr>
          <a:xfrm>
            <a:off x="7408100" y="-32608"/>
            <a:ext cx="373200" cy="12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63"/>
          <p:cNvSpPr/>
          <p:nvPr/>
        </p:nvSpPr>
        <p:spPr>
          <a:xfrm>
            <a:off x="779300" y="2130235"/>
            <a:ext cx="12915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Temporal/Frequency Steps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330" name="Google Shape;3330;p63"/>
          <p:cNvSpPr/>
          <p:nvPr/>
        </p:nvSpPr>
        <p:spPr>
          <a:xfrm>
            <a:off x="848663" y="4667673"/>
            <a:ext cx="1408500" cy="26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Temporal/Frequency Steps</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331" name="Google Shape;3331;p63"/>
          <p:cNvSpPr txBox="1"/>
          <p:nvPr/>
        </p:nvSpPr>
        <p:spPr>
          <a:xfrm>
            <a:off x="6700513"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332" name="Google Shape;3332;p63"/>
          <p:cNvSpPr txBox="1"/>
          <p:nvPr/>
        </p:nvSpPr>
        <p:spPr>
          <a:xfrm>
            <a:off x="7197726"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333" name="Google Shape;3333;p63"/>
          <p:cNvSpPr txBox="1"/>
          <p:nvPr/>
        </p:nvSpPr>
        <p:spPr>
          <a:xfrm>
            <a:off x="7695948"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334" name="Google Shape;3334;p63"/>
          <p:cNvSpPr txBox="1"/>
          <p:nvPr/>
        </p:nvSpPr>
        <p:spPr>
          <a:xfrm>
            <a:off x="8194180" y="189927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335" name="Google Shape;3335;p63"/>
          <p:cNvSpPr txBox="1"/>
          <p:nvPr/>
        </p:nvSpPr>
        <p:spPr>
          <a:xfrm>
            <a:off x="8678605" y="190370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336" name="Google Shape;3336;p63"/>
          <p:cNvSpPr txBox="1"/>
          <p:nvPr/>
        </p:nvSpPr>
        <p:spPr>
          <a:xfrm>
            <a:off x="6202700" y="190370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337" name="Google Shape;3337;p63"/>
          <p:cNvSpPr txBox="1"/>
          <p:nvPr/>
        </p:nvSpPr>
        <p:spPr>
          <a:xfrm>
            <a:off x="6700513"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338" name="Google Shape;3338;p63"/>
          <p:cNvSpPr txBox="1"/>
          <p:nvPr/>
        </p:nvSpPr>
        <p:spPr>
          <a:xfrm>
            <a:off x="7197726"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339" name="Google Shape;3339;p63"/>
          <p:cNvSpPr txBox="1"/>
          <p:nvPr/>
        </p:nvSpPr>
        <p:spPr>
          <a:xfrm>
            <a:off x="7695948"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340" name="Google Shape;3340;p63"/>
          <p:cNvSpPr txBox="1"/>
          <p:nvPr/>
        </p:nvSpPr>
        <p:spPr>
          <a:xfrm>
            <a:off x="8194180" y="447518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341" name="Google Shape;3341;p63"/>
          <p:cNvSpPr txBox="1"/>
          <p:nvPr/>
        </p:nvSpPr>
        <p:spPr>
          <a:xfrm>
            <a:off x="8678605" y="447960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342" name="Google Shape;3342;p63"/>
          <p:cNvSpPr txBox="1"/>
          <p:nvPr/>
        </p:nvSpPr>
        <p:spPr>
          <a:xfrm>
            <a:off x="6202700" y="447960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a:t>
            </a:r>
            <a:endParaRPr sz="600"/>
          </a:p>
        </p:txBody>
      </p:sp>
      <p:sp>
        <p:nvSpPr>
          <p:cNvPr id="3343" name="Google Shape;3343;p63"/>
          <p:cNvSpPr/>
          <p:nvPr/>
        </p:nvSpPr>
        <p:spPr>
          <a:xfrm>
            <a:off x="7243275" y="4660674"/>
            <a:ext cx="744900" cy="13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63"/>
          <p:cNvSpPr/>
          <p:nvPr/>
        </p:nvSpPr>
        <p:spPr>
          <a:xfrm>
            <a:off x="7144725" y="4691378"/>
            <a:ext cx="942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Frequency (Hz)</a:t>
            </a:r>
            <a:endParaRPr sz="8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345" name="Google Shape;3345;p63"/>
          <p:cNvSpPr/>
          <p:nvPr/>
        </p:nvSpPr>
        <p:spPr>
          <a:xfrm>
            <a:off x="6055325" y="2676474"/>
            <a:ext cx="256800" cy="192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63"/>
          <p:cNvSpPr txBox="1"/>
          <p:nvPr/>
        </p:nvSpPr>
        <p:spPr>
          <a:xfrm rot="-5400000">
            <a:off x="5561016" y="3437816"/>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47" name="Google Shape;3347;p63"/>
          <p:cNvSpPr txBox="1"/>
          <p:nvPr/>
        </p:nvSpPr>
        <p:spPr>
          <a:xfrm>
            <a:off x="6114482" y="365671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3348" name="Google Shape;3348;p63"/>
          <p:cNvSpPr txBox="1"/>
          <p:nvPr/>
        </p:nvSpPr>
        <p:spPr>
          <a:xfrm>
            <a:off x="6112020" y="414134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15</a:t>
            </a:r>
            <a:endParaRPr sz="600"/>
          </a:p>
        </p:txBody>
      </p:sp>
      <p:sp>
        <p:nvSpPr>
          <p:cNvPr id="3349" name="Google Shape;3349;p63"/>
          <p:cNvSpPr txBox="1"/>
          <p:nvPr/>
        </p:nvSpPr>
        <p:spPr>
          <a:xfrm>
            <a:off x="6114526" y="389445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350" name="Google Shape;3350;p63"/>
          <p:cNvSpPr txBox="1"/>
          <p:nvPr/>
        </p:nvSpPr>
        <p:spPr>
          <a:xfrm>
            <a:off x="6111907" y="294120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351" name="Google Shape;3351;p63"/>
          <p:cNvSpPr txBox="1"/>
          <p:nvPr/>
        </p:nvSpPr>
        <p:spPr>
          <a:xfrm>
            <a:off x="6117845" y="342583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352" name="Google Shape;3352;p63"/>
          <p:cNvSpPr txBox="1"/>
          <p:nvPr/>
        </p:nvSpPr>
        <p:spPr>
          <a:xfrm>
            <a:off x="6111895" y="317894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3353" name="Google Shape;3353;p63"/>
          <p:cNvSpPr txBox="1"/>
          <p:nvPr/>
        </p:nvSpPr>
        <p:spPr>
          <a:xfrm>
            <a:off x="6117857" y="2703458"/>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3354" name="Google Shape;3354;p63"/>
          <p:cNvSpPr txBox="1"/>
          <p:nvPr/>
        </p:nvSpPr>
        <p:spPr>
          <a:xfrm>
            <a:off x="6111901" y="436766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355" name="Google Shape;3355;p63"/>
          <p:cNvSpPr/>
          <p:nvPr/>
        </p:nvSpPr>
        <p:spPr>
          <a:xfrm>
            <a:off x="6100275" y="-6858"/>
            <a:ext cx="211800" cy="19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63"/>
          <p:cNvSpPr txBox="1"/>
          <p:nvPr/>
        </p:nvSpPr>
        <p:spPr>
          <a:xfrm rot="-5400000">
            <a:off x="5561028" y="883336"/>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μV²/Hz (dB)</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57" name="Google Shape;3357;p63"/>
          <p:cNvSpPr txBox="1"/>
          <p:nvPr/>
        </p:nvSpPr>
        <p:spPr>
          <a:xfrm>
            <a:off x="6121669" y="110804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25</a:t>
            </a:r>
            <a:endParaRPr sz="600"/>
          </a:p>
        </p:txBody>
      </p:sp>
      <p:sp>
        <p:nvSpPr>
          <p:cNvPr id="3358" name="Google Shape;3358;p63"/>
          <p:cNvSpPr txBox="1"/>
          <p:nvPr/>
        </p:nvSpPr>
        <p:spPr>
          <a:xfrm>
            <a:off x="6115832" y="165744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15</a:t>
            </a:r>
            <a:endParaRPr sz="600"/>
          </a:p>
        </p:txBody>
      </p:sp>
      <p:sp>
        <p:nvSpPr>
          <p:cNvPr id="3359" name="Google Shape;3359;p63"/>
          <p:cNvSpPr txBox="1"/>
          <p:nvPr/>
        </p:nvSpPr>
        <p:spPr>
          <a:xfrm>
            <a:off x="6118288" y="137480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360" name="Google Shape;3360;p63"/>
          <p:cNvSpPr txBox="1"/>
          <p:nvPr/>
        </p:nvSpPr>
        <p:spPr>
          <a:xfrm>
            <a:off x="6115694" y="282047"/>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361" name="Google Shape;3361;p63"/>
          <p:cNvSpPr txBox="1"/>
          <p:nvPr/>
        </p:nvSpPr>
        <p:spPr>
          <a:xfrm>
            <a:off x="6121682" y="828769"/>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362" name="Google Shape;3362;p63"/>
          <p:cNvSpPr txBox="1"/>
          <p:nvPr/>
        </p:nvSpPr>
        <p:spPr>
          <a:xfrm>
            <a:off x="6121682" y="549491"/>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35</a:t>
            </a:r>
            <a:endParaRPr sz="600"/>
          </a:p>
        </p:txBody>
      </p:sp>
      <p:sp>
        <p:nvSpPr>
          <p:cNvPr id="3363" name="Google Shape;3363;p63"/>
          <p:cNvSpPr txBox="1"/>
          <p:nvPr/>
        </p:nvSpPr>
        <p:spPr>
          <a:xfrm>
            <a:off x="6121669" y="15303"/>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45</a:t>
            </a:r>
            <a:endParaRPr sz="600"/>
          </a:p>
        </p:txBody>
      </p:sp>
      <p:sp>
        <p:nvSpPr>
          <p:cNvPr id="3364" name="Google Shape;3364;p63"/>
          <p:cNvSpPr/>
          <p:nvPr/>
        </p:nvSpPr>
        <p:spPr>
          <a:xfrm>
            <a:off x="122200" y="95792"/>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63"/>
          <p:cNvSpPr txBox="1"/>
          <p:nvPr/>
        </p:nvSpPr>
        <p:spPr>
          <a:xfrm>
            <a:off x="100584" y="179803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0.00</a:t>
            </a:r>
            <a:endParaRPr sz="600"/>
          </a:p>
        </p:txBody>
      </p:sp>
      <p:sp>
        <p:nvSpPr>
          <p:cNvPr id="3366" name="Google Shape;3366;p63"/>
          <p:cNvSpPr txBox="1"/>
          <p:nvPr/>
        </p:nvSpPr>
        <p:spPr>
          <a:xfrm>
            <a:off x="100584" y="152371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0.01</a:t>
            </a:r>
            <a:endParaRPr sz="600"/>
          </a:p>
        </p:txBody>
      </p:sp>
      <p:sp>
        <p:nvSpPr>
          <p:cNvPr id="3367" name="Google Shape;3367;p63"/>
          <p:cNvSpPr txBox="1"/>
          <p:nvPr/>
        </p:nvSpPr>
        <p:spPr>
          <a:xfrm>
            <a:off x="100584" y="124024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0.02</a:t>
            </a:r>
            <a:endParaRPr sz="600"/>
          </a:p>
        </p:txBody>
      </p:sp>
      <p:sp>
        <p:nvSpPr>
          <p:cNvPr id="3368" name="Google Shape;3368;p63"/>
          <p:cNvSpPr txBox="1"/>
          <p:nvPr/>
        </p:nvSpPr>
        <p:spPr>
          <a:xfrm>
            <a:off x="100584" y="964933"/>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0.03</a:t>
            </a:r>
            <a:endParaRPr sz="600"/>
          </a:p>
        </p:txBody>
      </p:sp>
      <p:sp>
        <p:nvSpPr>
          <p:cNvPr id="3369" name="Google Shape;3369;p63"/>
          <p:cNvSpPr txBox="1"/>
          <p:nvPr/>
        </p:nvSpPr>
        <p:spPr>
          <a:xfrm>
            <a:off x="100584" y="681469"/>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0.04</a:t>
            </a:r>
            <a:endParaRPr sz="600"/>
          </a:p>
        </p:txBody>
      </p:sp>
      <p:sp>
        <p:nvSpPr>
          <p:cNvPr id="3370" name="Google Shape;3370;p63"/>
          <p:cNvSpPr txBox="1"/>
          <p:nvPr/>
        </p:nvSpPr>
        <p:spPr>
          <a:xfrm>
            <a:off x="100584" y="400585"/>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0.05</a:t>
            </a:r>
            <a:endParaRPr sz="600"/>
          </a:p>
        </p:txBody>
      </p:sp>
      <p:sp>
        <p:nvSpPr>
          <p:cNvPr id="3371" name="Google Shape;3371;p63"/>
          <p:cNvSpPr txBox="1"/>
          <p:nvPr/>
        </p:nvSpPr>
        <p:spPr>
          <a:xfrm>
            <a:off x="100584" y="123685"/>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0.06</a:t>
            </a:r>
            <a:endParaRPr sz="600"/>
          </a:p>
        </p:txBody>
      </p:sp>
      <p:sp>
        <p:nvSpPr>
          <p:cNvPr id="3372" name="Google Shape;3372;p63"/>
          <p:cNvSpPr txBox="1"/>
          <p:nvPr/>
        </p:nvSpPr>
        <p:spPr>
          <a:xfrm rot="-5400000">
            <a:off x="-469655" y="886471"/>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Attention Value</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73" name="Google Shape;3373;p63"/>
          <p:cNvSpPr/>
          <p:nvPr/>
        </p:nvSpPr>
        <p:spPr>
          <a:xfrm>
            <a:off x="109275" y="2657124"/>
            <a:ext cx="243900" cy="190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63"/>
          <p:cNvSpPr txBox="1"/>
          <p:nvPr/>
        </p:nvSpPr>
        <p:spPr>
          <a:xfrm>
            <a:off x="108813" y="435852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0.00</a:t>
            </a:r>
            <a:endParaRPr sz="600"/>
          </a:p>
        </p:txBody>
      </p:sp>
      <p:sp>
        <p:nvSpPr>
          <p:cNvPr id="3375" name="Google Shape;3375;p63"/>
          <p:cNvSpPr txBox="1"/>
          <p:nvPr/>
        </p:nvSpPr>
        <p:spPr>
          <a:xfrm>
            <a:off x="99213" y="406591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0.01</a:t>
            </a:r>
            <a:endParaRPr sz="600"/>
          </a:p>
        </p:txBody>
      </p:sp>
      <p:sp>
        <p:nvSpPr>
          <p:cNvPr id="3376" name="Google Shape;3376;p63"/>
          <p:cNvSpPr txBox="1"/>
          <p:nvPr/>
        </p:nvSpPr>
        <p:spPr>
          <a:xfrm>
            <a:off x="99213" y="376416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0.02</a:t>
            </a:r>
            <a:endParaRPr sz="600"/>
          </a:p>
        </p:txBody>
      </p:sp>
      <p:sp>
        <p:nvSpPr>
          <p:cNvPr id="3377" name="Google Shape;3377;p63"/>
          <p:cNvSpPr txBox="1"/>
          <p:nvPr/>
        </p:nvSpPr>
        <p:spPr>
          <a:xfrm>
            <a:off x="99213" y="347155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0.03</a:t>
            </a:r>
            <a:endParaRPr sz="600"/>
          </a:p>
        </p:txBody>
      </p:sp>
      <p:sp>
        <p:nvSpPr>
          <p:cNvPr id="3378" name="Google Shape;3378;p63"/>
          <p:cNvSpPr txBox="1"/>
          <p:nvPr/>
        </p:nvSpPr>
        <p:spPr>
          <a:xfrm>
            <a:off x="99213" y="317058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0.04</a:t>
            </a:r>
            <a:endParaRPr sz="600"/>
          </a:p>
        </p:txBody>
      </p:sp>
      <p:sp>
        <p:nvSpPr>
          <p:cNvPr id="3379" name="Google Shape;3379;p63"/>
          <p:cNvSpPr txBox="1"/>
          <p:nvPr/>
        </p:nvSpPr>
        <p:spPr>
          <a:xfrm>
            <a:off x="99213" y="2877194"/>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0.05</a:t>
            </a:r>
            <a:endParaRPr sz="600"/>
          </a:p>
        </p:txBody>
      </p:sp>
      <p:sp>
        <p:nvSpPr>
          <p:cNvPr id="3380" name="Google Shape;3380;p63"/>
          <p:cNvSpPr txBox="1"/>
          <p:nvPr/>
        </p:nvSpPr>
        <p:spPr>
          <a:xfrm>
            <a:off x="99213" y="258458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0.06</a:t>
            </a:r>
            <a:endParaRPr sz="600"/>
          </a:p>
        </p:txBody>
      </p:sp>
      <p:sp>
        <p:nvSpPr>
          <p:cNvPr id="3381" name="Google Shape;3381;p63"/>
          <p:cNvSpPr txBox="1"/>
          <p:nvPr/>
        </p:nvSpPr>
        <p:spPr>
          <a:xfrm rot="-5400000">
            <a:off x="-471066" y="3437816"/>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chemeClr val="dk1"/>
                </a:solidFill>
                <a:latin typeface="Times New Roman" panose="02020603050405020304"/>
                <a:ea typeface="Times New Roman" panose="02020603050405020304"/>
                <a:cs typeface="Times New Roman" panose="02020603050405020304"/>
                <a:sym typeface="Times New Roman" panose="02020603050405020304"/>
              </a:rPr>
              <a:t>Attention Value</a:t>
            </a:r>
            <a:endParaRPr sz="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82" name="Google Shape;3382;p63"/>
          <p:cNvSpPr txBox="1"/>
          <p:nvPr/>
        </p:nvSpPr>
        <p:spPr>
          <a:xfrm>
            <a:off x="365376" y="1925929"/>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a:t>
            </a:r>
            <a:endParaRPr sz="600"/>
          </a:p>
        </p:txBody>
      </p:sp>
      <p:sp>
        <p:nvSpPr>
          <p:cNvPr id="3383" name="Google Shape;3383;p63"/>
          <p:cNvSpPr txBox="1"/>
          <p:nvPr/>
        </p:nvSpPr>
        <p:spPr>
          <a:xfrm>
            <a:off x="2525142" y="19259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384" name="Google Shape;3384;p63"/>
          <p:cNvSpPr txBox="1"/>
          <p:nvPr/>
        </p:nvSpPr>
        <p:spPr>
          <a:xfrm>
            <a:off x="2070792" y="19304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385" name="Google Shape;3385;p63"/>
          <p:cNvSpPr txBox="1"/>
          <p:nvPr/>
        </p:nvSpPr>
        <p:spPr>
          <a:xfrm>
            <a:off x="1610742" y="19259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386" name="Google Shape;3386;p63"/>
          <p:cNvSpPr txBox="1"/>
          <p:nvPr/>
        </p:nvSpPr>
        <p:spPr>
          <a:xfrm>
            <a:off x="1150692" y="19259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387" name="Google Shape;3387;p63"/>
          <p:cNvSpPr txBox="1"/>
          <p:nvPr/>
        </p:nvSpPr>
        <p:spPr>
          <a:xfrm>
            <a:off x="696342" y="193044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388" name="Google Shape;3388;p63"/>
          <p:cNvSpPr txBox="1"/>
          <p:nvPr/>
        </p:nvSpPr>
        <p:spPr>
          <a:xfrm>
            <a:off x="365376" y="4484282"/>
            <a:ext cx="256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a:t>
            </a:r>
            <a:endParaRPr sz="600"/>
          </a:p>
        </p:txBody>
      </p:sp>
      <p:sp>
        <p:nvSpPr>
          <p:cNvPr id="3389" name="Google Shape;3389;p63"/>
          <p:cNvSpPr txBox="1"/>
          <p:nvPr/>
        </p:nvSpPr>
        <p:spPr>
          <a:xfrm>
            <a:off x="2525142" y="44842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50</a:t>
            </a:r>
            <a:endParaRPr sz="600"/>
          </a:p>
        </p:txBody>
      </p:sp>
      <p:sp>
        <p:nvSpPr>
          <p:cNvPr id="3390" name="Google Shape;3390;p63"/>
          <p:cNvSpPr txBox="1"/>
          <p:nvPr/>
        </p:nvSpPr>
        <p:spPr>
          <a:xfrm>
            <a:off x="2070792" y="44887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40</a:t>
            </a:r>
            <a:endParaRPr sz="600"/>
          </a:p>
        </p:txBody>
      </p:sp>
      <p:sp>
        <p:nvSpPr>
          <p:cNvPr id="3391" name="Google Shape;3391;p63"/>
          <p:cNvSpPr txBox="1"/>
          <p:nvPr/>
        </p:nvSpPr>
        <p:spPr>
          <a:xfrm>
            <a:off x="1610742" y="44842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30</a:t>
            </a:r>
            <a:endParaRPr sz="600"/>
          </a:p>
        </p:txBody>
      </p:sp>
      <p:sp>
        <p:nvSpPr>
          <p:cNvPr id="3392" name="Google Shape;3392;p63"/>
          <p:cNvSpPr txBox="1"/>
          <p:nvPr/>
        </p:nvSpPr>
        <p:spPr>
          <a:xfrm>
            <a:off x="1150692" y="44842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20</a:t>
            </a:r>
            <a:endParaRPr sz="600"/>
          </a:p>
        </p:txBody>
      </p:sp>
      <p:sp>
        <p:nvSpPr>
          <p:cNvPr id="3393" name="Google Shape;3393;p63"/>
          <p:cNvSpPr txBox="1"/>
          <p:nvPr/>
        </p:nvSpPr>
        <p:spPr>
          <a:xfrm>
            <a:off x="696342" y="448879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600"/>
              <a:t>10</a:t>
            </a:r>
            <a:endParaRPr sz="600"/>
          </a:p>
        </p:txBody>
      </p:sp>
      <p:sp>
        <p:nvSpPr>
          <p:cNvPr id="3394" name="Google Shape;3394;p63"/>
          <p:cNvSpPr/>
          <p:nvPr/>
        </p:nvSpPr>
        <p:spPr>
          <a:xfrm>
            <a:off x="2071110" y="2659094"/>
            <a:ext cx="704100" cy="255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63"/>
          <p:cNvSpPr/>
          <p:nvPr/>
        </p:nvSpPr>
        <p:spPr>
          <a:xfrm>
            <a:off x="2170425" y="107623"/>
            <a:ext cx="600300" cy="18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63"/>
          <p:cNvSpPr txBox="1"/>
          <p:nvPr/>
        </p:nvSpPr>
        <p:spPr>
          <a:xfrm>
            <a:off x="1889322" y="63864"/>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397" name="Google Shape;3397;p63"/>
          <p:cNvSpPr/>
          <p:nvPr/>
        </p:nvSpPr>
        <p:spPr>
          <a:xfrm>
            <a:off x="1818014" y="187882"/>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63"/>
          <p:cNvSpPr/>
          <p:nvPr/>
        </p:nvSpPr>
        <p:spPr>
          <a:xfrm>
            <a:off x="1814813" y="335912"/>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399" name="Google Shape;3399;p63"/>
          <p:cNvCxnSpPr/>
          <p:nvPr/>
        </p:nvCxnSpPr>
        <p:spPr>
          <a:xfrm>
            <a:off x="1744214" y="363519"/>
            <a:ext cx="202500" cy="0"/>
          </a:xfrm>
          <a:prstGeom prst="straightConnector1">
            <a:avLst/>
          </a:prstGeom>
          <a:noFill/>
          <a:ln w="19050" cap="flat" cmpd="sng">
            <a:solidFill>
              <a:srgbClr val="0000FF"/>
            </a:solidFill>
            <a:prstDash val="dash"/>
            <a:round/>
            <a:headEnd type="none" w="med" len="med"/>
            <a:tailEnd type="none" w="med" len="med"/>
          </a:ln>
        </p:spPr>
      </p:cxnSp>
      <p:sp>
        <p:nvSpPr>
          <p:cNvPr id="3400" name="Google Shape;3400;p63"/>
          <p:cNvSpPr txBox="1"/>
          <p:nvPr/>
        </p:nvSpPr>
        <p:spPr>
          <a:xfrm>
            <a:off x="1889322" y="200671"/>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Spectral-Stream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401" name="Google Shape;3401;p63"/>
          <p:cNvSpPr/>
          <p:nvPr/>
        </p:nvSpPr>
        <p:spPr>
          <a:xfrm>
            <a:off x="1712214" y="142582"/>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02" name="Google Shape;3402;p63"/>
          <p:cNvCxnSpPr/>
          <p:nvPr/>
        </p:nvCxnSpPr>
        <p:spPr>
          <a:xfrm>
            <a:off x="1744214" y="217764"/>
            <a:ext cx="202500" cy="0"/>
          </a:xfrm>
          <a:prstGeom prst="straightConnector1">
            <a:avLst/>
          </a:prstGeom>
          <a:noFill/>
          <a:ln w="19050" cap="flat" cmpd="sng">
            <a:solidFill>
              <a:srgbClr val="FF0000"/>
            </a:solidFill>
            <a:prstDash val="solid"/>
            <a:round/>
            <a:headEnd type="none" w="med" len="med"/>
            <a:tailEnd type="none" w="med" len="med"/>
          </a:ln>
        </p:spPr>
      </p:cxnSp>
      <p:sp>
        <p:nvSpPr>
          <p:cNvPr id="3403" name="Google Shape;3403;p63"/>
          <p:cNvSpPr txBox="1"/>
          <p:nvPr/>
        </p:nvSpPr>
        <p:spPr>
          <a:xfrm>
            <a:off x="1889322" y="2624353"/>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404" name="Google Shape;3404;p63"/>
          <p:cNvSpPr/>
          <p:nvPr/>
        </p:nvSpPr>
        <p:spPr>
          <a:xfrm>
            <a:off x="1818014" y="2748371"/>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63"/>
          <p:cNvSpPr/>
          <p:nvPr/>
        </p:nvSpPr>
        <p:spPr>
          <a:xfrm>
            <a:off x="1814813" y="2896401"/>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06" name="Google Shape;3406;p63"/>
          <p:cNvCxnSpPr/>
          <p:nvPr/>
        </p:nvCxnSpPr>
        <p:spPr>
          <a:xfrm>
            <a:off x="1744214" y="2924008"/>
            <a:ext cx="202500" cy="0"/>
          </a:xfrm>
          <a:prstGeom prst="straightConnector1">
            <a:avLst/>
          </a:prstGeom>
          <a:noFill/>
          <a:ln w="19050" cap="flat" cmpd="sng">
            <a:solidFill>
              <a:srgbClr val="0000FF"/>
            </a:solidFill>
            <a:prstDash val="dash"/>
            <a:round/>
            <a:headEnd type="none" w="med" len="med"/>
            <a:tailEnd type="none" w="med" len="med"/>
          </a:ln>
        </p:spPr>
      </p:cxnSp>
      <p:sp>
        <p:nvSpPr>
          <p:cNvPr id="3407" name="Google Shape;3407;p63"/>
          <p:cNvSpPr txBox="1"/>
          <p:nvPr/>
        </p:nvSpPr>
        <p:spPr>
          <a:xfrm>
            <a:off x="1889322" y="2761160"/>
            <a:ext cx="103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Spectral-Stream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408" name="Google Shape;3408;p63"/>
          <p:cNvCxnSpPr/>
          <p:nvPr/>
        </p:nvCxnSpPr>
        <p:spPr>
          <a:xfrm>
            <a:off x="1744214" y="2778253"/>
            <a:ext cx="202500" cy="0"/>
          </a:xfrm>
          <a:prstGeom prst="straightConnector1">
            <a:avLst/>
          </a:prstGeom>
          <a:noFill/>
          <a:ln w="19050" cap="flat" cmpd="sng">
            <a:solidFill>
              <a:srgbClr val="FF0000"/>
            </a:solidFill>
            <a:prstDash val="solid"/>
            <a:round/>
            <a:headEnd type="none" w="med" len="med"/>
            <a:tailEnd type="none" w="med" len="med"/>
          </a:ln>
        </p:spPr>
      </p:cxnSp>
      <p:sp>
        <p:nvSpPr>
          <p:cNvPr id="3409" name="Google Shape;3409;p63"/>
          <p:cNvSpPr/>
          <p:nvPr/>
        </p:nvSpPr>
        <p:spPr>
          <a:xfrm>
            <a:off x="1712214" y="2703071"/>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sp>
        <p:nvSpPr>
          <p:cNvPr id="3414" name="Google Shape;3414;p64"/>
          <p:cNvSpPr txBox="1"/>
          <p:nvPr/>
        </p:nvSpPr>
        <p:spPr>
          <a:xfrm>
            <a:off x="5730397" y="616482"/>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415" name="Google Shape;3415;p64"/>
          <p:cNvSpPr/>
          <p:nvPr/>
        </p:nvSpPr>
        <p:spPr>
          <a:xfrm>
            <a:off x="5719725" y="740500"/>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64"/>
          <p:cNvSpPr/>
          <p:nvPr/>
        </p:nvSpPr>
        <p:spPr>
          <a:xfrm>
            <a:off x="5716524" y="916830"/>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64"/>
          <p:cNvSpPr/>
          <p:nvPr/>
        </p:nvSpPr>
        <p:spPr>
          <a:xfrm>
            <a:off x="3579650" y="327475"/>
            <a:ext cx="202500" cy="17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18" name="Google Shape;3418;p64"/>
          <p:cNvCxnSpPr/>
          <p:nvPr/>
        </p:nvCxnSpPr>
        <p:spPr>
          <a:xfrm>
            <a:off x="5645925" y="944275"/>
            <a:ext cx="202500" cy="0"/>
          </a:xfrm>
          <a:prstGeom prst="straightConnector1">
            <a:avLst/>
          </a:prstGeom>
          <a:noFill/>
          <a:ln w="19050" cap="flat" cmpd="sng">
            <a:solidFill>
              <a:srgbClr val="0000FF"/>
            </a:solidFill>
            <a:prstDash val="dash"/>
            <a:round/>
            <a:headEnd type="none" w="med" len="med"/>
            <a:tailEnd type="none" w="med" len="med"/>
          </a:ln>
        </p:spPr>
      </p:cxnSp>
      <p:sp>
        <p:nvSpPr>
          <p:cNvPr id="3419" name="Google Shape;3419;p64"/>
          <p:cNvSpPr txBox="1"/>
          <p:nvPr/>
        </p:nvSpPr>
        <p:spPr>
          <a:xfrm>
            <a:off x="5729802" y="790218"/>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Spectral-Stream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420" name="Google Shape;3420;p64"/>
          <p:cNvSpPr/>
          <p:nvPr/>
        </p:nvSpPr>
        <p:spPr>
          <a:xfrm>
            <a:off x="5618625" y="687075"/>
            <a:ext cx="1031100" cy="3402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21" name="Google Shape;3421;p64"/>
          <p:cNvCxnSpPr/>
          <p:nvPr/>
        </p:nvCxnSpPr>
        <p:spPr>
          <a:xfrm>
            <a:off x="5645925" y="770382"/>
            <a:ext cx="202500" cy="0"/>
          </a:xfrm>
          <a:prstGeom prst="straightConnector1">
            <a:avLst/>
          </a:prstGeom>
          <a:noFill/>
          <a:ln w="19050" cap="flat" cmpd="sng">
            <a:solidFill>
              <a:srgbClr val="FF0000"/>
            </a:solidFill>
            <a:prstDash val="solid"/>
            <a:round/>
            <a:headEnd type="none" w="med" len="med"/>
            <a:tailEnd type="none" w="med" len="med"/>
          </a:ln>
        </p:spPr>
      </p:cxnSp>
      <p:sp>
        <p:nvSpPr>
          <p:cNvPr id="3422" name="Google Shape;3422;p64"/>
          <p:cNvSpPr txBox="1"/>
          <p:nvPr/>
        </p:nvSpPr>
        <p:spPr>
          <a:xfrm>
            <a:off x="3153722" y="2226532"/>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Temporal-Stream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423" name="Google Shape;3423;p64"/>
          <p:cNvSpPr/>
          <p:nvPr/>
        </p:nvSpPr>
        <p:spPr>
          <a:xfrm>
            <a:off x="3143050" y="2350550"/>
            <a:ext cx="54900" cy="54900"/>
          </a:xfrm>
          <a:prstGeom prst="ellipse">
            <a:avLst/>
          </a:prstGeom>
          <a:solidFill>
            <a:srgbClr val="FF0E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64"/>
          <p:cNvSpPr/>
          <p:nvPr/>
        </p:nvSpPr>
        <p:spPr>
          <a:xfrm>
            <a:off x="3139849" y="2498580"/>
            <a:ext cx="54900" cy="54900"/>
          </a:xfrm>
          <a:prstGeom prst="diamond">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25" name="Google Shape;3425;p64"/>
          <p:cNvCxnSpPr/>
          <p:nvPr/>
        </p:nvCxnSpPr>
        <p:spPr>
          <a:xfrm>
            <a:off x="3069250" y="2526187"/>
            <a:ext cx="202500" cy="0"/>
          </a:xfrm>
          <a:prstGeom prst="straightConnector1">
            <a:avLst/>
          </a:prstGeom>
          <a:noFill/>
          <a:ln w="19050" cap="flat" cmpd="sng">
            <a:solidFill>
              <a:srgbClr val="0000FF"/>
            </a:solidFill>
            <a:prstDash val="dash"/>
            <a:round/>
            <a:headEnd type="none" w="med" len="med"/>
            <a:tailEnd type="none" w="med" len="med"/>
          </a:ln>
        </p:spPr>
      </p:cxnSp>
      <p:sp>
        <p:nvSpPr>
          <p:cNvPr id="3426" name="Google Shape;3426;p64"/>
          <p:cNvSpPr txBox="1"/>
          <p:nvPr/>
        </p:nvSpPr>
        <p:spPr>
          <a:xfrm>
            <a:off x="3153127" y="2372130"/>
            <a:ext cx="103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Spectral-Stream</a:t>
            </a:r>
            <a:endParaRPr sz="600">
              <a:latin typeface="Times New Roman" panose="02020603050405020304"/>
              <a:ea typeface="Times New Roman" panose="02020603050405020304"/>
              <a:cs typeface="Times New Roman" panose="02020603050405020304"/>
              <a:sym typeface="Times New Roman" panose="02020603050405020304"/>
            </a:endParaRPr>
          </a:p>
        </p:txBody>
      </p:sp>
      <p:sp>
        <p:nvSpPr>
          <p:cNvPr id="3427" name="Google Shape;3427;p64"/>
          <p:cNvSpPr/>
          <p:nvPr/>
        </p:nvSpPr>
        <p:spPr>
          <a:xfrm>
            <a:off x="5228425" y="2581775"/>
            <a:ext cx="1031100" cy="3402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28" name="Google Shape;3428;p64"/>
          <p:cNvCxnSpPr/>
          <p:nvPr/>
        </p:nvCxnSpPr>
        <p:spPr>
          <a:xfrm>
            <a:off x="3069250" y="2380432"/>
            <a:ext cx="202500" cy="0"/>
          </a:xfrm>
          <a:prstGeom prst="straightConnector1">
            <a:avLst/>
          </a:prstGeom>
          <a:noFill/>
          <a:ln w="19050" cap="flat" cmpd="sng">
            <a:solidFill>
              <a:srgbClr val="FF0000"/>
            </a:solidFill>
            <a:prstDash val="solid"/>
            <a:round/>
            <a:headEnd type="none" w="med" len="med"/>
            <a:tailEnd type="none" w="med" len="med"/>
          </a:ln>
        </p:spPr>
      </p:cxnSp>
      <p:sp>
        <p:nvSpPr>
          <p:cNvPr id="3429" name="Google Shape;3429;p64"/>
          <p:cNvSpPr/>
          <p:nvPr/>
        </p:nvSpPr>
        <p:spPr>
          <a:xfrm>
            <a:off x="3037250" y="2305250"/>
            <a:ext cx="1031100" cy="307800"/>
          </a:xfrm>
          <a:prstGeom prst="roundRect">
            <a:avLst>
              <a:gd name="adj" fmla="val 16667"/>
            </a:avLst>
          </a:prstGeom>
          <a:noFill/>
          <a:ln w="9525" cap="flat" cmpd="sng">
            <a:solidFill>
              <a:srgbClr val="DEDED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sp>
        <p:nvSpPr>
          <p:cNvPr id="3434" name="Google Shape;3434;p65"/>
          <p:cNvSpPr txBox="1"/>
          <p:nvPr/>
        </p:nvSpPr>
        <p:spPr>
          <a:xfrm>
            <a:off x="6002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0.5</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435" name="Google Shape;3435;p65"/>
          <p:cNvSpPr txBox="1"/>
          <p:nvPr/>
        </p:nvSpPr>
        <p:spPr>
          <a:xfrm>
            <a:off x="6363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436" name="Google Shape;3436;p65"/>
          <p:cNvSpPr/>
          <p:nvPr/>
        </p:nvSpPr>
        <p:spPr>
          <a:xfrm>
            <a:off x="4892725" y="3070900"/>
            <a:ext cx="363900" cy="12585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65"/>
          <p:cNvSpPr/>
          <p:nvPr/>
        </p:nvSpPr>
        <p:spPr>
          <a:xfrm>
            <a:off x="5692075" y="2693175"/>
            <a:ext cx="363900" cy="16368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65"/>
          <p:cNvSpPr/>
          <p:nvPr/>
        </p:nvSpPr>
        <p:spPr>
          <a:xfrm>
            <a:off x="6500950" y="2300725"/>
            <a:ext cx="363900" cy="2028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65"/>
          <p:cNvSpPr/>
          <p:nvPr/>
        </p:nvSpPr>
        <p:spPr>
          <a:xfrm>
            <a:off x="7309825" y="2099600"/>
            <a:ext cx="363900" cy="2229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65"/>
          <p:cNvSpPr/>
          <p:nvPr/>
        </p:nvSpPr>
        <p:spPr>
          <a:xfrm>
            <a:off x="1359475" y="3306350"/>
            <a:ext cx="363900" cy="10233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65"/>
          <p:cNvSpPr/>
          <p:nvPr/>
        </p:nvSpPr>
        <p:spPr>
          <a:xfrm>
            <a:off x="2158825" y="2737325"/>
            <a:ext cx="363900" cy="1592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65"/>
          <p:cNvSpPr/>
          <p:nvPr/>
        </p:nvSpPr>
        <p:spPr>
          <a:xfrm>
            <a:off x="2967700" y="2692825"/>
            <a:ext cx="363900" cy="16368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65"/>
          <p:cNvSpPr/>
          <p:nvPr/>
        </p:nvSpPr>
        <p:spPr>
          <a:xfrm>
            <a:off x="3776575" y="2168276"/>
            <a:ext cx="363900" cy="2161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444" name="Google Shape;3444;p65"/>
          <p:cNvPicPr preferRelativeResize="0"/>
          <p:nvPr/>
        </p:nvPicPr>
        <p:blipFill rotWithShape="1">
          <a:blip r:embed="rId1"/>
          <a:srcRect t="5695"/>
          <a:stretch>
            <a:fillRect/>
          </a:stretch>
        </p:blipFill>
        <p:spPr>
          <a:xfrm>
            <a:off x="1110300" y="1002488"/>
            <a:ext cx="862249" cy="784927"/>
          </a:xfrm>
          <a:prstGeom prst="rect">
            <a:avLst/>
          </a:prstGeom>
          <a:noFill/>
          <a:ln>
            <a:noFill/>
          </a:ln>
        </p:spPr>
      </p:pic>
      <p:cxnSp>
        <p:nvCxnSpPr>
          <p:cNvPr id="3445" name="Google Shape;3445;p65"/>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3446" name="Google Shape;3446;p65"/>
          <p:cNvPicPr preferRelativeResize="0"/>
          <p:nvPr/>
        </p:nvPicPr>
        <p:blipFill rotWithShape="1">
          <a:blip r:embed="rId1"/>
          <a:srcRect t="5695"/>
          <a:stretch>
            <a:fillRect/>
          </a:stretch>
        </p:blipFill>
        <p:spPr>
          <a:xfrm>
            <a:off x="1909650" y="1002490"/>
            <a:ext cx="862249" cy="784922"/>
          </a:xfrm>
          <a:prstGeom prst="rect">
            <a:avLst/>
          </a:prstGeom>
          <a:noFill/>
          <a:ln>
            <a:noFill/>
          </a:ln>
        </p:spPr>
      </p:pic>
      <p:pic>
        <p:nvPicPr>
          <p:cNvPr id="3447" name="Google Shape;3447;p65"/>
          <p:cNvPicPr preferRelativeResize="0"/>
          <p:nvPr/>
        </p:nvPicPr>
        <p:blipFill rotWithShape="1">
          <a:blip r:embed="rId1"/>
          <a:srcRect t="5695"/>
          <a:stretch>
            <a:fillRect/>
          </a:stretch>
        </p:blipFill>
        <p:spPr>
          <a:xfrm>
            <a:off x="2718525" y="1002490"/>
            <a:ext cx="862249" cy="784922"/>
          </a:xfrm>
          <a:prstGeom prst="rect">
            <a:avLst/>
          </a:prstGeom>
          <a:noFill/>
          <a:ln>
            <a:noFill/>
          </a:ln>
        </p:spPr>
      </p:pic>
      <p:pic>
        <p:nvPicPr>
          <p:cNvPr id="3448" name="Google Shape;3448;p65"/>
          <p:cNvPicPr preferRelativeResize="0"/>
          <p:nvPr/>
        </p:nvPicPr>
        <p:blipFill rotWithShape="1">
          <a:blip r:embed="rId1"/>
          <a:srcRect t="5695"/>
          <a:stretch>
            <a:fillRect/>
          </a:stretch>
        </p:blipFill>
        <p:spPr>
          <a:xfrm>
            <a:off x="3527400" y="1002490"/>
            <a:ext cx="862249" cy="784922"/>
          </a:xfrm>
          <a:prstGeom prst="rect">
            <a:avLst/>
          </a:prstGeom>
          <a:noFill/>
          <a:ln>
            <a:noFill/>
          </a:ln>
        </p:spPr>
      </p:pic>
      <p:pic>
        <p:nvPicPr>
          <p:cNvPr id="3449" name="Google Shape;3449;p65"/>
          <p:cNvPicPr preferRelativeResize="0"/>
          <p:nvPr/>
        </p:nvPicPr>
        <p:blipFill rotWithShape="1">
          <a:blip r:embed="rId1"/>
          <a:srcRect t="5695"/>
          <a:stretch>
            <a:fillRect/>
          </a:stretch>
        </p:blipFill>
        <p:spPr>
          <a:xfrm>
            <a:off x="4643550" y="1002488"/>
            <a:ext cx="862249" cy="784927"/>
          </a:xfrm>
          <a:prstGeom prst="rect">
            <a:avLst/>
          </a:prstGeom>
          <a:noFill/>
          <a:ln>
            <a:noFill/>
          </a:ln>
        </p:spPr>
      </p:pic>
      <p:pic>
        <p:nvPicPr>
          <p:cNvPr id="3450" name="Google Shape;3450;p65"/>
          <p:cNvPicPr preferRelativeResize="0"/>
          <p:nvPr/>
        </p:nvPicPr>
        <p:blipFill rotWithShape="1">
          <a:blip r:embed="rId1"/>
          <a:srcRect t="5695"/>
          <a:stretch>
            <a:fillRect/>
          </a:stretch>
        </p:blipFill>
        <p:spPr>
          <a:xfrm>
            <a:off x="5442900" y="1002490"/>
            <a:ext cx="862249" cy="784922"/>
          </a:xfrm>
          <a:prstGeom prst="rect">
            <a:avLst/>
          </a:prstGeom>
          <a:noFill/>
          <a:ln>
            <a:noFill/>
          </a:ln>
        </p:spPr>
      </p:pic>
      <p:pic>
        <p:nvPicPr>
          <p:cNvPr id="3451" name="Google Shape;3451;p65"/>
          <p:cNvPicPr preferRelativeResize="0"/>
          <p:nvPr/>
        </p:nvPicPr>
        <p:blipFill rotWithShape="1">
          <a:blip r:embed="rId1"/>
          <a:srcRect t="5695"/>
          <a:stretch>
            <a:fillRect/>
          </a:stretch>
        </p:blipFill>
        <p:spPr>
          <a:xfrm>
            <a:off x="6251775" y="1002490"/>
            <a:ext cx="862249" cy="784922"/>
          </a:xfrm>
          <a:prstGeom prst="rect">
            <a:avLst/>
          </a:prstGeom>
          <a:noFill/>
          <a:ln>
            <a:noFill/>
          </a:ln>
        </p:spPr>
      </p:pic>
      <p:pic>
        <p:nvPicPr>
          <p:cNvPr id="3452" name="Google Shape;3452;p65"/>
          <p:cNvPicPr preferRelativeResize="0"/>
          <p:nvPr/>
        </p:nvPicPr>
        <p:blipFill rotWithShape="1">
          <a:blip r:embed="rId1"/>
          <a:srcRect t="5695"/>
          <a:stretch>
            <a:fillRect/>
          </a:stretch>
        </p:blipFill>
        <p:spPr>
          <a:xfrm>
            <a:off x="7060650" y="1002490"/>
            <a:ext cx="862249" cy="784922"/>
          </a:xfrm>
          <a:prstGeom prst="rect">
            <a:avLst/>
          </a:prstGeom>
          <a:noFill/>
          <a:ln>
            <a:noFill/>
          </a:ln>
        </p:spPr>
      </p:pic>
      <p:cxnSp>
        <p:nvCxnSpPr>
          <p:cNvPr id="3453" name="Google Shape;3453;p65"/>
          <p:cNvCxnSpPr/>
          <p:nvPr/>
        </p:nvCxnSpPr>
        <p:spPr>
          <a:xfrm rot="10800000" flipH="1">
            <a:off x="985575" y="4326638"/>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3454" name="Google Shape;3454;p65"/>
          <p:cNvSpPr txBox="1"/>
          <p:nvPr/>
        </p:nvSpPr>
        <p:spPr>
          <a:xfrm>
            <a:off x="172337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a:latin typeface="Times New Roman" panose="02020603050405020304"/>
                <a:ea typeface="Times New Roman" panose="02020603050405020304"/>
                <a:cs typeface="Times New Roman" panose="02020603050405020304"/>
                <a:sym typeface="Times New Roman" panose="02020603050405020304"/>
              </a:rPr>
              <a:t>Kernel #35</a:t>
            </a:r>
            <a:endParaRPr sz="1900">
              <a:latin typeface="Times New Roman" panose="02020603050405020304"/>
              <a:ea typeface="Times New Roman" panose="02020603050405020304"/>
              <a:cs typeface="Times New Roman" panose="02020603050405020304"/>
              <a:sym typeface="Times New Roman" panose="02020603050405020304"/>
            </a:endParaRPr>
          </a:p>
        </p:txBody>
      </p:sp>
      <p:sp>
        <p:nvSpPr>
          <p:cNvPr id="3455" name="Google Shape;3455;p65"/>
          <p:cNvSpPr txBox="1"/>
          <p:nvPr/>
        </p:nvSpPr>
        <p:spPr>
          <a:xfrm>
            <a:off x="525662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a:latin typeface="Times New Roman" panose="02020603050405020304"/>
                <a:ea typeface="Times New Roman" panose="02020603050405020304"/>
                <a:cs typeface="Times New Roman" panose="02020603050405020304"/>
                <a:sym typeface="Times New Roman" panose="02020603050405020304"/>
              </a:rPr>
              <a:t>Kernel #48</a:t>
            </a:r>
            <a:endParaRPr sz="19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456" name="Google Shape;3456;p65"/>
          <p:cNvCxnSpPr/>
          <p:nvPr/>
        </p:nvCxnSpPr>
        <p:spPr>
          <a:xfrm>
            <a:off x="9855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457" name="Google Shape;3457;p65"/>
          <p:cNvCxnSpPr/>
          <p:nvPr/>
        </p:nvCxnSpPr>
        <p:spPr>
          <a:xfrm>
            <a:off x="9855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3458" name="Google Shape;3458;p65"/>
          <p:cNvSpPr txBox="1"/>
          <p:nvPr/>
        </p:nvSpPr>
        <p:spPr>
          <a:xfrm>
            <a:off x="636375" y="4129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459" name="Google Shape;3459;p65"/>
          <p:cNvSpPr txBox="1"/>
          <p:nvPr/>
        </p:nvSpPr>
        <p:spPr>
          <a:xfrm rot="-5400000">
            <a:off x="-508475" y="233325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a:latin typeface="Times New Roman" panose="02020603050405020304"/>
                <a:ea typeface="Times New Roman" panose="02020603050405020304"/>
                <a:cs typeface="Times New Roman" panose="02020603050405020304"/>
                <a:sym typeface="Times New Roman" panose="02020603050405020304"/>
              </a:rPr>
              <a:t>Spectral  Power</a:t>
            </a:r>
            <a:endParaRPr sz="1900">
              <a:latin typeface="Times New Roman" panose="02020603050405020304"/>
              <a:ea typeface="Times New Roman" panose="02020603050405020304"/>
              <a:cs typeface="Times New Roman" panose="02020603050405020304"/>
              <a:sym typeface="Times New Roman" panose="02020603050405020304"/>
            </a:endParaRPr>
          </a:p>
        </p:txBody>
      </p:sp>
      <p:pic>
        <p:nvPicPr>
          <p:cNvPr id="3460" name="Google Shape;3460;p65"/>
          <p:cNvPicPr preferRelativeResize="0"/>
          <p:nvPr/>
        </p:nvPicPr>
        <p:blipFill>
          <a:blip r:embed="rId2"/>
          <a:stretch>
            <a:fillRect/>
          </a:stretch>
        </p:blipFill>
        <p:spPr>
          <a:xfrm>
            <a:off x="7922895" y="872450"/>
            <a:ext cx="297030" cy="964024"/>
          </a:xfrm>
          <a:prstGeom prst="rect">
            <a:avLst/>
          </a:prstGeom>
          <a:noFill/>
          <a:ln>
            <a:noFill/>
          </a:ln>
        </p:spPr>
      </p:pic>
      <p:sp>
        <p:nvSpPr>
          <p:cNvPr id="3461" name="Google Shape;3461;p65"/>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62" name="Google Shape;3462;p65"/>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63" name="Google Shape;3463;p65"/>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64" name="Google Shape;3464;p65"/>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65" name="Google Shape;3465;p65"/>
          <p:cNvSpPr txBox="1"/>
          <p:nvPr/>
        </p:nvSpPr>
        <p:spPr>
          <a:xfrm>
            <a:off x="481877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66" name="Google Shape;3466;p65"/>
          <p:cNvSpPr txBox="1"/>
          <p:nvPr/>
        </p:nvSpPr>
        <p:spPr>
          <a:xfrm>
            <a:off x="562288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67" name="Google Shape;3467;p65"/>
          <p:cNvSpPr txBox="1"/>
          <p:nvPr/>
        </p:nvSpPr>
        <p:spPr>
          <a:xfrm>
            <a:off x="633940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68" name="Google Shape;3468;p65"/>
          <p:cNvSpPr txBox="1"/>
          <p:nvPr/>
        </p:nvSpPr>
        <p:spPr>
          <a:xfrm>
            <a:off x="696917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69" name="Google Shape;3469;p65"/>
          <p:cNvSpPr/>
          <p:nvPr/>
        </p:nvSpPr>
        <p:spPr>
          <a:xfrm>
            <a:off x="8079500" y="100250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70" name="Google Shape;3470;p65"/>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3471" name="Google Shape;3471;p65"/>
          <p:cNvSpPr/>
          <p:nvPr/>
        </p:nvSpPr>
        <p:spPr>
          <a:xfrm>
            <a:off x="7902675" y="87245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65"/>
          <p:cNvSpPr txBox="1"/>
          <p:nvPr/>
        </p:nvSpPr>
        <p:spPr>
          <a:xfrm>
            <a:off x="8019650" y="89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473" name="Google Shape;3473;p65"/>
          <p:cNvSpPr txBox="1"/>
          <p:nvPr/>
        </p:nvSpPr>
        <p:spPr>
          <a:xfrm>
            <a:off x="8019650" y="15873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474" name="Google Shape;3474;p65"/>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75" name="Google Shape;3475;p65"/>
          <p:cNvCxnSpPr>
            <a:endCxn id="3474"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79"/>
        <p:cNvGrpSpPr/>
        <p:nvPr/>
      </p:nvGrpSpPr>
      <p:grpSpPr>
        <a:xfrm>
          <a:off x="0" y="0"/>
          <a:ext cx="0" cy="0"/>
          <a:chOff x="0" y="0"/>
          <a:chExt cx="0" cy="0"/>
        </a:xfrm>
      </p:grpSpPr>
      <p:sp>
        <p:nvSpPr>
          <p:cNvPr id="3480" name="Google Shape;3480;p66"/>
          <p:cNvSpPr txBox="1"/>
          <p:nvPr/>
        </p:nvSpPr>
        <p:spPr>
          <a:xfrm>
            <a:off x="707800" y="15466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0.5</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481" name="Google Shape;3481;p66"/>
          <p:cNvSpPr txBox="1"/>
          <p:nvPr/>
        </p:nvSpPr>
        <p:spPr>
          <a:xfrm>
            <a:off x="725875" y="68878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482" name="Google Shape;3482;p66"/>
          <p:cNvSpPr/>
          <p:nvPr/>
        </p:nvSpPr>
        <p:spPr>
          <a:xfrm>
            <a:off x="4982225" y="1895487"/>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66"/>
          <p:cNvSpPr/>
          <p:nvPr/>
        </p:nvSpPr>
        <p:spPr>
          <a:xfrm>
            <a:off x="5781575" y="1517862"/>
            <a:ext cx="363900" cy="9639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66"/>
          <p:cNvSpPr/>
          <p:nvPr/>
        </p:nvSpPr>
        <p:spPr>
          <a:xfrm>
            <a:off x="6590450" y="1277163"/>
            <a:ext cx="363900" cy="12045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66"/>
          <p:cNvSpPr/>
          <p:nvPr/>
        </p:nvSpPr>
        <p:spPr>
          <a:xfrm>
            <a:off x="7399325" y="1007362"/>
            <a:ext cx="363900" cy="1474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66"/>
          <p:cNvSpPr/>
          <p:nvPr/>
        </p:nvSpPr>
        <p:spPr>
          <a:xfrm>
            <a:off x="1448975" y="1895663"/>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66"/>
          <p:cNvSpPr/>
          <p:nvPr/>
        </p:nvSpPr>
        <p:spPr>
          <a:xfrm>
            <a:off x="2248325" y="1667463"/>
            <a:ext cx="363900" cy="8142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66"/>
          <p:cNvSpPr/>
          <p:nvPr/>
        </p:nvSpPr>
        <p:spPr>
          <a:xfrm>
            <a:off x="3057200" y="1467163"/>
            <a:ext cx="363900" cy="10143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66"/>
          <p:cNvSpPr/>
          <p:nvPr/>
        </p:nvSpPr>
        <p:spPr>
          <a:xfrm>
            <a:off x="3866075" y="1130663"/>
            <a:ext cx="363900" cy="135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490" name="Google Shape;3490;p66"/>
          <p:cNvPicPr preferRelativeResize="0"/>
          <p:nvPr/>
        </p:nvPicPr>
        <p:blipFill rotWithShape="1">
          <a:blip r:embed="rId1"/>
          <a:srcRect t="5695"/>
          <a:stretch>
            <a:fillRect/>
          </a:stretch>
        </p:blipFill>
        <p:spPr>
          <a:xfrm>
            <a:off x="1199800" y="130050"/>
            <a:ext cx="862249" cy="784927"/>
          </a:xfrm>
          <a:prstGeom prst="rect">
            <a:avLst/>
          </a:prstGeom>
          <a:noFill/>
          <a:ln>
            <a:noFill/>
          </a:ln>
        </p:spPr>
      </p:pic>
      <p:cxnSp>
        <p:nvCxnSpPr>
          <p:cNvPr id="3491" name="Google Shape;3491;p66"/>
          <p:cNvCxnSpPr/>
          <p:nvPr/>
        </p:nvCxnSpPr>
        <p:spPr>
          <a:xfrm flipH="1">
            <a:off x="1074900" y="186588"/>
            <a:ext cx="7500" cy="2295300"/>
          </a:xfrm>
          <a:prstGeom prst="straightConnector1">
            <a:avLst/>
          </a:prstGeom>
          <a:noFill/>
          <a:ln w="9525" cap="flat" cmpd="sng">
            <a:solidFill>
              <a:schemeClr val="dk1"/>
            </a:solidFill>
            <a:prstDash val="solid"/>
            <a:round/>
            <a:headEnd type="triangle" w="med" len="med"/>
            <a:tailEnd type="none" w="med" len="med"/>
          </a:ln>
        </p:spPr>
      </p:cxnSp>
      <p:pic>
        <p:nvPicPr>
          <p:cNvPr id="3492" name="Google Shape;3492;p66"/>
          <p:cNvPicPr preferRelativeResize="0"/>
          <p:nvPr/>
        </p:nvPicPr>
        <p:blipFill rotWithShape="1">
          <a:blip r:embed="rId1"/>
          <a:srcRect t="5695"/>
          <a:stretch>
            <a:fillRect/>
          </a:stretch>
        </p:blipFill>
        <p:spPr>
          <a:xfrm>
            <a:off x="1999150" y="130053"/>
            <a:ext cx="862249" cy="784922"/>
          </a:xfrm>
          <a:prstGeom prst="rect">
            <a:avLst/>
          </a:prstGeom>
          <a:noFill/>
          <a:ln>
            <a:noFill/>
          </a:ln>
        </p:spPr>
      </p:pic>
      <p:pic>
        <p:nvPicPr>
          <p:cNvPr id="3493" name="Google Shape;3493;p66"/>
          <p:cNvPicPr preferRelativeResize="0"/>
          <p:nvPr/>
        </p:nvPicPr>
        <p:blipFill rotWithShape="1">
          <a:blip r:embed="rId1"/>
          <a:srcRect t="5695"/>
          <a:stretch>
            <a:fillRect/>
          </a:stretch>
        </p:blipFill>
        <p:spPr>
          <a:xfrm>
            <a:off x="2808025" y="130053"/>
            <a:ext cx="862249" cy="784922"/>
          </a:xfrm>
          <a:prstGeom prst="rect">
            <a:avLst/>
          </a:prstGeom>
          <a:noFill/>
          <a:ln>
            <a:noFill/>
          </a:ln>
        </p:spPr>
      </p:pic>
      <p:pic>
        <p:nvPicPr>
          <p:cNvPr id="3494" name="Google Shape;3494;p66"/>
          <p:cNvPicPr preferRelativeResize="0"/>
          <p:nvPr/>
        </p:nvPicPr>
        <p:blipFill rotWithShape="1">
          <a:blip r:embed="rId1"/>
          <a:srcRect t="5695"/>
          <a:stretch>
            <a:fillRect/>
          </a:stretch>
        </p:blipFill>
        <p:spPr>
          <a:xfrm>
            <a:off x="3616900" y="130053"/>
            <a:ext cx="862249" cy="784922"/>
          </a:xfrm>
          <a:prstGeom prst="rect">
            <a:avLst/>
          </a:prstGeom>
          <a:noFill/>
          <a:ln>
            <a:noFill/>
          </a:ln>
        </p:spPr>
      </p:pic>
      <p:pic>
        <p:nvPicPr>
          <p:cNvPr id="3495" name="Google Shape;3495;p66"/>
          <p:cNvPicPr preferRelativeResize="0"/>
          <p:nvPr/>
        </p:nvPicPr>
        <p:blipFill rotWithShape="1">
          <a:blip r:embed="rId1"/>
          <a:srcRect t="5695"/>
          <a:stretch>
            <a:fillRect/>
          </a:stretch>
        </p:blipFill>
        <p:spPr>
          <a:xfrm>
            <a:off x="4733050" y="130050"/>
            <a:ext cx="862249" cy="784927"/>
          </a:xfrm>
          <a:prstGeom prst="rect">
            <a:avLst/>
          </a:prstGeom>
          <a:noFill/>
          <a:ln>
            <a:noFill/>
          </a:ln>
        </p:spPr>
      </p:pic>
      <p:pic>
        <p:nvPicPr>
          <p:cNvPr id="3496" name="Google Shape;3496;p66"/>
          <p:cNvPicPr preferRelativeResize="0"/>
          <p:nvPr/>
        </p:nvPicPr>
        <p:blipFill rotWithShape="1">
          <a:blip r:embed="rId1"/>
          <a:srcRect t="5695"/>
          <a:stretch>
            <a:fillRect/>
          </a:stretch>
        </p:blipFill>
        <p:spPr>
          <a:xfrm>
            <a:off x="5532400" y="130053"/>
            <a:ext cx="862249" cy="784922"/>
          </a:xfrm>
          <a:prstGeom prst="rect">
            <a:avLst/>
          </a:prstGeom>
          <a:noFill/>
          <a:ln>
            <a:noFill/>
          </a:ln>
        </p:spPr>
      </p:pic>
      <p:pic>
        <p:nvPicPr>
          <p:cNvPr id="3497" name="Google Shape;3497;p66"/>
          <p:cNvPicPr preferRelativeResize="0"/>
          <p:nvPr/>
        </p:nvPicPr>
        <p:blipFill rotWithShape="1">
          <a:blip r:embed="rId1"/>
          <a:srcRect t="5695"/>
          <a:stretch>
            <a:fillRect/>
          </a:stretch>
        </p:blipFill>
        <p:spPr>
          <a:xfrm>
            <a:off x="6341275" y="130053"/>
            <a:ext cx="862249" cy="784922"/>
          </a:xfrm>
          <a:prstGeom prst="rect">
            <a:avLst/>
          </a:prstGeom>
          <a:noFill/>
          <a:ln>
            <a:noFill/>
          </a:ln>
        </p:spPr>
      </p:pic>
      <p:pic>
        <p:nvPicPr>
          <p:cNvPr id="3498" name="Google Shape;3498;p66"/>
          <p:cNvPicPr preferRelativeResize="0"/>
          <p:nvPr/>
        </p:nvPicPr>
        <p:blipFill rotWithShape="1">
          <a:blip r:embed="rId1"/>
          <a:srcRect t="5695"/>
          <a:stretch>
            <a:fillRect/>
          </a:stretch>
        </p:blipFill>
        <p:spPr>
          <a:xfrm>
            <a:off x="7150150" y="130053"/>
            <a:ext cx="862249" cy="784922"/>
          </a:xfrm>
          <a:prstGeom prst="rect">
            <a:avLst/>
          </a:prstGeom>
          <a:noFill/>
          <a:ln>
            <a:noFill/>
          </a:ln>
        </p:spPr>
      </p:pic>
      <p:cxnSp>
        <p:nvCxnSpPr>
          <p:cNvPr id="3499" name="Google Shape;3499;p66"/>
          <p:cNvCxnSpPr/>
          <p:nvPr/>
        </p:nvCxnSpPr>
        <p:spPr>
          <a:xfrm rot="10800000" flipH="1">
            <a:off x="1075075" y="2478625"/>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3500" name="Google Shape;3500;p66"/>
          <p:cNvSpPr txBox="1"/>
          <p:nvPr/>
        </p:nvSpPr>
        <p:spPr>
          <a:xfrm>
            <a:off x="181287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Kernel #35</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3501" name="Google Shape;3501;p66"/>
          <p:cNvSpPr txBox="1"/>
          <p:nvPr/>
        </p:nvSpPr>
        <p:spPr>
          <a:xfrm>
            <a:off x="534612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Kernel #48</a:t>
            </a:r>
            <a:endParaRPr sz="16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02" name="Google Shape;3502;p66"/>
          <p:cNvCxnSpPr/>
          <p:nvPr/>
        </p:nvCxnSpPr>
        <p:spPr>
          <a:xfrm>
            <a:off x="1074250" y="1739088"/>
            <a:ext cx="85200" cy="0"/>
          </a:xfrm>
          <a:prstGeom prst="straightConnector1">
            <a:avLst/>
          </a:prstGeom>
          <a:noFill/>
          <a:ln w="9525" cap="flat" cmpd="sng">
            <a:solidFill>
              <a:schemeClr val="dk1"/>
            </a:solidFill>
            <a:prstDash val="solid"/>
            <a:round/>
            <a:headEnd type="none" w="med" len="med"/>
            <a:tailEnd type="none" w="med" len="med"/>
          </a:ln>
        </p:spPr>
      </p:cxnSp>
      <p:cxnSp>
        <p:nvCxnSpPr>
          <p:cNvPr id="3503" name="Google Shape;3503;p66"/>
          <p:cNvCxnSpPr/>
          <p:nvPr/>
        </p:nvCxnSpPr>
        <p:spPr>
          <a:xfrm>
            <a:off x="1075075" y="888888"/>
            <a:ext cx="85200" cy="0"/>
          </a:xfrm>
          <a:prstGeom prst="straightConnector1">
            <a:avLst/>
          </a:prstGeom>
          <a:noFill/>
          <a:ln w="9525" cap="flat" cmpd="sng">
            <a:solidFill>
              <a:schemeClr val="dk1"/>
            </a:solidFill>
            <a:prstDash val="solid"/>
            <a:round/>
            <a:headEnd type="none" w="med" len="med"/>
            <a:tailEnd type="none" w="med" len="med"/>
          </a:ln>
        </p:spPr>
      </p:cxnSp>
      <p:sp>
        <p:nvSpPr>
          <p:cNvPr id="3504" name="Google Shape;3504;p66"/>
          <p:cNvSpPr txBox="1"/>
          <p:nvPr/>
        </p:nvSpPr>
        <p:spPr>
          <a:xfrm>
            <a:off x="725875" y="22818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505" name="Google Shape;3505;p66"/>
          <p:cNvSpPr txBox="1"/>
          <p:nvPr/>
        </p:nvSpPr>
        <p:spPr>
          <a:xfrm rot="-5400000">
            <a:off x="-401250" y="1251613"/>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Spectral  Power</a:t>
            </a:r>
            <a:endParaRPr sz="1600">
              <a:latin typeface="Times New Roman" panose="02020603050405020304"/>
              <a:ea typeface="Times New Roman" panose="02020603050405020304"/>
              <a:cs typeface="Times New Roman" panose="02020603050405020304"/>
              <a:sym typeface="Times New Roman" panose="02020603050405020304"/>
            </a:endParaRPr>
          </a:p>
        </p:txBody>
      </p:sp>
      <p:pic>
        <p:nvPicPr>
          <p:cNvPr id="3506" name="Google Shape;3506;p66"/>
          <p:cNvPicPr preferRelativeResize="0"/>
          <p:nvPr/>
        </p:nvPicPr>
        <p:blipFill>
          <a:blip r:embed="rId2"/>
          <a:stretch>
            <a:fillRect/>
          </a:stretch>
        </p:blipFill>
        <p:spPr>
          <a:xfrm>
            <a:off x="8012395" y="12"/>
            <a:ext cx="297030" cy="964024"/>
          </a:xfrm>
          <a:prstGeom prst="rect">
            <a:avLst/>
          </a:prstGeom>
          <a:noFill/>
          <a:ln>
            <a:noFill/>
          </a:ln>
        </p:spPr>
      </p:pic>
      <p:sp>
        <p:nvSpPr>
          <p:cNvPr id="3507" name="Google Shape;3507;p66"/>
          <p:cNvSpPr txBox="1"/>
          <p:nvPr/>
        </p:nvSpPr>
        <p:spPr>
          <a:xfrm>
            <a:off x="1368825"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08" name="Google Shape;3508;p66"/>
          <p:cNvSpPr txBox="1"/>
          <p:nvPr/>
        </p:nvSpPr>
        <p:spPr>
          <a:xfrm>
            <a:off x="2179138"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09" name="Google Shape;3509;p66"/>
          <p:cNvSpPr txBox="1"/>
          <p:nvPr/>
        </p:nvSpPr>
        <p:spPr>
          <a:xfrm>
            <a:off x="2895650" y="2437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10" name="Google Shape;3510;p66"/>
          <p:cNvSpPr txBox="1"/>
          <p:nvPr/>
        </p:nvSpPr>
        <p:spPr>
          <a:xfrm>
            <a:off x="3525425" y="2437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11" name="Google Shape;3511;p66"/>
          <p:cNvSpPr txBox="1"/>
          <p:nvPr/>
        </p:nvSpPr>
        <p:spPr>
          <a:xfrm>
            <a:off x="4908275"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12" name="Google Shape;3512;p66"/>
          <p:cNvSpPr txBox="1"/>
          <p:nvPr/>
        </p:nvSpPr>
        <p:spPr>
          <a:xfrm>
            <a:off x="5712388"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13" name="Google Shape;3513;p66"/>
          <p:cNvSpPr txBox="1"/>
          <p:nvPr/>
        </p:nvSpPr>
        <p:spPr>
          <a:xfrm>
            <a:off x="6428900" y="2437275"/>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14" name="Google Shape;3514;p66"/>
          <p:cNvSpPr txBox="1"/>
          <p:nvPr/>
        </p:nvSpPr>
        <p:spPr>
          <a:xfrm>
            <a:off x="7058675" y="2437275"/>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15" name="Google Shape;3515;p66"/>
          <p:cNvSpPr/>
          <p:nvPr/>
        </p:nvSpPr>
        <p:spPr>
          <a:xfrm>
            <a:off x="8169000" y="13006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16" name="Google Shape;3516;p66"/>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3517" name="Google Shape;3517;p66"/>
          <p:cNvSpPr/>
          <p:nvPr/>
        </p:nvSpPr>
        <p:spPr>
          <a:xfrm>
            <a:off x="7992175" y="1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66"/>
          <p:cNvSpPr txBox="1"/>
          <p:nvPr/>
        </p:nvSpPr>
        <p:spPr>
          <a:xfrm>
            <a:off x="8109150" y="2453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519" name="Google Shape;3519;p66"/>
          <p:cNvSpPr txBox="1"/>
          <p:nvPr/>
        </p:nvSpPr>
        <p:spPr>
          <a:xfrm>
            <a:off x="8109150" y="71486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520" name="Google Shape;3520;p66"/>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521" name="Google Shape;3521;p66"/>
          <p:cNvCxnSpPr>
            <a:endCxn id="3520"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p67"/>
          <p:cNvSpPr txBox="1"/>
          <p:nvPr/>
        </p:nvSpPr>
        <p:spPr>
          <a:xfrm>
            <a:off x="25956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0.5</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527" name="Google Shape;3527;p67"/>
          <p:cNvSpPr txBox="1"/>
          <p:nvPr/>
        </p:nvSpPr>
        <p:spPr>
          <a:xfrm>
            <a:off x="26317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1</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528" name="Google Shape;3528;p67"/>
          <p:cNvSpPr/>
          <p:nvPr/>
        </p:nvSpPr>
        <p:spPr>
          <a:xfrm>
            <a:off x="3451400" y="3283250"/>
            <a:ext cx="363900" cy="681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67"/>
          <p:cNvSpPr/>
          <p:nvPr/>
        </p:nvSpPr>
        <p:spPr>
          <a:xfrm>
            <a:off x="4250750" y="2710875"/>
            <a:ext cx="363900" cy="12543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67"/>
          <p:cNvSpPr/>
          <p:nvPr/>
        </p:nvSpPr>
        <p:spPr>
          <a:xfrm>
            <a:off x="5059625" y="2376975"/>
            <a:ext cx="363900" cy="1587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67"/>
          <p:cNvSpPr/>
          <p:nvPr/>
        </p:nvSpPr>
        <p:spPr>
          <a:xfrm>
            <a:off x="5864250" y="2019250"/>
            <a:ext cx="363900" cy="1947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532" name="Google Shape;3532;p67"/>
          <p:cNvPicPr preferRelativeResize="0"/>
          <p:nvPr/>
        </p:nvPicPr>
        <p:blipFill rotWithShape="1">
          <a:blip r:embed="rId1"/>
          <a:srcRect t="5695"/>
          <a:stretch>
            <a:fillRect/>
          </a:stretch>
        </p:blipFill>
        <p:spPr>
          <a:xfrm>
            <a:off x="3196025" y="802363"/>
            <a:ext cx="862249" cy="784927"/>
          </a:xfrm>
          <a:prstGeom prst="rect">
            <a:avLst/>
          </a:prstGeom>
          <a:noFill/>
          <a:ln>
            <a:noFill/>
          </a:ln>
        </p:spPr>
      </p:pic>
      <p:cxnSp>
        <p:nvCxnSpPr>
          <p:cNvPr id="3533" name="Google Shape;3533;p67"/>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3534" name="Google Shape;3534;p67"/>
          <p:cNvPicPr preferRelativeResize="0"/>
          <p:nvPr/>
        </p:nvPicPr>
        <p:blipFill rotWithShape="1">
          <a:blip r:embed="rId1"/>
          <a:srcRect t="5695"/>
          <a:stretch>
            <a:fillRect/>
          </a:stretch>
        </p:blipFill>
        <p:spPr>
          <a:xfrm>
            <a:off x="4006350" y="802378"/>
            <a:ext cx="862249" cy="784922"/>
          </a:xfrm>
          <a:prstGeom prst="rect">
            <a:avLst/>
          </a:prstGeom>
          <a:noFill/>
          <a:ln>
            <a:noFill/>
          </a:ln>
        </p:spPr>
      </p:pic>
      <p:pic>
        <p:nvPicPr>
          <p:cNvPr id="3535" name="Google Shape;3535;p67"/>
          <p:cNvPicPr preferRelativeResize="0"/>
          <p:nvPr/>
        </p:nvPicPr>
        <p:blipFill rotWithShape="1">
          <a:blip r:embed="rId1"/>
          <a:srcRect t="5695"/>
          <a:stretch>
            <a:fillRect/>
          </a:stretch>
        </p:blipFill>
        <p:spPr>
          <a:xfrm>
            <a:off x="4810450" y="802378"/>
            <a:ext cx="862249" cy="784922"/>
          </a:xfrm>
          <a:prstGeom prst="rect">
            <a:avLst/>
          </a:prstGeom>
          <a:noFill/>
          <a:ln>
            <a:noFill/>
          </a:ln>
        </p:spPr>
      </p:pic>
      <p:pic>
        <p:nvPicPr>
          <p:cNvPr id="3536" name="Google Shape;3536;p67"/>
          <p:cNvPicPr preferRelativeResize="0"/>
          <p:nvPr/>
        </p:nvPicPr>
        <p:blipFill rotWithShape="1">
          <a:blip r:embed="rId1"/>
          <a:srcRect t="5695"/>
          <a:stretch>
            <a:fillRect/>
          </a:stretch>
        </p:blipFill>
        <p:spPr>
          <a:xfrm>
            <a:off x="5619325" y="802378"/>
            <a:ext cx="862249" cy="784922"/>
          </a:xfrm>
          <a:prstGeom prst="rect">
            <a:avLst/>
          </a:prstGeom>
          <a:noFill/>
          <a:ln>
            <a:noFill/>
          </a:ln>
        </p:spPr>
      </p:pic>
      <p:cxnSp>
        <p:nvCxnSpPr>
          <p:cNvPr id="3537" name="Google Shape;3537;p67"/>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3538" name="Google Shape;3538;p67"/>
          <p:cNvSpPr txBox="1"/>
          <p:nvPr/>
        </p:nvSpPr>
        <p:spPr>
          <a:xfrm>
            <a:off x="3718775" y="420775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Kernel #35</a:t>
            </a:r>
            <a:endParaRPr sz="18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39" name="Google Shape;3539;p67"/>
          <p:cNvCxnSpPr/>
          <p:nvPr/>
        </p:nvCxnSpPr>
        <p:spPr>
          <a:xfrm>
            <a:off x="29809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540" name="Google Shape;3540;p67"/>
          <p:cNvCxnSpPr/>
          <p:nvPr/>
        </p:nvCxnSpPr>
        <p:spPr>
          <a:xfrm>
            <a:off x="29809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3541" name="Google Shape;3541;p67"/>
          <p:cNvSpPr txBox="1"/>
          <p:nvPr/>
        </p:nvSpPr>
        <p:spPr>
          <a:xfrm>
            <a:off x="2631775" y="37652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0</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542" name="Google Shape;3542;p67"/>
          <p:cNvSpPr txBox="1"/>
          <p:nvPr/>
        </p:nvSpPr>
        <p:spPr>
          <a:xfrm rot="-5400000">
            <a:off x="1479275" y="234090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Spectral  Power</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3543" name="Google Shape;3543;p67"/>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44" name="Google Shape;3544;p67"/>
          <p:cNvSpPr txBox="1"/>
          <p:nvPr/>
        </p:nvSpPr>
        <p:spPr>
          <a:xfrm>
            <a:off x="41815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45" name="Google Shape;3545;p67"/>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46" name="Google Shape;3546;p67"/>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47" name="Google Shape;3547;p67"/>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3548" name="Google Shape;3548;p67"/>
          <p:cNvCxnSpPr>
            <a:stCxn id="3549" idx="1"/>
            <a:endCxn id="3549"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3550" name="Google Shape;3550;p67"/>
          <p:cNvPicPr preferRelativeResize="0"/>
          <p:nvPr/>
        </p:nvPicPr>
        <p:blipFill>
          <a:blip r:embed="rId2"/>
          <a:stretch>
            <a:fillRect/>
          </a:stretch>
        </p:blipFill>
        <p:spPr>
          <a:xfrm>
            <a:off x="6445095" y="691162"/>
            <a:ext cx="297030" cy="964024"/>
          </a:xfrm>
          <a:prstGeom prst="rect">
            <a:avLst/>
          </a:prstGeom>
          <a:noFill/>
          <a:ln>
            <a:noFill/>
          </a:ln>
        </p:spPr>
      </p:pic>
      <p:sp>
        <p:nvSpPr>
          <p:cNvPr id="3551" name="Google Shape;3551;p67"/>
          <p:cNvSpPr/>
          <p:nvPr/>
        </p:nvSpPr>
        <p:spPr>
          <a:xfrm>
            <a:off x="6601700" y="82121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67"/>
          <p:cNvSpPr/>
          <p:nvPr/>
        </p:nvSpPr>
        <p:spPr>
          <a:xfrm>
            <a:off x="6424875" y="69116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67"/>
          <p:cNvSpPr txBox="1"/>
          <p:nvPr/>
        </p:nvSpPr>
        <p:spPr>
          <a:xfrm>
            <a:off x="6541850" y="71568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554" name="Google Shape;3554;p67"/>
          <p:cNvSpPr txBox="1"/>
          <p:nvPr/>
        </p:nvSpPr>
        <p:spPr>
          <a:xfrm>
            <a:off x="6541850" y="140601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pic>
        <p:nvPicPr>
          <p:cNvPr id="3559" name="Google Shape;3559;p68"/>
          <p:cNvPicPr preferRelativeResize="0"/>
          <p:nvPr/>
        </p:nvPicPr>
        <p:blipFill rotWithShape="1">
          <a:blip r:embed="rId1"/>
          <a:srcRect t="5695"/>
          <a:stretch>
            <a:fillRect/>
          </a:stretch>
        </p:blipFill>
        <p:spPr>
          <a:xfrm>
            <a:off x="3205263" y="1183325"/>
            <a:ext cx="862249" cy="784927"/>
          </a:xfrm>
          <a:prstGeom prst="rect">
            <a:avLst/>
          </a:prstGeom>
          <a:noFill/>
          <a:ln>
            <a:noFill/>
          </a:ln>
        </p:spPr>
      </p:pic>
      <p:cxnSp>
        <p:nvCxnSpPr>
          <p:cNvPr id="3560" name="Google Shape;3560;p68"/>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3561" name="Google Shape;3561;p68"/>
          <p:cNvPicPr preferRelativeResize="0"/>
          <p:nvPr/>
        </p:nvPicPr>
        <p:blipFill rotWithShape="1">
          <a:blip r:embed="rId1"/>
          <a:srcRect t="5695"/>
          <a:stretch>
            <a:fillRect/>
          </a:stretch>
        </p:blipFill>
        <p:spPr>
          <a:xfrm>
            <a:off x="4015588" y="1183340"/>
            <a:ext cx="862249" cy="784922"/>
          </a:xfrm>
          <a:prstGeom prst="rect">
            <a:avLst/>
          </a:prstGeom>
          <a:noFill/>
          <a:ln>
            <a:noFill/>
          </a:ln>
        </p:spPr>
      </p:pic>
      <p:pic>
        <p:nvPicPr>
          <p:cNvPr id="3562" name="Google Shape;3562;p68"/>
          <p:cNvPicPr preferRelativeResize="0"/>
          <p:nvPr/>
        </p:nvPicPr>
        <p:blipFill rotWithShape="1">
          <a:blip r:embed="rId1"/>
          <a:srcRect t="5695"/>
          <a:stretch>
            <a:fillRect/>
          </a:stretch>
        </p:blipFill>
        <p:spPr>
          <a:xfrm>
            <a:off x="4819688" y="1183340"/>
            <a:ext cx="862249" cy="784922"/>
          </a:xfrm>
          <a:prstGeom prst="rect">
            <a:avLst/>
          </a:prstGeom>
          <a:noFill/>
          <a:ln>
            <a:noFill/>
          </a:ln>
        </p:spPr>
      </p:pic>
      <p:pic>
        <p:nvPicPr>
          <p:cNvPr id="3563" name="Google Shape;3563;p68"/>
          <p:cNvPicPr preferRelativeResize="0"/>
          <p:nvPr/>
        </p:nvPicPr>
        <p:blipFill rotWithShape="1">
          <a:blip r:embed="rId1"/>
          <a:srcRect t="5695"/>
          <a:stretch>
            <a:fillRect/>
          </a:stretch>
        </p:blipFill>
        <p:spPr>
          <a:xfrm>
            <a:off x="5628563" y="1183340"/>
            <a:ext cx="862249" cy="784922"/>
          </a:xfrm>
          <a:prstGeom prst="rect">
            <a:avLst/>
          </a:prstGeom>
          <a:noFill/>
          <a:ln>
            <a:noFill/>
          </a:ln>
        </p:spPr>
      </p:pic>
      <p:cxnSp>
        <p:nvCxnSpPr>
          <p:cNvPr id="3564" name="Google Shape;3564;p68"/>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3565" name="Google Shape;3565;p68"/>
          <p:cNvSpPr txBox="1"/>
          <p:nvPr/>
        </p:nvSpPr>
        <p:spPr>
          <a:xfrm>
            <a:off x="1875175" y="13680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#35</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66" name="Google Shape;3566;p68"/>
          <p:cNvCxnSpPr/>
          <p:nvPr/>
        </p:nvCxnSpPr>
        <p:spPr>
          <a:xfrm>
            <a:off x="2980975" y="2474513"/>
            <a:ext cx="85200" cy="0"/>
          </a:xfrm>
          <a:prstGeom prst="straightConnector1">
            <a:avLst/>
          </a:prstGeom>
          <a:noFill/>
          <a:ln w="9525" cap="flat" cmpd="sng">
            <a:solidFill>
              <a:schemeClr val="dk1"/>
            </a:solidFill>
            <a:prstDash val="solid"/>
            <a:round/>
            <a:headEnd type="none" w="med" len="med"/>
            <a:tailEnd type="none" w="med" len="med"/>
          </a:ln>
        </p:spPr>
      </p:cxnSp>
      <p:cxnSp>
        <p:nvCxnSpPr>
          <p:cNvPr id="3567" name="Google Shape;3567;p68"/>
          <p:cNvCxnSpPr/>
          <p:nvPr/>
        </p:nvCxnSpPr>
        <p:spPr>
          <a:xfrm>
            <a:off x="2980975" y="1575800"/>
            <a:ext cx="85200" cy="0"/>
          </a:xfrm>
          <a:prstGeom prst="straightConnector1">
            <a:avLst/>
          </a:prstGeom>
          <a:noFill/>
          <a:ln w="9525" cap="flat" cmpd="sng">
            <a:solidFill>
              <a:schemeClr val="dk1"/>
            </a:solidFill>
            <a:prstDash val="solid"/>
            <a:round/>
            <a:headEnd type="none" w="med" len="med"/>
            <a:tailEnd type="none" w="med" len="med"/>
          </a:ln>
        </p:spPr>
      </p:cxnSp>
      <p:sp>
        <p:nvSpPr>
          <p:cNvPr id="3568" name="Google Shape;3568;p68"/>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69" name="Google Shape;3569;p68"/>
          <p:cNvSpPr txBox="1"/>
          <p:nvPr/>
        </p:nvSpPr>
        <p:spPr>
          <a:xfrm>
            <a:off x="41830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70" name="Google Shape;3570;p68"/>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571" name="Google Shape;3571;p68"/>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Intolerable</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72" name="Google Shape;3572;p68"/>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3573" name="Google Shape;3573;p68"/>
          <p:cNvCxnSpPr>
            <a:stCxn id="3574" idx="1"/>
            <a:endCxn id="3574"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3575" name="Google Shape;3575;p68"/>
          <p:cNvPicPr preferRelativeResize="0"/>
          <p:nvPr/>
        </p:nvPicPr>
        <p:blipFill>
          <a:blip r:embed="rId2"/>
          <a:stretch>
            <a:fillRect/>
          </a:stretch>
        </p:blipFill>
        <p:spPr>
          <a:xfrm>
            <a:off x="6454332" y="1072125"/>
            <a:ext cx="297030" cy="964024"/>
          </a:xfrm>
          <a:prstGeom prst="rect">
            <a:avLst/>
          </a:prstGeom>
          <a:noFill/>
          <a:ln>
            <a:noFill/>
          </a:ln>
        </p:spPr>
      </p:pic>
      <p:sp>
        <p:nvSpPr>
          <p:cNvPr id="3576" name="Google Shape;3576;p68"/>
          <p:cNvSpPr/>
          <p:nvPr/>
        </p:nvSpPr>
        <p:spPr>
          <a:xfrm>
            <a:off x="6610938" y="120217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68"/>
          <p:cNvSpPr/>
          <p:nvPr/>
        </p:nvSpPr>
        <p:spPr>
          <a:xfrm>
            <a:off x="6434113" y="1072125"/>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68"/>
          <p:cNvSpPr txBox="1"/>
          <p:nvPr/>
        </p:nvSpPr>
        <p:spPr>
          <a:xfrm>
            <a:off x="6551088" y="10966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579" name="Google Shape;3579;p68"/>
          <p:cNvSpPr txBox="1"/>
          <p:nvPr/>
        </p:nvSpPr>
        <p:spPr>
          <a:xfrm>
            <a:off x="6551088" y="178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3580" name="Google Shape;3580;p68"/>
          <p:cNvPicPr preferRelativeResize="0"/>
          <p:nvPr/>
        </p:nvPicPr>
        <p:blipFill rotWithShape="1">
          <a:blip r:embed="rId1"/>
          <a:srcRect t="5695"/>
          <a:stretch>
            <a:fillRect/>
          </a:stretch>
        </p:blipFill>
        <p:spPr>
          <a:xfrm>
            <a:off x="3205250" y="2103300"/>
            <a:ext cx="862249" cy="784927"/>
          </a:xfrm>
          <a:prstGeom prst="rect">
            <a:avLst/>
          </a:prstGeom>
          <a:noFill/>
          <a:ln>
            <a:noFill/>
          </a:ln>
        </p:spPr>
      </p:pic>
      <p:pic>
        <p:nvPicPr>
          <p:cNvPr id="3581" name="Google Shape;3581;p68"/>
          <p:cNvPicPr preferRelativeResize="0"/>
          <p:nvPr/>
        </p:nvPicPr>
        <p:blipFill rotWithShape="1">
          <a:blip r:embed="rId1"/>
          <a:srcRect t="5695"/>
          <a:stretch>
            <a:fillRect/>
          </a:stretch>
        </p:blipFill>
        <p:spPr>
          <a:xfrm>
            <a:off x="4015575" y="2103315"/>
            <a:ext cx="862249" cy="784922"/>
          </a:xfrm>
          <a:prstGeom prst="rect">
            <a:avLst/>
          </a:prstGeom>
          <a:noFill/>
          <a:ln>
            <a:noFill/>
          </a:ln>
        </p:spPr>
      </p:pic>
      <p:pic>
        <p:nvPicPr>
          <p:cNvPr id="3582" name="Google Shape;3582;p68"/>
          <p:cNvPicPr preferRelativeResize="0"/>
          <p:nvPr/>
        </p:nvPicPr>
        <p:blipFill rotWithShape="1">
          <a:blip r:embed="rId1"/>
          <a:srcRect t="5695"/>
          <a:stretch>
            <a:fillRect/>
          </a:stretch>
        </p:blipFill>
        <p:spPr>
          <a:xfrm>
            <a:off x="4819675" y="2103315"/>
            <a:ext cx="862249" cy="784922"/>
          </a:xfrm>
          <a:prstGeom prst="rect">
            <a:avLst/>
          </a:prstGeom>
          <a:noFill/>
          <a:ln>
            <a:noFill/>
          </a:ln>
        </p:spPr>
      </p:pic>
      <p:pic>
        <p:nvPicPr>
          <p:cNvPr id="3583" name="Google Shape;3583;p68"/>
          <p:cNvPicPr preferRelativeResize="0"/>
          <p:nvPr/>
        </p:nvPicPr>
        <p:blipFill rotWithShape="1">
          <a:blip r:embed="rId1"/>
          <a:srcRect t="5695"/>
          <a:stretch>
            <a:fillRect/>
          </a:stretch>
        </p:blipFill>
        <p:spPr>
          <a:xfrm>
            <a:off x="5628550" y="2103315"/>
            <a:ext cx="862249" cy="784922"/>
          </a:xfrm>
          <a:prstGeom prst="rect">
            <a:avLst/>
          </a:prstGeom>
          <a:noFill/>
          <a:ln>
            <a:noFill/>
          </a:ln>
        </p:spPr>
      </p:pic>
      <p:pic>
        <p:nvPicPr>
          <p:cNvPr id="3584" name="Google Shape;3584;p68"/>
          <p:cNvPicPr preferRelativeResize="0"/>
          <p:nvPr/>
        </p:nvPicPr>
        <p:blipFill>
          <a:blip r:embed="rId2"/>
          <a:stretch>
            <a:fillRect/>
          </a:stretch>
        </p:blipFill>
        <p:spPr>
          <a:xfrm>
            <a:off x="6454320" y="1992100"/>
            <a:ext cx="297030" cy="964024"/>
          </a:xfrm>
          <a:prstGeom prst="rect">
            <a:avLst/>
          </a:prstGeom>
          <a:noFill/>
          <a:ln>
            <a:noFill/>
          </a:ln>
        </p:spPr>
      </p:pic>
      <p:sp>
        <p:nvSpPr>
          <p:cNvPr id="3585" name="Google Shape;3585;p68"/>
          <p:cNvSpPr/>
          <p:nvPr/>
        </p:nvSpPr>
        <p:spPr>
          <a:xfrm>
            <a:off x="6610925" y="212215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68"/>
          <p:cNvSpPr/>
          <p:nvPr/>
        </p:nvSpPr>
        <p:spPr>
          <a:xfrm>
            <a:off x="6434100" y="199210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68"/>
          <p:cNvSpPr txBox="1"/>
          <p:nvPr/>
        </p:nvSpPr>
        <p:spPr>
          <a:xfrm>
            <a:off x="6551075" y="20166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588" name="Google Shape;3588;p68"/>
          <p:cNvSpPr txBox="1"/>
          <p:nvPr/>
        </p:nvSpPr>
        <p:spPr>
          <a:xfrm>
            <a:off x="6551075" y="27069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3589" name="Google Shape;3589;p68"/>
          <p:cNvPicPr preferRelativeResize="0"/>
          <p:nvPr/>
        </p:nvPicPr>
        <p:blipFill rotWithShape="1">
          <a:blip r:embed="rId1"/>
          <a:srcRect t="5695"/>
          <a:stretch>
            <a:fillRect/>
          </a:stretch>
        </p:blipFill>
        <p:spPr>
          <a:xfrm>
            <a:off x="3205263" y="3023275"/>
            <a:ext cx="862249" cy="784927"/>
          </a:xfrm>
          <a:prstGeom prst="rect">
            <a:avLst/>
          </a:prstGeom>
          <a:noFill/>
          <a:ln>
            <a:noFill/>
          </a:ln>
        </p:spPr>
      </p:pic>
      <p:pic>
        <p:nvPicPr>
          <p:cNvPr id="3590" name="Google Shape;3590;p68"/>
          <p:cNvPicPr preferRelativeResize="0"/>
          <p:nvPr/>
        </p:nvPicPr>
        <p:blipFill rotWithShape="1">
          <a:blip r:embed="rId1"/>
          <a:srcRect t="5695"/>
          <a:stretch>
            <a:fillRect/>
          </a:stretch>
        </p:blipFill>
        <p:spPr>
          <a:xfrm>
            <a:off x="4015588" y="3023290"/>
            <a:ext cx="862249" cy="784922"/>
          </a:xfrm>
          <a:prstGeom prst="rect">
            <a:avLst/>
          </a:prstGeom>
          <a:noFill/>
          <a:ln>
            <a:noFill/>
          </a:ln>
        </p:spPr>
      </p:pic>
      <p:pic>
        <p:nvPicPr>
          <p:cNvPr id="3591" name="Google Shape;3591;p68"/>
          <p:cNvPicPr preferRelativeResize="0"/>
          <p:nvPr/>
        </p:nvPicPr>
        <p:blipFill rotWithShape="1">
          <a:blip r:embed="rId1"/>
          <a:srcRect t="5695"/>
          <a:stretch>
            <a:fillRect/>
          </a:stretch>
        </p:blipFill>
        <p:spPr>
          <a:xfrm>
            <a:off x="4819688" y="3023290"/>
            <a:ext cx="862249" cy="784922"/>
          </a:xfrm>
          <a:prstGeom prst="rect">
            <a:avLst/>
          </a:prstGeom>
          <a:noFill/>
          <a:ln>
            <a:noFill/>
          </a:ln>
        </p:spPr>
      </p:pic>
      <p:pic>
        <p:nvPicPr>
          <p:cNvPr id="3592" name="Google Shape;3592;p68"/>
          <p:cNvPicPr preferRelativeResize="0"/>
          <p:nvPr/>
        </p:nvPicPr>
        <p:blipFill rotWithShape="1">
          <a:blip r:embed="rId1"/>
          <a:srcRect t="5695"/>
          <a:stretch>
            <a:fillRect/>
          </a:stretch>
        </p:blipFill>
        <p:spPr>
          <a:xfrm>
            <a:off x="5628563" y="3023290"/>
            <a:ext cx="862249" cy="784922"/>
          </a:xfrm>
          <a:prstGeom prst="rect">
            <a:avLst/>
          </a:prstGeom>
          <a:noFill/>
          <a:ln>
            <a:noFill/>
          </a:ln>
        </p:spPr>
      </p:pic>
      <p:pic>
        <p:nvPicPr>
          <p:cNvPr id="3593" name="Google Shape;3593;p68"/>
          <p:cNvPicPr preferRelativeResize="0"/>
          <p:nvPr/>
        </p:nvPicPr>
        <p:blipFill>
          <a:blip r:embed="rId2"/>
          <a:stretch>
            <a:fillRect/>
          </a:stretch>
        </p:blipFill>
        <p:spPr>
          <a:xfrm>
            <a:off x="6454332" y="2912075"/>
            <a:ext cx="297030" cy="964024"/>
          </a:xfrm>
          <a:prstGeom prst="rect">
            <a:avLst/>
          </a:prstGeom>
          <a:noFill/>
          <a:ln>
            <a:noFill/>
          </a:ln>
        </p:spPr>
      </p:pic>
      <p:sp>
        <p:nvSpPr>
          <p:cNvPr id="3594" name="Google Shape;3594;p68"/>
          <p:cNvSpPr/>
          <p:nvPr/>
        </p:nvSpPr>
        <p:spPr>
          <a:xfrm>
            <a:off x="6610938" y="304212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68"/>
          <p:cNvSpPr txBox="1"/>
          <p:nvPr/>
        </p:nvSpPr>
        <p:spPr>
          <a:xfrm>
            <a:off x="6551088" y="29366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596" name="Google Shape;3596;p68"/>
          <p:cNvSpPr txBox="1"/>
          <p:nvPr/>
        </p:nvSpPr>
        <p:spPr>
          <a:xfrm>
            <a:off x="6551088" y="36269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597" name="Google Shape;3597;p68"/>
          <p:cNvSpPr txBox="1"/>
          <p:nvPr/>
        </p:nvSpPr>
        <p:spPr>
          <a:xfrm>
            <a:off x="1875175" y="22663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#48</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598" name="Google Shape;3598;p68"/>
          <p:cNvCxnSpPr/>
          <p:nvPr/>
        </p:nvCxnSpPr>
        <p:spPr>
          <a:xfrm>
            <a:off x="2980975" y="3416150"/>
            <a:ext cx="85200" cy="0"/>
          </a:xfrm>
          <a:prstGeom prst="straightConnector1">
            <a:avLst/>
          </a:prstGeom>
          <a:noFill/>
          <a:ln w="9525" cap="flat" cmpd="sng">
            <a:solidFill>
              <a:schemeClr val="dk1"/>
            </a:solidFill>
            <a:prstDash val="solid"/>
            <a:round/>
            <a:headEnd type="none" w="med" len="med"/>
            <a:tailEnd type="none" w="med" len="med"/>
          </a:ln>
        </p:spPr>
      </p:cxnSp>
      <p:sp>
        <p:nvSpPr>
          <p:cNvPr id="3599" name="Google Shape;3599;p68"/>
          <p:cNvSpPr txBox="1"/>
          <p:nvPr/>
        </p:nvSpPr>
        <p:spPr>
          <a:xfrm>
            <a:off x="1875175" y="32080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3600" name="Google Shape;3600;p68"/>
          <p:cNvSpPr txBox="1"/>
          <p:nvPr/>
        </p:nvSpPr>
        <p:spPr>
          <a:xfrm>
            <a:off x="1875225" y="32084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01" name="Google Shape;3601;p68"/>
          <p:cNvCxnSpPr/>
          <p:nvPr/>
        </p:nvCxnSpPr>
        <p:spPr>
          <a:xfrm rot="5400000">
            <a:off x="358455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602" name="Google Shape;3602;p68"/>
          <p:cNvCxnSpPr/>
          <p:nvPr/>
        </p:nvCxnSpPr>
        <p:spPr>
          <a:xfrm rot="5400000">
            <a:off x="4404113"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603" name="Google Shape;3603;p68"/>
          <p:cNvCxnSpPr/>
          <p:nvPr/>
        </p:nvCxnSpPr>
        <p:spPr>
          <a:xfrm rot="5400000">
            <a:off x="520820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3604" name="Google Shape;3604;p68"/>
          <p:cNvCxnSpPr/>
          <p:nvPr/>
        </p:nvCxnSpPr>
        <p:spPr>
          <a:xfrm rot="5400000">
            <a:off x="6017088" y="3918700"/>
            <a:ext cx="85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08"/>
        <p:cNvGrpSpPr/>
        <p:nvPr/>
      </p:nvGrpSpPr>
      <p:grpSpPr>
        <a:xfrm>
          <a:off x="0" y="0"/>
          <a:ext cx="0" cy="0"/>
          <a:chOff x="0" y="0"/>
          <a:chExt cx="0" cy="0"/>
        </a:xfrm>
      </p:grpSpPr>
      <p:pic>
        <p:nvPicPr>
          <p:cNvPr id="3609" name="Google Shape;3609;p69"/>
          <p:cNvPicPr preferRelativeResize="0"/>
          <p:nvPr/>
        </p:nvPicPr>
        <p:blipFill rotWithShape="1">
          <a:blip r:embed="rId1"/>
          <a:srcRect t="5695"/>
          <a:stretch>
            <a:fillRect/>
          </a:stretch>
        </p:blipFill>
        <p:spPr>
          <a:xfrm>
            <a:off x="3143661" y="103813"/>
            <a:ext cx="827607" cy="732764"/>
          </a:xfrm>
          <a:prstGeom prst="rect">
            <a:avLst/>
          </a:prstGeom>
          <a:noFill/>
          <a:ln>
            <a:noFill/>
          </a:ln>
        </p:spPr>
      </p:pic>
      <p:cxnSp>
        <p:nvCxnSpPr>
          <p:cNvPr id="3610" name="Google Shape;3610;p69"/>
          <p:cNvCxnSpPr/>
          <p:nvPr/>
        </p:nvCxnSpPr>
        <p:spPr>
          <a:xfrm>
            <a:off x="2929850" y="317400"/>
            <a:ext cx="8100" cy="4256400"/>
          </a:xfrm>
          <a:prstGeom prst="straightConnector1">
            <a:avLst/>
          </a:prstGeom>
          <a:noFill/>
          <a:ln w="9525" cap="flat" cmpd="sng">
            <a:solidFill>
              <a:schemeClr val="dk1"/>
            </a:solidFill>
            <a:prstDash val="solid"/>
            <a:round/>
            <a:headEnd type="triangle" w="med" len="med"/>
            <a:tailEnd type="none" w="med" len="med"/>
          </a:ln>
        </p:spPr>
      </p:cxnSp>
      <p:pic>
        <p:nvPicPr>
          <p:cNvPr id="3611" name="Google Shape;3611;p69"/>
          <p:cNvPicPr preferRelativeResize="0"/>
          <p:nvPr/>
        </p:nvPicPr>
        <p:blipFill rotWithShape="1">
          <a:blip r:embed="rId1"/>
          <a:srcRect t="5695"/>
          <a:stretch>
            <a:fillRect/>
          </a:stretch>
        </p:blipFill>
        <p:spPr>
          <a:xfrm>
            <a:off x="3921430" y="103827"/>
            <a:ext cx="827607" cy="732759"/>
          </a:xfrm>
          <a:prstGeom prst="rect">
            <a:avLst/>
          </a:prstGeom>
          <a:noFill/>
          <a:ln>
            <a:noFill/>
          </a:ln>
        </p:spPr>
      </p:pic>
      <p:pic>
        <p:nvPicPr>
          <p:cNvPr id="3612" name="Google Shape;3612;p69"/>
          <p:cNvPicPr preferRelativeResize="0"/>
          <p:nvPr/>
        </p:nvPicPr>
        <p:blipFill rotWithShape="1">
          <a:blip r:embed="rId1"/>
          <a:srcRect t="5695"/>
          <a:stretch>
            <a:fillRect/>
          </a:stretch>
        </p:blipFill>
        <p:spPr>
          <a:xfrm>
            <a:off x="4693224" y="103827"/>
            <a:ext cx="827607" cy="732759"/>
          </a:xfrm>
          <a:prstGeom prst="rect">
            <a:avLst/>
          </a:prstGeom>
          <a:noFill/>
          <a:ln>
            <a:noFill/>
          </a:ln>
        </p:spPr>
      </p:pic>
      <p:pic>
        <p:nvPicPr>
          <p:cNvPr id="3613" name="Google Shape;3613;p69"/>
          <p:cNvPicPr preferRelativeResize="0"/>
          <p:nvPr/>
        </p:nvPicPr>
        <p:blipFill rotWithShape="1">
          <a:blip r:embed="rId1"/>
          <a:srcRect t="5695"/>
          <a:stretch>
            <a:fillRect/>
          </a:stretch>
        </p:blipFill>
        <p:spPr>
          <a:xfrm>
            <a:off x="5469600" y="103827"/>
            <a:ext cx="827607" cy="732759"/>
          </a:xfrm>
          <a:prstGeom prst="rect">
            <a:avLst/>
          </a:prstGeom>
          <a:noFill/>
          <a:ln>
            <a:noFill/>
          </a:ln>
        </p:spPr>
      </p:pic>
      <p:cxnSp>
        <p:nvCxnSpPr>
          <p:cNvPr id="3614" name="Google Shape;3614;p69"/>
          <p:cNvCxnSpPr/>
          <p:nvPr/>
        </p:nvCxnSpPr>
        <p:spPr>
          <a:xfrm>
            <a:off x="2928347" y="4569567"/>
            <a:ext cx="3891600" cy="1500"/>
          </a:xfrm>
          <a:prstGeom prst="straightConnector1">
            <a:avLst/>
          </a:prstGeom>
          <a:noFill/>
          <a:ln w="9525" cap="flat" cmpd="sng">
            <a:solidFill>
              <a:schemeClr val="dk1"/>
            </a:solidFill>
            <a:prstDash val="solid"/>
            <a:round/>
            <a:headEnd type="none" w="med" len="med"/>
            <a:tailEnd type="triangle" w="med" len="med"/>
          </a:ln>
        </p:spPr>
      </p:cxnSp>
      <p:sp>
        <p:nvSpPr>
          <p:cNvPr id="3615" name="Google Shape;3615;p69"/>
          <p:cNvSpPr txBox="1"/>
          <p:nvPr/>
        </p:nvSpPr>
        <p:spPr>
          <a:xfrm>
            <a:off x="1867050" y="319762"/>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#35</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16" name="Google Shape;3616;p69"/>
          <p:cNvCxnSpPr/>
          <p:nvPr/>
        </p:nvCxnSpPr>
        <p:spPr>
          <a:xfrm>
            <a:off x="2928422" y="1352691"/>
            <a:ext cx="81900" cy="0"/>
          </a:xfrm>
          <a:prstGeom prst="straightConnector1">
            <a:avLst/>
          </a:prstGeom>
          <a:noFill/>
          <a:ln w="9525" cap="flat" cmpd="sng">
            <a:solidFill>
              <a:schemeClr val="dk1"/>
            </a:solidFill>
            <a:prstDash val="solid"/>
            <a:round/>
            <a:headEnd type="none" w="med" len="med"/>
            <a:tailEnd type="none" w="med" len="med"/>
          </a:ln>
        </p:spPr>
      </p:cxnSp>
      <p:cxnSp>
        <p:nvCxnSpPr>
          <p:cNvPr id="3617" name="Google Shape;3617;p69"/>
          <p:cNvCxnSpPr/>
          <p:nvPr/>
        </p:nvCxnSpPr>
        <p:spPr>
          <a:xfrm>
            <a:off x="2928422" y="513705"/>
            <a:ext cx="81900" cy="0"/>
          </a:xfrm>
          <a:prstGeom prst="straightConnector1">
            <a:avLst/>
          </a:prstGeom>
          <a:noFill/>
          <a:ln w="9525" cap="flat" cmpd="sng">
            <a:solidFill>
              <a:schemeClr val="dk1"/>
            </a:solidFill>
            <a:prstDash val="solid"/>
            <a:round/>
            <a:headEnd type="none" w="med" len="med"/>
            <a:tailEnd type="none" w="med" len="med"/>
          </a:ln>
        </p:spPr>
      </p:cxnSp>
      <p:sp>
        <p:nvSpPr>
          <p:cNvPr id="3618" name="Google Shape;3618;p69"/>
          <p:cNvSpPr txBox="1"/>
          <p:nvPr/>
        </p:nvSpPr>
        <p:spPr>
          <a:xfrm>
            <a:off x="3302942"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No</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619" name="Google Shape;3619;p69"/>
          <p:cNvSpPr txBox="1"/>
          <p:nvPr/>
        </p:nvSpPr>
        <p:spPr>
          <a:xfrm>
            <a:off x="4082139"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Low</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620" name="Google Shape;3620;p69"/>
          <p:cNvSpPr txBox="1"/>
          <p:nvPr/>
        </p:nvSpPr>
        <p:spPr>
          <a:xfrm>
            <a:off x="4768424" y="4527896"/>
            <a:ext cx="659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High</a:t>
            </a: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3621" name="Google Shape;3621;p69"/>
          <p:cNvSpPr txBox="1"/>
          <p:nvPr/>
        </p:nvSpPr>
        <p:spPr>
          <a:xfrm>
            <a:off x="5372897" y="4527896"/>
            <a:ext cx="100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latin typeface="Times New Roman" panose="02020603050405020304"/>
                <a:ea typeface="Times New Roman" panose="02020603050405020304"/>
                <a:cs typeface="Times New Roman" panose="02020603050405020304"/>
                <a:sym typeface="Times New Roman" panose="02020603050405020304"/>
              </a:rPr>
              <a:t>Intolerable</a:t>
            </a:r>
            <a:endParaRPr sz="13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22" name="Google Shape;3622;p69"/>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3623" name="Google Shape;3623;p69"/>
          <p:cNvCxnSpPr>
            <a:stCxn id="3624" idx="1"/>
            <a:endCxn id="3624"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3625" name="Google Shape;3625;p69"/>
          <p:cNvPicPr preferRelativeResize="0"/>
          <p:nvPr/>
        </p:nvPicPr>
        <p:blipFill>
          <a:blip r:embed="rId2"/>
          <a:stretch>
            <a:fillRect/>
          </a:stretch>
        </p:blipFill>
        <p:spPr>
          <a:xfrm>
            <a:off x="6262193" y="3"/>
            <a:ext cx="285096" cy="899957"/>
          </a:xfrm>
          <a:prstGeom prst="rect">
            <a:avLst/>
          </a:prstGeom>
          <a:noFill/>
          <a:ln>
            <a:noFill/>
          </a:ln>
        </p:spPr>
      </p:pic>
      <p:sp>
        <p:nvSpPr>
          <p:cNvPr id="3626" name="Google Shape;3626;p69"/>
          <p:cNvSpPr/>
          <p:nvPr/>
        </p:nvSpPr>
        <p:spPr>
          <a:xfrm>
            <a:off x="6412507" y="121410"/>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69"/>
          <p:cNvSpPr/>
          <p:nvPr/>
        </p:nvSpPr>
        <p:spPr>
          <a:xfrm>
            <a:off x="6242786" y="3"/>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69"/>
          <p:cNvSpPr txBox="1"/>
          <p:nvPr/>
        </p:nvSpPr>
        <p:spPr>
          <a:xfrm>
            <a:off x="6355061" y="22898"/>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629" name="Google Shape;3629;p69"/>
          <p:cNvSpPr txBox="1"/>
          <p:nvPr/>
        </p:nvSpPr>
        <p:spPr>
          <a:xfrm>
            <a:off x="6355061" y="63479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3630" name="Google Shape;3630;p69"/>
          <p:cNvPicPr preferRelativeResize="0"/>
          <p:nvPr/>
        </p:nvPicPr>
        <p:blipFill rotWithShape="1">
          <a:blip r:embed="rId1"/>
          <a:srcRect t="5695"/>
          <a:stretch>
            <a:fillRect/>
          </a:stretch>
        </p:blipFill>
        <p:spPr>
          <a:xfrm>
            <a:off x="3143649" y="930098"/>
            <a:ext cx="827607" cy="732764"/>
          </a:xfrm>
          <a:prstGeom prst="rect">
            <a:avLst/>
          </a:prstGeom>
          <a:noFill/>
          <a:ln>
            <a:noFill/>
          </a:ln>
        </p:spPr>
      </p:pic>
      <p:pic>
        <p:nvPicPr>
          <p:cNvPr id="3631" name="Google Shape;3631;p69"/>
          <p:cNvPicPr preferRelativeResize="0"/>
          <p:nvPr/>
        </p:nvPicPr>
        <p:blipFill rotWithShape="1">
          <a:blip r:embed="rId1"/>
          <a:srcRect t="5695"/>
          <a:stretch>
            <a:fillRect/>
          </a:stretch>
        </p:blipFill>
        <p:spPr>
          <a:xfrm>
            <a:off x="3921418" y="930113"/>
            <a:ext cx="827607" cy="732759"/>
          </a:xfrm>
          <a:prstGeom prst="rect">
            <a:avLst/>
          </a:prstGeom>
          <a:noFill/>
          <a:ln>
            <a:noFill/>
          </a:ln>
        </p:spPr>
      </p:pic>
      <p:pic>
        <p:nvPicPr>
          <p:cNvPr id="3632" name="Google Shape;3632;p69"/>
          <p:cNvPicPr preferRelativeResize="0"/>
          <p:nvPr/>
        </p:nvPicPr>
        <p:blipFill rotWithShape="1">
          <a:blip r:embed="rId1"/>
          <a:srcRect t="5695"/>
          <a:stretch>
            <a:fillRect/>
          </a:stretch>
        </p:blipFill>
        <p:spPr>
          <a:xfrm>
            <a:off x="4693212" y="930113"/>
            <a:ext cx="827607" cy="732759"/>
          </a:xfrm>
          <a:prstGeom prst="rect">
            <a:avLst/>
          </a:prstGeom>
          <a:noFill/>
          <a:ln>
            <a:noFill/>
          </a:ln>
        </p:spPr>
      </p:pic>
      <p:pic>
        <p:nvPicPr>
          <p:cNvPr id="3633" name="Google Shape;3633;p69"/>
          <p:cNvPicPr preferRelativeResize="0"/>
          <p:nvPr/>
        </p:nvPicPr>
        <p:blipFill rotWithShape="1">
          <a:blip r:embed="rId1"/>
          <a:srcRect t="5695"/>
          <a:stretch>
            <a:fillRect/>
          </a:stretch>
        </p:blipFill>
        <p:spPr>
          <a:xfrm>
            <a:off x="5469588" y="930113"/>
            <a:ext cx="827607" cy="732759"/>
          </a:xfrm>
          <a:prstGeom prst="rect">
            <a:avLst/>
          </a:prstGeom>
          <a:noFill/>
          <a:ln>
            <a:noFill/>
          </a:ln>
        </p:spPr>
      </p:pic>
      <p:pic>
        <p:nvPicPr>
          <p:cNvPr id="3634" name="Google Shape;3634;p69"/>
          <p:cNvPicPr preferRelativeResize="0"/>
          <p:nvPr/>
        </p:nvPicPr>
        <p:blipFill>
          <a:blip r:embed="rId2"/>
          <a:stretch>
            <a:fillRect/>
          </a:stretch>
        </p:blipFill>
        <p:spPr>
          <a:xfrm>
            <a:off x="6262181" y="826288"/>
            <a:ext cx="285096" cy="899957"/>
          </a:xfrm>
          <a:prstGeom prst="rect">
            <a:avLst/>
          </a:prstGeom>
          <a:noFill/>
          <a:ln>
            <a:noFill/>
          </a:ln>
        </p:spPr>
      </p:pic>
      <p:sp>
        <p:nvSpPr>
          <p:cNvPr id="3635" name="Google Shape;3635;p69"/>
          <p:cNvSpPr/>
          <p:nvPr/>
        </p:nvSpPr>
        <p:spPr>
          <a:xfrm>
            <a:off x="6412495" y="94769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69"/>
          <p:cNvSpPr/>
          <p:nvPr/>
        </p:nvSpPr>
        <p:spPr>
          <a:xfrm>
            <a:off x="6242774" y="826289"/>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69"/>
          <p:cNvSpPr txBox="1"/>
          <p:nvPr/>
        </p:nvSpPr>
        <p:spPr>
          <a:xfrm>
            <a:off x="6355049" y="84918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638" name="Google Shape;3638;p69"/>
          <p:cNvSpPr txBox="1"/>
          <p:nvPr/>
        </p:nvSpPr>
        <p:spPr>
          <a:xfrm>
            <a:off x="6355049" y="141960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3639" name="Google Shape;3639;p69"/>
          <p:cNvPicPr preferRelativeResize="0"/>
          <p:nvPr/>
        </p:nvPicPr>
        <p:blipFill rotWithShape="1">
          <a:blip r:embed="rId1"/>
          <a:srcRect t="5695"/>
          <a:stretch>
            <a:fillRect/>
          </a:stretch>
        </p:blipFill>
        <p:spPr>
          <a:xfrm>
            <a:off x="3143661" y="1747459"/>
            <a:ext cx="827607" cy="732764"/>
          </a:xfrm>
          <a:prstGeom prst="rect">
            <a:avLst/>
          </a:prstGeom>
          <a:noFill/>
          <a:ln>
            <a:noFill/>
          </a:ln>
        </p:spPr>
      </p:pic>
      <p:pic>
        <p:nvPicPr>
          <p:cNvPr id="3640" name="Google Shape;3640;p69"/>
          <p:cNvPicPr preferRelativeResize="0"/>
          <p:nvPr/>
        </p:nvPicPr>
        <p:blipFill rotWithShape="1">
          <a:blip r:embed="rId1"/>
          <a:srcRect t="5695"/>
          <a:stretch>
            <a:fillRect/>
          </a:stretch>
        </p:blipFill>
        <p:spPr>
          <a:xfrm>
            <a:off x="3921430" y="1747473"/>
            <a:ext cx="827607" cy="732759"/>
          </a:xfrm>
          <a:prstGeom prst="rect">
            <a:avLst/>
          </a:prstGeom>
          <a:noFill/>
          <a:ln>
            <a:noFill/>
          </a:ln>
        </p:spPr>
      </p:pic>
      <p:pic>
        <p:nvPicPr>
          <p:cNvPr id="3641" name="Google Shape;3641;p69"/>
          <p:cNvPicPr preferRelativeResize="0"/>
          <p:nvPr/>
        </p:nvPicPr>
        <p:blipFill rotWithShape="1">
          <a:blip r:embed="rId1"/>
          <a:srcRect t="5695"/>
          <a:stretch>
            <a:fillRect/>
          </a:stretch>
        </p:blipFill>
        <p:spPr>
          <a:xfrm>
            <a:off x="4693224" y="1747473"/>
            <a:ext cx="827607" cy="732759"/>
          </a:xfrm>
          <a:prstGeom prst="rect">
            <a:avLst/>
          </a:prstGeom>
          <a:noFill/>
          <a:ln>
            <a:noFill/>
          </a:ln>
        </p:spPr>
      </p:pic>
      <p:pic>
        <p:nvPicPr>
          <p:cNvPr id="3642" name="Google Shape;3642;p69"/>
          <p:cNvPicPr preferRelativeResize="0"/>
          <p:nvPr/>
        </p:nvPicPr>
        <p:blipFill rotWithShape="1">
          <a:blip r:embed="rId1"/>
          <a:srcRect t="5695"/>
          <a:stretch>
            <a:fillRect/>
          </a:stretch>
        </p:blipFill>
        <p:spPr>
          <a:xfrm>
            <a:off x="5469600" y="1747473"/>
            <a:ext cx="827607" cy="732759"/>
          </a:xfrm>
          <a:prstGeom prst="rect">
            <a:avLst/>
          </a:prstGeom>
          <a:noFill/>
          <a:ln>
            <a:noFill/>
          </a:ln>
        </p:spPr>
      </p:pic>
      <p:pic>
        <p:nvPicPr>
          <p:cNvPr id="3643" name="Google Shape;3643;p69"/>
          <p:cNvPicPr preferRelativeResize="0"/>
          <p:nvPr/>
        </p:nvPicPr>
        <p:blipFill>
          <a:blip r:embed="rId2"/>
          <a:stretch>
            <a:fillRect/>
          </a:stretch>
        </p:blipFill>
        <p:spPr>
          <a:xfrm>
            <a:off x="6262193" y="1643649"/>
            <a:ext cx="285096" cy="899957"/>
          </a:xfrm>
          <a:prstGeom prst="rect">
            <a:avLst/>
          </a:prstGeom>
          <a:noFill/>
          <a:ln>
            <a:noFill/>
          </a:ln>
        </p:spPr>
      </p:pic>
      <p:sp>
        <p:nvSpPr>
          <p:cNvPr id="3644" name="Google Shape;3644;p69"/>
          <p:cNvSpPr/>
          <p:nvPr/>
        </p:nvSpPr>
        <p:spPr>
          <a:xfrm>
            <a:off x="6412507" y="176505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69"/>
          <p:cNvSpPr txBox="1"/>
          <p:nvPr/>
        </p:nvSpPr>
        <p:spPr>
          <a:xfrm>
            <a:off x="6355061" y="166654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646" name="Google Shape;3646;p69"/>
          <p:cNvSpPr txBox="1"/>
          <p:nvPr/>
        </p:nvSpPr>
        <p:spPr>
          <a:xfrm>
            <a:off x="6355024" y="4253692"/>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647" name="Google Shape;3647;p69"/>
          <p:cNvSpPr txBox="1"/>
          <p:nvPr/>
        </p:nvSpPr>
        <p:spPr>
          <a:xfrm>
            <a:off x="1867050" y="115836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#48</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48" name="Google Shape;3648;p69"/>
          <p:cNvCxnSpPr/>
          <p:nvPr/>
        </p:nvCxnSpPr>
        <p:spPr>
          <a:xfrm>
            <a:off x="2928422" y="2231749"/>
            <a:ext cx="81900" cy="0"/>
          </a:xfrm>
          <a:prstGeom prst="straightConnector1">
            <a:avLst/>
          </a:prstGeom>
          <a:noFill/>
          <a:ln w="9525" cap="flat" cmpd="sng">
            <a:solidFill>
              <a:schemeClr val="dk1"/>
            </a:solidFill>
            <a:prstDash val="solid"/>
            <a:round/>
            <a:headEnd type="none" w="med" len="med"/>
            <a:tailEnd type="none" w="med" len="med"/>
          </a:ln>
        </p:spPr>
      </p:cxnSp>
      <p:sp>
        <p:nvSpPr>
          <p:cNvPr id="3649" name="Google Shape;3649;p69"/>
          <p:cNvSpPr txBox="1"/>
          <p:nvPr/>
        </p:nvSpPr>
        <p:spPr>
          <a:xfrm>
            <a:off x="1867050" y="203743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3650" name="Google Shape;3650;p69"/>
          <p:cNvSpPr txBox="1"/>
          <p:nvPr/>
        </p:nvSpPr>
        <p:spPr>
          <a:xfrm>
            <a:off x="1867098" y="2037806"/>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Kernel #61</a:t>
            </a:r>
            <a:endParaRPr sz="15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3651" name="Google Shape;3651;p69"/>
          <p:cNvCxnSpPr/>
          <p:nvPr/>
        </p:nvCxnSpPr>
        <p:spPr>
          <a:xfrm rot="5400000">
            <a:off x="3508811"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3652" name="Google Shape;3652;p69"/>
          <p:cNvCxnSpPr/>
          <p:nvPr/>
        </p:nvCxnSpPr>
        <p:spPr>
          <a:xfrm rot="5400000">
            <a:off x="4295446"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3653" name="Google Shape;3653;p69"/>
          <p:cNvCxnSpPr/>
          <p:nvPr/>
        </p:nvCxnSpPr>
        <p:spPr>
          <a:xfrm rot="5400000">
            <a:off x="5067228"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3654" name="Google Shape;3654;p69"/>
          <p:cNvCxnSpPr/>
          <p:nvPr/>
        </p:nvCxnSpPr>
        <p:spPr>
          <a:xfrm rot="5400000">
            <a:off x="5843617" y="4526057"/>
            <a:ext cx="79500" cy="0"/>
          </a:xfrm>
          <a:prstGeom prst="straightConnector1">
            <a:avLst/>
          </a:prstGeom>
          <a:noFill/>
          <a:ln w="9525" cap="flat" cmpd="sng">
            <a:solidFill>
              <a:schemeClr val="dk1"/>
            </a:solidFill>
            <a:prstDash val="solid"/>
            <a:round/>
            <a:headEnd type="none" w="med" len="med"/>
            <a:tailEnd type="none" w="med" len="med"/>
          </a:ln>
        </p:spPr>
      </p:cxnSp>
      <p:pic>
        <p:nvPicPr>
          <p:cNvPr id="3655" name="Google Shape;3655;p69"/>
          <p:cNvPicPr preferRelativeResize="0"/>
          <p:nvPr/>
        </p:nvPicPr>
        <p:blipFill rotWithShape="1">
          <a:blip r:embed="rId1"/>
          <a:srcRect t="5695"/>
          <a:stretch>
            <a:fillRect/>
          </a:stretch>
        </p:blipFill>
        <p:spPr>
          <a:xfrm>
            <a:off x="3143661" y="2556738"/>
            <a:ext cx="827607" cy="732764"/>
          </a:xfrm>
          <a:prstGeom prst="rect">
            <a:avLst/>
          </a:prstGeom>
          <a:noFill/>
          <a:ln>
            <a:noFill/>
          </a:ln>
        </p:spPr>
      </p:pic>
      <p:pic>
        <p:nvPicPr>
          <p:cNvPr id="3656" name="Google Shape;3656;p69"/>
          <p:cNvPicPr preferRelativeResize="0"/>
          <p:nvPr/>
        </p:nvPicPr>
        <p:blipFill rotWithShape="1">
          <a:blip r:embed="rId1"/>
          <a:srcRect t="5695"/>
          <a:stretch>
            <a:fillRect/>
          </a:stretch>
        </p:blipFill>
        <p:spPr>
          <a:xfrm>
            <a:off x="3921430" y="2556752"/>
            <a:ext cx="827607" cy="732759"/>
          </a:xfrm>
          <a:prstGeom prst="rect">
            <a:avLst/>
          </a:prstGeom>
          <a:noFill/>
          <a:ln>
            <a:noFill/>
          </a:ln>
        </p:spPr>
      </p:pic>
      <p:pic>
        <p:nvPicPr>
          <p:cNvPr id="3657" name="Google Shape;3657;p69"/>
          <p:cNvPicPr preferRelativeResize="0"/>
          <p:nvPr/>
        </p:nvPicPr>
        <p:blipFill rotWithShape="1">
          <a:blip r:embed="rId1"/>
          <a:srcRect t="5695"/>
          <a:stretch>
            <a:fillRect/>
          </a:stretch>
        </p:blipFill>
        <p:spPr>
          <a:xfrm>
            <a:off x="4693224" y="2556752"/>
            <a:ext cx="827607" cy="732759"/>
          </a:xfrm>
          <a:prstGeom prst="rect">
            <a:avLst/>
          </a:prstGeom>
          <a:noFill/>
          <a:ln>
            <a:noFill/>
          </a:ln>
        </p:spPr>
      </p:pic>
      <p:pic>
        <p:nvPicPr>
          <p:cNvPr id="3658" name="Google Shape;3658;p69"/>
          <p:cNvPicPr preferRelativeResize="0"/>
          <p:nvPr/>
        </p:nvPicPr>
        <p:blipFill rotWithShape="1">
          <a:blip r:embed="rId1"/>
          <a:srcRect t="5695"/>
          <a:stretch>
            <a:fillRect/>
          </a:stretch>
        </p:blipFill>
        <p:spPr>
          <a:xfrm>
            <a:off x="5469600" y="2556752"/>
            <a:ext cx="827607" cy="732759"/>
          </a:xfrm>
          <a:prstGeom prst="rect">
            <a:avLst/>
          </a:prstGeom>
          <a:noFill/>
          <a:ln>
            <a:noFill/>
          </a:ln>
        </p:spPr>
      </p:pic>
      <p:pic>
        <p:nvPicPr>
          <p:cNvPr id="3659" name="Google Shape;3659;p69"/>
          <p:cNvPicPr preferRelativeResize="0"/>
          <p:nvPr/>
        </p:nvPicPr>
        <p:blipFill>
          <a:blip r:embed="rId2"/>
          <a:stretch>
            <a:fillRect/>
          </a:stretch>
        </p:blipFill>
        <p:spPr>
          <a:xfrm>
            <a:off x="6262193" y="2452928"/>
            <a:ext cx="285096" cy="899957"/>
          </a:xfrm>
          <a:prstGeom prst="rect">
            <a:avLst/>
          </a:prstGeom>
          <a:noFill/>
          <a:ln>
            <a:noFill/>
          </a:ln>
        </p:spPr>
      </p:pic>
      <p:sp>
        <p:nvSpPr>
          <p:cNvPr id="3660" name="Google Shape;3660;p69"/>
          <p:cNvSpPr/>
          <p:nvPr/>
        </p:nvSpPr>
        <p:spPr>
          <a:xfrm>
            <a:off x="6412507" y="2574335"/>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69"/>
          <p:cNvSpPr txBox="1"/>
          <p:nvPr/>
        </p:nvSpPr>
        <p:spPr>
          <a:xfrm>
            <a:off x="6355061" y="2475823"/>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662" name="Google Shape;3662;p69"/>
          <p:cNvSpPr txBox="1"/>
          <p:nvPr/>
        </p:nvSpPr>
        <p:spPr>
          <a:xfrm>
            <a:off x="6355061" y="308772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3663" name="Google Shape;3663;p69"/>
          <p:cNvPicPr preferRelativeResize="0"/>
          <p:nvPr/>
        </p:nvPicPr>
        <p:blipFill rotWithShape="1">
          <a:blip r:embed="rId1"/>
          <a:srcRect t="5695"/>
          <a:stretch>
            <a:fillRect/>
          </a:stretch>
        </p:blipFill>
        <p:spPr>
          <a:xfrm>
            <a:off x="3143649" y="3383023"/>
            <a:ext cx="827607" cy="732764"/>
          </a:xfrm>
          <a:prstGeom prst="rect">
            <a:avLst/>
          </a:prstGeom>
          <a:noFill/>
          <a:ln>
            <a:noFill/>
          </a:ln>
        </p:spPr>
      </p:pic>
      <p:pic>
        <p:nvPicPr>
          <p:cNvPr id="3664" name="Google Shape;3664;p69"/>
          <p:cNvPicPr preferRelativeResize="0"/>
          <p:nvPr/>
        </p:nvPicPr>
        <p:blipFill rotWithShape="1">
          <a:blip r:embed="rId1"/>
          <a:srcRect t="5695"/>
          <a:stretch>
            <a:fillRect/>
          </a:stretch>
        </p:blipFill>
        <p:spPr>
          <a:xfrm>
            <a:off x="3921418" y="3383038"/>
            <a:ext cx="827607" cy="732759"/>
          </a:xfrm>
          <a:prstGeom prst="rect">
            <a:avLst/>
          </a:prstGeom>
          <a:noFill/>
          <a:ln>
            <a:noFill/>
          </a:ln>
        </p:spPr>
      </p:pic>
      <p:pic>
        <p:nvPicPr>
          <p:cNvPr id="3665" name="Google Shape;3665;p69"/>
          <p:cNvPicPr preferRelativeResize="0"/>
          <p:nvPr/>
        </p:nvPicPr>
        <p:blipFill rotWithShape="1">
          <a:blip r:embed="rId1"/>
          <a:srcRect t="5695"/>
          <a:stretch>
            <a:fillRect/>
          </a:stretch>
        </p:blipFill>
        <p:spPr>
          <a:xfrm>
            <a:off x="4693212" y="3383038"/>
            <a:ext cx="827607" cy="732759"/>
          </a:xfrm>
          <a:prstGeom prst="rect">
            <a:avLst/>
          </a:prstGeom>
          <a:noFill/>
          <a:ln>
            <a:noFill/>
          </a:ln>
        </p:spPr>
      </p:pic>
      <p:pic>
        <p:nvPicPr>
          <p:cNvPr id="3666" name="Google Shape;3666;p69"/>
          <p:cNvPicPr preferRelativeResize="0"/>
          <p:nvPr/>
        </p:nvPicPr>
        <p:blipFill rotWithShape="1">
          <a:blip r:embed="rId1"/>
          <a:srcRect t="5695"/>
          <a:stretch>
            <a:fillRect/>
          </a:stretch>
        </p:blipFill>
        <p:spPr>
          <a:xfrm>
            <a:off x="5469588" y="3383038"/>
            <a:ext cx="827607" cy="732759"/>
          </a:xfrm>
          <a:prstGeom prst="rect">
            <a:avLst/>
          </a:prstGeom>
          <a:noFill/>
          <a:ln>
            <a:noFill/>
          </a:ln>
        </p:spPr>
      </p:pic>
      <p:pic>
        <p:nvPicPr>
          <p:cNvPr id="3667" name="Google Shape;3667;p69"/>
          <p:cNvPicPr preferRelativeResize="0"/>
          <p:nvPr/>
        </p:nvPicPr>
        <p:blipFill>
          <a:blip r:embed="rId2"/>
          <a:stretch>
            <a:fillRect/>
          </a:stretch>
        </p:blipFill>
        <p:spPr>
          <a:xfrm>
            <a:off x="6262181" y="3279213"/>
            <a:ext cx="285096" cy="899957"/>
          </a:xfrm>
          <a:prstGeom prst="rect">
            <a:avLst/>
          </a:prstGeom>
          <a:noFill/>
          <a:ln>
            <a:noFill/>
          </a:ln>
        </p:spPr>
      </p:pic>
      <p:sp>
        <p:nvSpPr>
          <p:cNvPr id="3668" name="Google Shape;3668;p69"/>
          <p:cNvSpPr/>
          <p:nvPr/>
        </p:nvSpPr>
        <p:spPr>
          <a:xfrm>
            <a:off x="6412495" y="340062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69"/>
          <p:cNvSpPr/>
          <p:nvPr/>
        </p:nvSpPr>
        <p:spPr>
          <a:xfrm>
            <a:off x="6242774" y="3279214"/>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69"/>
          <p:cNvSpPr txBox="1"/>
          <p:nvPr/>
        </p:nvSpPr>
        <p:spPr>
          <a:xfrm>
            <a:off x="6355049" y="330210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3671" name="Google Shape;3671;p69"/>
          <p:cNvSpPr txBox="1"/>
          <p:nvPr/>
        </p:nvSpPr>
        <p:spPr>
          <a:xfrm>
            <a:off x="6355049" y="387253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0</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3672" name="Google Shape;3672;p69"/>
          <p:cNvPicPr preferRelativeResize="0"/>
          <p:nvPr/>
        </p:nvPicPr>
        <p:blipFill rotWithShape="1">
          <a:blip r:embed="rId1"/>
          <a:srcRect t="5695"/>
          <a:stretch>
            <a:fillRect/>
          </a:stretch>
        </p:blipFill>
        <p:spPr>
          <a:xfrm>
            <a:off x="3143661" y="4200384"/>
            <a:ext cx="827607" cy="732764"/>
          </a:xfrm>
          <a:prstGeom prst="rect">
            <a:avLst/>
          </a:prstGeom>
          <a:noFill/>
          <a:ln>
            <a:noFill/>
          </a:ln>
        </p:spPr>
      </p:pic>
      <p:pic>
        <p:nvPicPr>
          <p:cNvPr id="3673" name="Google Shape;3673;p69"/>
          <p:cNvPicPr preferRelativeResize="0"/>
          <p:nvPr/>
        </p:nvPicPr>
        <p:blipFill rotWithShape="1">
          <a:blip r:embed="rId1"/>
          <a:srcRect t="5695"/>
          <a:stretch>
            <a:fillRect/>
          </a:stretch>
        </p:blipFill>
        <p:spPr>
          <a:xfrm>
            <a:off x="3921430" y="4200398"/>
            <a:ext cx="827607" cy="732759"/>
          </a:xfrm>
          <a:prstGeom prst="rect">
            <a:avLst/>
          </a:prstGeom>
          <a:noFill/>
          <a:ln>
            <a:noFill/>
          </a:ln>
        </p:spPr>
      </p:pic>
      <p:pic>
        <p:nvPicPr>
          <p:cNvPr id="3674" name="Google Shape;3674;p69"/>
          <p:cNvPicPr preferRelativeResize="0"/>
          <p:nvPr/>
        </p:nvPicPr>
        <p:blipFill rotWithShape="1">
          <a:blip r:embed="rId1"/>
          <a:srcRect t="5695"/>
          <a:stretch>
            <a:fillRect/>
          </a:stretch>
        </p:blipFill>
        <p:spPr>
          <a:xfrm>
            <a:off x="4693224" y="4200398"/>
            <a:ext cx="827607" cy="732759"/>
          </a:xfrm>
          <a:prstGeom prst="rect">
            <a:avLst/>
          </a:prstGeom>
          <a:noFill/>
          <a:ln>
            <a:noFill/>
          </a:ln>
        </p:spPr>
      </p:pic>
      <p:pic>
        <p:nvPicPr>
          <p:cNvPr id="3675" name="Google Shape;3675;p69"/>
          <p:cNvPicPr preferRelativeResize="0"/>
          <p:nvPr/>
        </p:nvPicPr>
        <p:blipFill rotWithShape="1">
          <a:blip r:embed="rId1"/>
          <a:srcRect t="5695"/>
          <a:stretch>
            <a:fillRect/>
          </a:stretch>
        </p:blipFill>
        <p:spPr>
          <a:xfrm>
            <a:off x="5469600" y="4200398"/>
            <a:ext cx="827607" cy="732759"/>
          </a:xfrm>
          <a:prstGeom prst="rect">
            <a:avLst/>
          </a:prstGeom>
          <a:noFill/>
          <a:ln>
            <a:noFill/>
          </a:ln>
        </p:spPr>
      </p:pic>
      <p:pic>
        <p:nvPicPr>
          <p:cNvPr id="3676" name="Google Shape;3676;p69"/>
          <p:cNvPicPr preferRelativeResize="0"/>
          <p:nvPr/>
        </p:nvPicPr>
        <p:blipFill>
          <a:blip r:embed="rId2"/>
          <a:stretch>
            <a:fillRect/>
          </a:stretch>
        </p:blipFill>
        <p:spPr>
          <a:xfrm>
            <a:off x="6262193" y="4096574"/>
            <a:ext cx="285096" cy="899957"/>
          </a:xfrm>
          <a:prstGeom prst="rect">
            <a:avLst/>
          </a:prstGeom>
          <a:noFill/>
          <a:ln>
            <a:noFill/>
          </a:ln>
        </p:spPr>
      </p:pic>
      <p:sp>
        <p:nvSpPr>
          <p:cNvPr id="3677" name="Google Shape;3677;p69"/>
          <p:cNvSpPr/>
          <p:nvPr/>
        </p:nvSpPr>
        <p:spPr>
          <a:xfrm>
            <a:off x="6412507" y="421798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69"/>
          <p:cNvSpPr txBox="1"/>
          <p:nvPr/>
        </p:nvSpPr>
        <p:spPr>
          <a:xfrm>
            <a:off x="6355061" y="411946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1</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82"/>
        <p:cNvGrpSpPr/>
        <p:nvPr/>
      </p:nvGrpSpPr>
      <p:grpSpPr>
        <a:xfrm>
          <a:off x="0" y="0"/>
          <a:ext cx="0" cy="0"/>
          <a:chOff x="0" y="0"/>
          <a:chExt cx="0" cy="0"/>
        </a:xfrm>
      </p:grpSpPr>
      <p:pic>
        <p:nvPicPr>
          <p:cNvPr id="3683" name="Google Shape;3683;p70"/>
          <p:cNvPicPr preferRelativeResize="0"/>
          <p:nvPr/>
        </p:nvPicPr>
        <p:blipFill>
          <a:blip r:embed="rId1"/>
          <a:stretch>
            <a:fillRect/>
          </a:stretch>
        </p:blipFill>
        <p:spPr>
          <a:xfrm>
            <a:off x="1327300" y="174825"/>
            <a:ext cx="6451599" cy="4838700"/>
          </a:xfrm>
          <a:prstGeom prst="rect">
            <a:avLst/>
          </a:prstGeom>
          <a:noFill/>
          <a:ln>
            <a:noFill/>
          </a:ln>
        </p:spPr>
      </p:pic>
      <p:sp>
        <p:nvSpPr>
          <p:cNvPr id="3684" name="Google Shape;3684;p70"/>
          <p:cNvSpPr/>
          <p:nvPr/>
        </p:nvSpPr>
        <p:spPr>
          <a:xfrm>
            <a:off x="2130050" y="4529150"/>
            <a:ext cx="40674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70"/>
          <p:cNvSpPr/>
          <p:nvPr/>
        </p:nvSpPr>
        <p:spPr>
          <a:xfrm rot="5400000">
            <a:off x="53875" y="2457325"/>
            <a:ext cx="36906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70"/>
          <p:cNvSpPr/>
          <p:nvPr/>
        </p:nvSpPr>
        <p:spPr>
          <a:xfrm>
            <a:off x="2130050" y="4482125"/>
            <a:ext cx="972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No</a:t>
            </a:r>
            <a:endParaRPr sz="800"/>
          </a:p>
        </p:txBody>
      </p:sp>
      <p:sp>
        <p:nvSpPr>
          <p:cNvPr id="3687" name="Google Shape;3687;p70"/>
          <p:cNvSpPr/>
          <p:nvPr/>
        </p:nvSpPr>
        <p:spPr>
          <a:xfrm>
            <a:off x="3102950" y="448212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Low</a:t>
            </a:r>
            <a:endParaRPr sz="800"/>
          </a:p>
        </p:txBody>
      </p:sp>
      <p:sp>
        <p:nvSpPr>
          <p:cNvPr id="3688" name="Google Shape;3688;p70"/>
          <p:cNvSpPr/>
          <p:nvPr/>
        </p:nvSpPr>
        <p:spPr>
          <a:xfrm>
            <a:off x="4120850" y="448212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High</a:t>
            </a:r>
            <a:endParaRPr sz="800"/>
          </a:p>
        </p:txBody>
      </p:sp>
      <p:sp>
        <p:nvSpPr>
          <p:cNvPr id="3689" name="Google Shape;3689;p70"/>
          <p:cNvSpPr/>
          <p:nvPr/>
        </p:nvSpPr>
        <p:spPr>
          <a:xfrm>
            <a:off x="5138750" y="4482125"/>
            <a:ext cx="9912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Intolerable</a:t>
            </a:r>
            <a:endParaRPr sz="800"/>
          </a:p>
        </p:txBody>
      </p:sp>
      <p:sp>
        <p:nvSpPr>
          <p:cNvPr id="3690" name="Google Shape;3690;p70"/>
          <p:cNvSpPr/>
          <p:nvPr/>
        </p:nvSpPr>
        <p:spPr>
          <a:xfrm rot="-5400000">
            <a:off x="1532600" y="10886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No</a:t>
            </a:r>
            <a:endParaRPr sz="800"/>
          </a:p>
        </p:txBody>
      </p:sp>
      <p:sp>
        <p:nvSpPr>
          <p:cNvPr id="3691" name="Google Shape;3691;p70"/>
          <p:cNvSpPr/>
          <p:nvPr/>
        </p:nvSpPr>
        <p:spPr>
          <a:xfrm rot="-5400000">
            <a:off x="1532600" y="20234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Low</a:t>
            </a:r>
            <a:endParaRPr sz="800"/>
          </a:p>
        </p:txBody>
      </p:sp>
      <p:sp>
        <p:nvSpPr>
          <p:cNvPr id="3692" name="Google Shape;3692;p70"/>
          <p:cNvSpPr/>
          <p:nvPr/>
        </p:nvSpPr>
        <p:spPr>
          <a:xfrm rot="-5400000">
            <a:off x="1532600" y="29582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High</a:t>
            </a:r>
            <a:endParaRPr sz="800"/>
          </a:p>
        </p:txBody>
      </p:sp>
      <p:sp>
        <p:nvSpPr>
          <p:cNvPr id="3693" name="Google Shape;3693;p70"/>
          <p:cNvSpPr/>
          <p:nvPr/>
        </p:nvSpPr>
        <p:spPr>
          <a:xfrm rot="-5400000">
            <a:off x="1532600" y="389305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Intolerable</a:t>
            </a:r>
            <a:endParaRPr sz="800"/>
          </a:p>
        </p:txBody>
      </p:sp>
      <p:sp>
        <p:nvSpPr>
          <p:cNvPr id="3694" name="Google Shape;3694;p70"/>
          <p:cNvSpPr/>
          <p:nvPr/>
        </p:nvSpPr>
        <p:spPr>
          <a:xfrm>
            <a:off x="3338750" y="372200"/>
            <a:ext cx="16500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Confusion Matrix</a:t>
            </a:r>
            <a:endParaRPr lang="en-GB"/>
          </a:p>
        </p:txBody>
      </p:sp>
      <p:sp>
        <p:nvSpPr>
          <p:cNvPr id="3695" name="Google Shape;3695;p70"/>
          <p:cNvSpPr txBox="1"/>
          <p:nvPr/>
        </p:nvSpPr>
        <p:spPr>
          <a:xfrm>
            <a:off x="3405950" y="46884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Predicted Class</a:t>
            </a:r>
            <a:endParaRPr lang="en-GB"/>
          </a:p>
        </p:txBody>
      </p:sp>
      <p:sp>
        <p:nvSpPr>
          <p:cNvPr id="3696" name="Google Shape;3696;p70"/>
          <p:cNvSpPr txBox="1"/>
          <p:nvPr/>
        </p:nvSpPr>
        <p:spPr>
          <a:xfrm rot="-5400000">
            <a:off x="970350" y="239407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True Class</a:t>
            </a:r>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pic>
        <p:nvPicPr>
          <p:cNvPr id="3701" name="Google Shape;3701;p71"/>
          <p:cNvPicPr preferRelativeResize="0"/>
          <p:nvPr/>
        </p:nvPicPr>
        <p:blipFill>
          <a:blip r:embed="rId1"/>
          <a:stretch>
            <a:fillRect/>
          </a:stretch>
        </p:blipFill>
        <p:spPr>
          <a:xfrm>
            <a:off x="1536525" y="68825"/>
            <a:ext cx="6388777" cy="4791602"/>
          </a:xfrm>
          <a:prstGeom prst="rect">
            <a:avLst/>
          </a:prstGeom>
          <a:noFill/>
          <a:ln>
            <a:noFill/>
          </a:ln>
        </p:spPr>
      </p:pic>
      <p:sp>
        <p:nvSpPr>
          <p:cNvPr id="3702" name="Google Shape;3702;p71"/>
          <p:cNvSpPr/>
          <p:nvPr/>
        </p:nvSpPr>
        <p:spPr>
          <a:xfrm>
            <a:off x="2288963" y="4399600"/>
            <a:ext cx="40674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71"/>
          <p:cNvSpPr/>
          <p:nvPr/>
        </p:nvSpPr>
        <p:spPr>
          <a:xfrm rot="5400000">
            <a:off x="212788" y="2327775"/>
            <a:ext cx="36906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71"/>
          <p:cNvSpPr/>
          <p:nvPr/>
        </p:nvSpPr>
        <p:spPr>
          <a:xfrm>
            <a:off x="2288963" y="4352575"/>
            <a:ext cx="972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No</a:t>
            </a:r>
            <a:endParaRPr sz="800"/>
          </a:p>
        </p:txBody>
      </p:sp>
      <p:sp>
        <p:nvSpPr>
          <p:cNvPr id="3705" name="Google Shape;3705;p71"/>
          <p:cNvSpPr/>
          <p:nvPr/>
        </p:nvSpPr>
        <p:spPr>
          <a:xfrm>
            <a:off x="32618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Low</a:t>
            </a:r>
            <a:endParaRPr sz="800"/>
          </a:p>
        </p:txBody>
      </p:sp>
      <p:sp>
        <p:nvSpPr>
          <p:cNvPr id="3706" name="Google Shape;3706;p71"/>
          <p:cNvSpPr/>
          <p:nvPr/>
        </p:nvSpPr>
        <p:spPr>
          <a:xfrm>
            <a:off x="42797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High</a:t>
            </a:r>
            <a:endParaRPr sz="800"/>
          </a:p>
        </p:txBody>
      </p:sp>
      <p:sp>
        <p:nvSpPr>
          <p:cNvPr id="3707" name="Google Shape;3707;p71"/>
          <p:cNvSpPr/>
          <p:nvPr/>
        </p:nvSpPr>
        <p:spPr>
          <a:xfrm>
            <a:off x="5297663" y="4352575"/>
            <a:ext cx="9912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Intolerable</a:t>
            </a:r>
            <a:endParaRPr sz="800"/>
          </a:p>
        </p:txBody>
      </p:sp>
      <p:sp>
        <p:nvSpPr>
          <p:cNvPr id="3708" name="Google Shape;3708;p71"/>
          <p:cNvSpPr/>
          <p:nvPr/>
        </p:nvSpPr>
        <p:spPr>
          <a:xfrm rot="-5400000">
            <a:off x="1691513" y="9591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No</a:t>
            </a:r>
            <a:endParaRPr sz="800"/>
          </a:p>
        </p:txBody>
      </p:sp>
      <p:sp>
        <p:nvSpPr>
          <p:cNvPr id="3709" name="Google Shape;3709;p71"/>
          <p:cNvSpPr/>
          <p:nvPr/>
        </p:nvSpPr>
        <p:spPr>
          <a:xfrm rot="-5400000">
            <a:off x="1691513" y="18939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Low</a:t>
            </a:r>
            <a:endParaRPr sz="800"/>
          </a:p>
        </p:txBody>
      </p:sp>
      <p:sp>
        <p:nvSpPr>
          <p:cNvPr id="3710" name="Google Shape;3710;p71"/>
          <p:cNvSpPr/>
          <p:nvPr/>
        </p:nvSpPr>
        <p:spPr>
          <a:xfrm rot="-5400000">
            <a:off x="1691513" y="28287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High</a:t>
            </a:r>
            <a:endParaRPr sz="800"/>
          </a:p>
        </p:txBody>
      </p:sp>
      <p:sp>
        <p:nvSpPr>
          <p:cNvPr id="3711" name="Google Shape;3711;p71"/>
          <p:cNvSpPr/>
          <p:nvPr/>
        </p:nvSpPr>
        <p:spPr>
          <a:xfrm rot="-5400000">
            <a:off x="1691513" y="37635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Intolerable</a:t>
            </a:r>
            <a:endParaRPr sz="800"/>
          </a:p>
        </p:txBody>
      </p:sp>
      <p:sp>
        <p:nvSpPr>
          <p:cNvPr id="3712" name="Google Shape;3712;p71"/>
          <p:cNvSpPr/>
          <p:nvPr/>
        </p:nvSpPr>
        <p:spPr>
          <a:xfrm>
            <a:off x="3497663" y="235425"/>
            <a:ext cx="16500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Confusion Matrix</a:t>
            </a:r>
            <a:endParaRPr lang="en-GB"/>
          </a:p>
        </p:txBody>
      </p:sp>
      <p:sp>
        <p:nvSpPr>
          <p:cNvPr id="3713" name="Google Shape;3713;p71"/>
          <p:cNvSpPr txBox="1"/>
          <p:nvPr/>
        </p:nvSpPr>
        <p:spPr>
          <a:xfrm>
            <a:off x="3564863" y="45444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Predicted Class</a:t>
            </a:r>
            <a:endParaRPr lang="en-GB"/>
          </a:p>
        </p:txBody>
      </p:sp>
      <p:sp>
        <p:nvSpPr>
          <p:cNvPr id="3714" name="Google Shape;3714;p71"/>
          <p:cNvSpPr txBox="1"/>
          <p:nvPr/>
        </p:nvSpPr>
        <p:spPr>
          <a:xfrm rot="-5400000">
            <a:off x="1129263" y="22645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True Class</a:t>
            </a: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8"/>
          <p:cNvPicPr preferRelativeResize="0"/>
          <p:nvPr/>
        </p:nvPicPr>
        <p:blipFill>
          <a:blip r:embed="rId1"/>
          <a:stretch>
            <a:fillRect/>
          </a:stretch>
        </p:blipFill>
        <p:spPr>
          <a:xfrm>
            <a:off x="57275" y="1368625"/>
            <a:ext cx="7641001" cy="1712500"/>
          </a:xfrm>
          <a:prstGeom prst="rect">
            <a:avLst/>
          </a:prstGeom>
          <a:noFill/>
          <a:ln>
            <a:noFill/>
          </a:ln>
        </p:spPr>
      </p:pic>
      <p:sp>
        <p:nvSpPr>
          <p:cNvPr id="115" name="Google Shape;115;p18"/>
          <p:cNvSpPr/>
          <p:nvPr/>
        </p:nvSpPr>
        <p:spPr>
          <a:xfrm>
            <a:off x="1474425" y="2425675"/>
            <a:ext cx="652200" cy="435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p>
        </p:txBody>
      </p:sp>
      <p:sp>
        <p:nvSpPr>
          <p:cNvPr id="116" name="Google Shape;116;p18"/>
          <p:cNvSpPr txBox="1"/>
          <p:nvPr/>
        </p:nvSpPr>
        <p:spPr>
          <a:xfrm>
            <a:off x="1413300" y="2340900"/>
            <a:ext cx="842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latin typeface="Times New Roman" panose="02020603050405020304"/>
                <a:ea typeface="Times New Roman" panose="02020603050405020304"/>
                <a:cs typeface="Times New Roman" panose="02020603050405020304"/>
                <a:sym typeface="Times New Roman" panose="02020603050405020304"/>
              </a:rPr>
              <a:t>Lightweight Openpose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7" name="Google Shape;117;p18"/>
          <p:cNvSpPr/>
          <p:nvPr/>
        </p:nvSpPr>
        <p:spPr>
          <a:xfrm>
            <a:off x="3940875" y="2894500"/>
            <a:ext cx="1073400" cy="231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ST-GCNs</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118" name="Google Shape;118;p18"/>
          <p:cNvSpPr/>
          <p:nvPr/>
        </p:nvSpPr>
        <p:spPr>
          <a:xfrm>
            <a:off x="7779800" y="2745125"/>
            <a:ext cx="8424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Fall </a:t>
            </a:r>
            <a:endParaRPr sz="11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Dection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pic>
        <p:nvPicPr>
          <p:cNvPr id="119" name="Google Shape;119;p18"/>
          <p:cNvPicPr preferRelativeResize="0"/>
          <p:nvPr/>
        </p:nvPicPr>
        <p:blipFill>
          <a:blip r:embed="rId2"/>
          <a:stretch>
            <a:fillRect/>
          </a:stretch>
        </p:blipFill>
        <p:spPr>
          <a:xfrm>
            <a:off x="7698275" y="1508012"/>
            <a:ext cx="1237124" cy="1237124"/>
          </a:xfrm>
          <a:prstGeom prst="rect">
            <a:avLst/>
          </a:prstGeom>
          <a:noFill/>
          <a:ln>
            <a:noFill/>
          </a:ln>
        </p:spPr>
      </p:pic>
      <p:sp>
        <p:nvSpPr>
          <p:cNvPr id="120" name="Google Shape;120;p18"/>
          <p:cNvSpPr/>
          <p:nvPr/>
        </p:nvSpPr>
        <p:spPr>
          <a:xfrm>
            <a:off x="6882925" y="2439250"/>
            <a:ext cx="8424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8"/>
          <p:cNvSpPr/>
          <p:nvPr/>
        </p:nvSpPr>
        <p:spPr>
          <a:xfrm>
            <a:off x="285375" y="2778975"/>
            <a:ext cx="876600" cy="20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8"/>
          <p:cNvSpPr/>
          <p:nvPr/>
        </p:nvSpPr>
        <p:spPr>
          <a:xfrm>
            <a:off x="285250" y="2842000"/>
            <a:ext cx="8901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Input Video</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18"/>
        <p:cNvGrpSpPr/>
        <p:nvPr/>
      </p:nvGrpSpPr>
      <p:grpSpPr>
        <a:xfrm>
          <a:off x="0" y="0"/>
          <a:ext cx="0" cy="0"/>
          <a:chOff x="0" y="0"/>
          <a:chExt cx="0" cy="0"/>
        </a:xfrm>
      </p:grpSpPr>
      <p:pic>
        <p:nvPicPr>
          <p:cNvPr id="3719" name="Google Shape;3719;p72"/>
          <p:cNvPicPr preferRelativeResize="0"/>
          <p:nvPr/>
        </p:nvPicPr>
        <p:blipFill>
          <a:blip r:embed="rId1"/>
          <a:stretch>
            <a:fillRect/>
          </a:stretch>
        </p:blipFill>
        <p:spPr>
          <a:xfrm>
            <a:off x="1519925" y="45275"/>
            <a:ext cx="6451599" cy="4838700"/>
          </a:xfrm>
          <a:prstGeom prst="rect">
            <a:avLst/>
          </a:prstGeom>
          <a:noFill/>
          <a:ln>
            <a:noFill/>
          </a:ln>
        </p:spPr>
      </p:pic>
      <p:sp>
        <p:nvSpPr>
          <p:cNvPr id="3720" name="Google Shape;3720;p72"/>
          <p:cNvSpPr/>
          <p:nvPr/>
        </p:nvSpPr>
        <p:spPr>
          <a:xfrm>
            <a:off x="2288963" y="4399600"/>
            <a:ext cx="40674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72"/>
          <p:cNvSpPr/>
          <p:nvPr/>
        </p:nvSpPr>
        <p:spPr>
          <a:xfrm rot="5400000">
            <a:off x="212788" y="2327775"/>
            <a:ext cx="3690600" cy="3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72"/>
          <p:cNvSpPr/>
          <p:nvPr/>
        </p:nvSpPr>
        <p:spPr>
          <a:xfrm>
            <a:off x="2288963" y="4352575"/>
            <a:ext cx="972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No</a:t>
            </a:r>
            <a:endParaRPr sz="800"/>
          </a:p>
        </p:txBody>
      </p:sp>
      <p:sp>
        <p:nvSpPr>
          <p:cNvPr id="3723" name="Google Shape;3723;p72"/>
          <p:cNvSpPr/>
          <p:nvPr/>
        </p:nvSpPr>
        <p:spPr>
          <a:xfrm>
            <a:off x="32618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Low</a:t>
            </a:r>
            <a:endParaRPr sz="800"/>
          </a:p>
        </p:txBody>
      </p:sp>
      <p:sp>
        <p:nvSpPr>
          <p:cNvPr id="3724" name="Google Shape;3724;p72"/>
          <p:cNvSpPr/>
          <p:nvPr/>
        </p:nvSpPr>
        <p:spPr>
          <a:xfrm>
            <a:off x="4279763" y="4352575"/>
            <a:ext cx="10179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High</a:t>
            </a:r>
            <a:endParaRPr sz="800"/>
          </a:p>
        </p:txBody>
      </p:sp>
      <p:sp>
        <p:nvSpPr>
          <p:cNvPr id="3725" name="Google Shape;3725;p72"/>
          <p:cNvSpPr/>
          <p:nvPr/>
        </p:nvSpPr>
        <p:spPr>
          <a:xfrm>
            <a:off x="5297663" y="4352575"/>
            <a:ext cx="9912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Intolerable</a:t>
            </a:r>
            <a:endParaRPr sz="800"/>
          </a:p>
        </p:txBody>
      </p:sp>
      <p:sp>
        <p:nvSpPr>
          <p:cNvPr id="3726" name="Google Shape;3726;p72"/>
          <p:cNvSpPr/>
          <p:nvPr/>
        </p:nvSpPr>
        <p:spPr>
          <a:xfrm rot="-5400000">
            <a:off x="1691513" y="9591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No</a:t>
            </a:r>
            <a:endParaRPr sz="800"/>
          </a:p>
        </p:txBody>
      </p:sp>
      <p:sp>
        <p:nvSpPr>
          <p:cNvPr id="3727" name="Google Shape;3727;p72"/>
          <p:cNvSpPr/>
          <p:nvPr/>
        </p:nvSpPr>
        <p:spPr>
          <a:xfrm rot="-5400000">
            <a:off x="1691513" y="18939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Low</a:t>
            </a:r>
            <a:endParaRPr sz="800"/>
          </a:p>
        </p:txBody>
      </p:sp>
      <p:sp>
        <p:nvSpPr>
          <p:cNvPr id="3728" name="Google Shape;3728;p72"/>
          <p:cNvSpPr/>
          <p:nvPr/>
        </p:nvSpPr>
        <p:spPr>
          <a:xfrm rot="-5400000">
            <a:off x="1691513" y="28287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High</a:t>
            </a:r>
            <a:endParaRPr sz="800"/>
          </a:p>
        </p:txBody>
      </p:sp>
      <p:sp>
        <p:nvSpPr>
          <p:cNvPr id="3729" name="Google Shape;3729;p72"/>
          <p:cNvSpPr/>
          <p:nvPr/>
        </p:nvSpPr>
        <p:spPr>
          <a:xfrm rot="-5400000">
            <a:off x="1691513" y="3763500"/>
            <a:ext cx="934800" cy="26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Intolerable</a:t>
            </a:r>
            <a:endParaRPr sz="800"/>
          </a:p>
        </p:txBody>
      </p:sp>
      <p:sp>
        <p:nvSpPr>
          <p:cNvPr id="3730" name="Google Shape;3730;p72"/>
          <p:cNvSpPr/>
          <p:nvPr/>
        </p:nvSpPr>
        <p:spPr>
          <a:xfrm>
            <a:off x="3497663" y="235425"/>
            <a:ext cx="16500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Confusion Matrix</a:t>
            </a:r>
            <a:endParaRPr lang="en-GB"/>
          </a:p>
        </p:txBody>
      </p:sp>
      <p:sp>
        <p:nvSpPr>
          <p:cNvPr id="3731" name="Google Shape;3731;p72"/>
          <p:cNvSpPr txBox="1"/>
          <p:nvPr/>
        </p:nvSpPr>
        <p:spPr>
          <a:xfrm>
            <a:off x="3564863" y="45444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Predicted Class</a:t>
            </a:r>
            <a:endParaRPr lang="en-GB"/>
          </a:p>
        </p:txBody>
      </p:sp>
      <p:sp>
        <p:nvSpPr>
          <p:cNvPr id="3732" name="Google Shape;3732;p72"/>
          <p:cNvSpPr txBox="1"/>
          <p:nvPr/>
        </p:nvSpPr>
        <p:spPr>
          <a:xfrm rot="-5400000">
            <a:off x="1129263" y="2264525"/>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True Class</a:t>
            </a:r>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pic>
        <p:nvPicPr>
          <p:cNvPr id="3737" name="Google Shape;3737;p73"/>
          <p:cNvPicPr preferRelativeResize="0"/>
          <p:nvPr/>
        </p:nvPicPr>
        <p:blipFill>
          <a:blip r:embed="rId1"/>
          <a:stretch>
            <a:fillRect/>
          </a:stretch>
        </p:blipFill>
        <p:spPr>
          <a:xfrm>
            <a:off x="152400" y="152400"/>
            <a:ext cx="6451599" cy="483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41"/>
        <p:cNvGrpSpPr/>
        <p:nvPr/>
      </p:nvGrpSpPr>
      <p:grpSpPr>
        <a:xfrm>
          <a:off x="0" y="0"/>
          <a:ext cx="0" cy="0"/>
          <a:chOff x="0" y="0"/>
          <a:chExt cx="0" cy="0"/>
        </a:xfrm>
      </p:grpSpPr>
      <p:pic>
        <p:nvPicPr>
          <p:cNvPr id="3742" name="Google Shape;3742;p74"/>
          <p:cNvPicPr preferRelativeResize="0"/>
          <p:nvPr/>
        </p:nvPicPr>
        <p:blipFill>
          <a:blip r:embed="rId1"/>
          <a:stretch>
            <a:fillRect/>
          </a:stretch>
        </p:blipFill>
        <p:spPr>
          <a:xfrm>
            <a:off x="892826" y="795025"/>
            <a:ext cx="7025377" cy="3625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46"/>
        <p:cNvGrpSpPr/>
        <p:nvPr/>
      </p:nvGrpSpPr>
      <p:grpSpPr>
        <a:xfrm>
          <a:off x="0" y="0"/>
          <a:ext cx="0" cy="0"/>
          <a:chOff x="0" y="0"/>
          <a:chExt cx="0" cy="0"/>
        </a:xfrm>
      </p:grpSpPr>
      <p:sp>
        <p:nvSpPr>
          <p:cNvPr id="3747" name="Google Shape;3747;p75"/>
          <p:cNvSpPr/>
          <p:nvPr/>
        </p:nvSpPr>
        <p:spPr>
          <a:xfrm>
            <a:off x="51183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75"/>
          <p:cNvSpPr/>
          <p:nvPr/>
        </p:nvSpPr>
        <p:spPr>
          <a:xfrm>
            <a:off x="59177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75"/>
          <p:cNvSpPr/>
          <p:nvPr/>
        </p:nvSpPr>
        <p:spPr>
          <a:xfrm>
            <a:off x="67266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75"/>
          <p:cNvSpPr/>
          <p:nvPr/>
        </p:nvSpPr>
        <p:spPr>
          <a:xfrm>
            <a:off x="75354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75"/>
          <p:cNvSpPr/>
          <p:nvPr/>
        </p:nvSpPr>
        <p:spPr>
          <a:xfrm>
            <a:off x="13594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75"/>
          <p:cNvSpPr/>
          <p:nvPr/>
        </p:nvSpPr>
        <p:spPr>
          <a:xfrm>
            <a:off x="21588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75"/>
          <p:cNvSpPr/>
          <p:nvPr/>
        </p:nvSpPr>
        <p:spPr>
          <a:xfrm>
            <a:off x="29677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75"/>
          <p:cNvSpPr/>
          <p:nvPr/>
        </p:nvSpPr>
        <p:spPr>
          <a:xfrm>
            <a:off x="37765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755" name="Google Shape;3755;p75"/>
          <p:cNvPicPr preferRelativeResize="0"/>
          <p:nvPr/>
        </p:nvPicPr>
        <p:blipFill rotWithShape="1">
          <a:blip r:embed="rId1"/>
          <a:srcRect t="5695"/>
          <a:stretch>
            <a:fillRect/>
          </a:stretch>
        </p:blipFill>
        <p:spPr>
          <a:xfrm>
            <a:off x="1110300" y="1002488"/>
            <a:ext cx="862249" cy="784927"/>
          </a:xfrm>
          <a:prstGeom prst="rect">
            <a:avLst/>
          </a:prstGeom>
          <a:noFill/>
          <a:ln>
            <a:noFill/>
          </a:ln>
        </p:spPr>
      </p:pic>
      <p:cxnSp>
        <p:nvCxnSpPr>
          <p:cNvPr id="3756" name="Google Shape;3756;p75"/>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3757" name="Google Shape;3757;p75"/>
          <p:cNvPicPr preferRelativeResize="0"/>
          <p:nvPr/>
        </p:nvPicPr>
        <p:blipFill rotWithShape="1">
          <a:blip r:embed="rId1"/>
          <a:srcRect t="5695"/>
          <a:stretch>
            <a:fillRect/>
          </a:stretch>
        </p:blipFill>
        <p:spPr>
          <a:xfrm>
            <a:off x="1909650" y="1002490"/>
            <a:ext cx="862249" cy="784922"/>
          </a:xfrm>
          <a:prstGeom prst="rect">
            <a:avLst/>
          </a:prstGeom>
          <a:noFill/>
          <a:ln>
            <a:noFill/>
          </a:ln>
        </p:spPr>
      </p:pic>
      <p:pic>
        <p:nvPicPr>
          <p:cNvPr id="3758" name="Google Shape;3758;p75"/>
          <p:cNvPicPr preferRelativeResize="0"/>
          <p:nvPr/>
        </p:nvPicPr>
        <p:blipFill rotWithShape="1">
          <a:blip r:embed="rId1"/>
          <a:srcRect t="5695"/>
          <a:stretch>
            <a:fillRect/>
          </a:stretch>
        </p:blipFill>
        <p:spPr>
          <a:xfrm>
            <a:off x="2718525" y="1002490"/>
            <a:ext cx="862249" cy="784922"/>
          </a:xfrm>
          <a:prstGeom prst="rect">
            <a:avLst/>
          </a:prstGeom>
          <a:noFill/>
          <a:ln>
            <a:noFill/>
          </a:ln>
        </p:spPr>
      </p:pic>
      <p:pic>
        <p:nvPicPr>
          <p:cNvPr id="3759" name="Google Shape;3759;p75"/>
          <p:cNvPicPr preferRelativeResize="0"/>
          <p:nvPr/>
        </p:nvPicPr>
        <p:blipFill rotWithShape="1">
          <a:blip r:embed="rId1"/>
          <a:srcRect t="5695"/>
          <a:stretch>
            <a:fillRect/>
          </a:stretch>
        </p:blipFill>
        <p:spPr>
          <a:xfrm>
            <a:off x="3527400" y="1002490"/>
            <a:ext cx="862249" cy="784922"/>
          </a:xfrm>
          <a:prstGeom prst="rect">
            <a:avLst/>
          </a:prstGeom>
          <a:noFill/>
          <a:ln>
            <a:noFill/>
          </a:ln>
        </p:spPr>
      </p:pic>
      <p:pic>
        <p:nvPicPr>
          <p:cNvPr id="3760" name="Google Shape;3760;p75"/>
          <p:cNvPicPr preferRelativeResize="0"/>
          <p:nvPr/>
        </p:nvPicPr>
        <p:blipFill rotWithShape="1">
          <a:blip r:embed="rId1"/>
          <a:srcRect t="5695"/>
          <a:stretch>
            <a:fillRect/>
          </a:stretch>
        </p:blipFill>
        <p:spPr>
          <a:xfrm>
            <a:off x="4869200" y="1002488"/>
            <a:ext cx="862249" cy="784927"/>
          </a:xfrm>
          <a:prstGeom prst="rect">
            <a:avLst/>
          </a:prstGeom>
          <a:noFill/>
          <a:ln>
            <a:noFill/>
          </a:ln>
        </p:spPr>
      </p:pic>
      <p:pic>
        <p:nvPicPr>
          <p:cNvPr id="3761" name="Google Shape;3761;p75"/>
          <p:cNvPicPr preferRelativeResize="0"/>
          <p:nvPr/>
        </p:nvPicPr>
        <p:blipFill rotWithShape="1">
          <a:blip r:embed="rId1"/>
          <a:srcRect t="5695"/>
          <a:stretch>
            <a:fillRect/>
          </a:stretch>
        </p:blipFill>
        <p:spPr>
          <a:xfrm>
            <a:off x="5668550" y="1002490"/>
            <a:ext cx="862249" cy="784922"/>
          </a:xfrm>
          <a:prstGeom prst="rect">
            <a:avLst/>
          </a:prstGeom>
          <a:noFill/>
          <a:ln>
            <a:noFill/>
          </a:ln>
        </p:spPr>
      </p:pic>
      <p:pic>
        <p:nvPicPr>
          <p:cNvPr id="3762" name="Google Shape;3762;p75"/>
          <p:cNvPicPr preferRelativeResize="0"/>
          <p:nvPr/>
        </p:nvPicPr>
        <p:blipFill rotWithShape="1">
          <a:blip r:embed="rId1"/>
          <a:srcRect t="5695"/>
          <a:stretch>
            <a:fillRect/>
          </a:stretch>
        </p:blipFill>
        <p:spPr>
          <a:xfrm>
            <a:off x="6477425" y="1002490"/>
            <a:ext cx="862249" cy="784922"/>
          </a:xfrm>
          <a:prstGeom prst="rect">
            <a:avLst/>
          </a:prstGeom>
          <a:noFill/>
          <a:ln>
            <a:noFill/>
          </a:ln>
        </p:spPr>
      </p:pic>
      <p:pic>
        <p:nvPicPr>
          <p:cNvPr id="3763" name="Google Shape;3763;p75"/>
          <p:cNvPicPr preferRelativeResize="0"/>
          <p:nvPr/>
        </p:nvPicPr>
        <p:blipFill rotWithShape="1">
          <a:blip r:embed="rId1"/>
          <a:srcRect t="5695"/>
          <a:stretch>
            <a:fillRect/>
          </a:stretch>
        </p:blipFill>
        <p:spPr>
          <a:xfrm>
            <a:off x="7286300" y="1002490"/>
            <a:ext cx="862249" cy="784922"/>
          </a:xfrm>
          <a:prstGeom prst="rect">
            <a:avLst/>
          </a:prstGeom>
          <a:noFill/>
          <a:ln>
            <a:noFill/>
          </a:ln>
        </p:spPr>
      </p:pic>
      <p:cxnSp>
        <p:nvCxnSpPr>
          <p:cNvPr id="3764" name="Google Shape;3764;p75"/>
          <p:cNvCxnSpPr/>
          <p:nvPr/>
        </p:nvCxnSpPr>
        <p:spPr>
          <a:xfrm>
            <a:off x="985575" y="4329938"/>
            <a:ext cx="7558200" cy="0"/>
          </a:xfrm>
          <a:prstGeom prst="straightConnector1">
            <a:avLst/>
          </a:prstGeom>
          <a:noFill/>
          <a:ln w="9525" cap="flat" cmpd="sng">
            <a:solidFill>
              <a:schemeClr val="dk1"/>
            </a:solidFill>
            <a:prstDash val="solid"/>
            <a:round/>
            <a:headEnd type="none" w="med" len="med"/>
            <a:tailEnd type="triangle" w="med" len="med"/>
          </a:ln>
        </p:spPr>
      </p:cxnSp>
      <p:sp>
        <p:nvSpPr>
          <p:cNvPr id="3765" name="Google Shape;3765;p75"/>
          <p:cNvSpPr txBox="1"/>
          <p:nvPr/>
        </p:nvSpPr>
        <p:spPr>
          <a:xfrm>
            <a:off x="17233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Kernel #35</a:t>
            </a:r>
            <a:endParaRPr sz="2000"/>
          </a:p>
        </p:txBody>
      </p:sp>
      <p:sp>
        <p:nvSpPr>
          <p:cNvPr id="3766" name="Google Shape;3766;p75"/>
          <p:cNvSpPr txBox="1"/>
          <p:nvPr/>
        </p:nvSpPr>
        <p:spPr>
          <a:xfrm>
            <a:off x="54822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Kernel #48</a:t>
            </a:r>
            <a:endParaRPr sz="2000"/>
          </a:p>
        </p:txBody>
      </p:sp>
      <p:cxnSp>
        <p:nvCxnSpPr>
          <p:cNvPr id="3767" name="Google Shape;3767;p75"/>
          <p:cNvCxnSpPr/>
          <p:nvPr/>
        </p:nvCxnSpPr>
        <p:spPr>
          <a:xfrm>
            <a:off x="985575" y="297595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768" name="Google Shape;3768;p75"/>
          <p:cNvCxnSpPr/>
          <p:nvPr/>
        </p:nvCxnSpPr>
        <p:spPr>
          <a:xfrm>
            <a:off x="985575" y="1787400"/>
            <a:ext cx="85200" cy="0"/>
          </a:xfrm>
          <a:prstGeom prst="straightConnector1">
            <a:avLst/>
          </a:prstGeom>
          <a:noFill/>
          <a:ln w="9525" cap="flat" cmpd="sng">
            <a:solidFill>
              <a:schemeClr val="dk2"/>
            </a:solidFill>
            <a:prstDash val="solid"/>
            <a:round/>
            <a:headEnd type="none" w="med" len="med"/>
            <a:tailEnd type="none" w="med" len="med"/>
          </a:ln>
        </p:spPr>
      </p:cxnSp>
      <p:sp>
        <p:nvSpPr>
          <p:cNvPr id="3769" name="Google Shape;3769;p75"/>
          <p:cNvSpPr txBox="1"/>
          <p:nvPr/>
        </p:nvSpPr>
        <p:spPr>
          <a:xfrm>
            <a:off x="600225" y="2775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0.5</a:t>
            </a:r>
            <a:endParaRPr lang="en-GB"/>
          </a:p>
        </p:txBody>
      </p:sp>
      <p:sp>
        <p:nvSpPr>
          <p:cNvPr id="3770" name="Google Shape;3770;p75"/>
          <p:cNvSpPr txBox="1"/>
          <p:nvPr/>
        </p:nvSpPr>
        <p:spPr>
          <a:xfrm>
            <a:off x="600225" y="4129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0</a:t>
            </a:r>
            <a:endParaRPr lang="en-GB"/>
          </a:p>
        </p:txBody>
      </p:sp>
      <p:sp>
        <p:nvSpPr>
          <p:cNvPr id="3771" name="Google Shape;3771;p75"/>
          <p:cNvSpPr txBox="1"/>
          <p:nvPr/>
        </p:nvSpPr>
        <p:spPr>
          <a:xfrm>
            <a:off x="600225" y="158730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1</a:t>
            </a:r>
            <a:endParaRPr lang="en-GB"/>
          </a:p>
        </p:txBody>
      </p:sp>
      <p:sp>
        <p:nvSpPr>
          <p:cNvPr id="3772" name="Google Shape;3772;p75"/>
          <p:cNvSpPr txBox="1"/>
          <p:nvPr/>
        </p:nvSpPr>
        <p:spPr>
          <a:xfrm rot="-5400000">
            <a:off x="-579775" y="23303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Spectral Power</a:t>
            </a:r>
            <a:endParaRPr sz="2000"/>
          </a:p>
        </p:txBody>
      </p:sp>
      <p:pic>
        <p:nvPicPr>
          <p:cNvPr id="3773" name="Google Shape;3773;p75"/>
          <p:cNvPicPr preferRelativeResize="0"/>
          <p:nvPr/>
        </p:nvPicPr>
        <p:blipFill>
          <a:blip r:embed="rId2"/>
          <a:stretch>
            <a:fillRect/>
          </a:stretch>
        </p:blipFill>
        <p:spPr>
          <a:xfrm>
            <a:off x="8343720" y="867550"/>
            <a:ext cx="297030" cy="964024"/>
          </a:xfrm>
          <a:prstGeom prst="rect">
            <a:avLst/>
          </a:prstGeom>
          <a:noFill/>
          <a:ln>
            <a:noFill/>
          </a:ln>
        </p:spPr>
      </p:pic>
      <p:sp>
        <p:nvSpPr>
          <p:cNvPr id="3774" name="Google Shape;3774;p75"/>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No</a:t>
            </a:r>
            <a:endParaRPr lang="en-GB"/>
          </a:p>
        </p:txBody>
      </p:sp>
      <p:sp>
        <p:nvSpPr>
          <p:cNvPr id="3775" name="Google Shape;3775;p75"/>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Low</a:t>
            </a:r>
            <a:endParaRPr lang="en-GB"/>
          </a:p>
        </p:txBody>
      </p:sp>
      <p:sp>
        <p:nvSpPr>
          <p:cNvPr id="3776" name="Google Shape;3776;p75"/>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High</a:t>
            </a:r>
            <a:endParaRPr lang="en-GB"/>
          </a:p>
        </p:txBody>
      </p:sp>
      <p:sp>
        <p:nvSpPr>
          <p:cNvPr id="3777" name="Google Shape;3777;p75"/>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Intolerable</a:t>
            </a:r>
            <a:endParaRPr lang="en-GB"/>
          </a:p>
        </p:txBody>
      </p:sp>
      <p:sp>
        <p:nvSpPr>
          <p:cNvPr id="3778" name="Google Shape;3778;p75"/>
          <p:cNvSpPr txBox="1"/>
          <p:nvPr/>
        </p:nvSpPr>
        <p:spPr>
          <a:xfrm>
            <a:off x="504442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No</a:t>
            </a:r>
            <a:endParaRPr lang="en-GB"/>
          </a:p>
        </p:txBody>
      </p:sp>
      <p:sp>
        <p:nvSpPr>
          <p:cNvPr id="3779" name="Google Shape;3779;p75"/>
          <p:cNvSpPr txBox="1"/>
          <p:nvPr/>
        </p:nvSpPr>
        <p:spPr>
          <a:xfrm>
            <a:off x="584853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Low</a:t>
            </a:r>
            <a:endParaRPr lang="en-GB"/>
          </a:p>
        </p:txBody>
      </p:sp>
      <p:sp>
        <p:nvSpPr>
          <p:cNvPr id="3780" name="Google Shape;3780;p75"/>
          <p:cNvSpPr txBox="1"/>
          <p:nvPr/>
        </p:nvSpPr>
        <p:spPr>
          <a:xfrm>
            <a:off x="656505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High</a:t>
            </a:r>
            <a:endParaRPr lang="en-GB"/>
          </a:p>
        </p:txBody>
      </p:sp>
      <p:sp>
        <p:nvSpPr>
          <p:cNvPr id="3781" name="Google Shape;3781;p75"/>
          <p:cNvSpPr txBox="1"/>
          <p:nvPr/>
        </p:nvSpPr>
        <p:spPr>
          <a:xfrm>
            <a:off x="719482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Intolerable</a:t>
            </a:r>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5"/>
        <p:cNvGrpSpPr/>
        <p:nvPr/>
      </p:nvGrpSpPr>
      <p:grpSpPr>
        <a:xfrm>
          <a:off x="0" y="0"/>
          <a:ext cx="0" cy="0"/>
          <a:chOff x="0" y="0"/>
          <a:chExt cx="0" cy="0"/>
        </a:xfrm>
      </p:grpSpPr>
      <p:pic>
        <p:nvPicPr>
          <p:cNvPr id="3786" name="Google Shape;3786;p76"/>
          <p:cNvPicPr preferRelativeResize="0"/>
          <p:nvPr/>
        </p:nvPicPr>
        <p:blipFill rotWithShape="1">
          <a:blip r:embed="rId1"/>
          <a:srcRect t="5695"/>
          <a:stretch>
            <a:fillRect/>
          </a:stretch>
        </p:blipFill>
        <p:spPr>
          <a:xfrm>
            <a:off x="869591" y="421828"/>
            <a:ext cx="768133" cy="699259"/>
          </a:xfrm>
          <a:prstGeom prst="rect">
            <a:avLst/>
          </a:prstGeom>
          <a:noFill/>
          <a:ln>
            <a:noFill/>
          </a:ln>
        </p:spPr>
      </p:pic>
      <p:cxnSp>
        <p:nvCxnSpPr>
          <p:cNvPr id="3787" name="Google Shape;3787;p76"/>
          <p:cNvCxnSpPr/>
          <p:nvPr/>
        </p:nvCxnSpPr>
        <p:spPr>
          <a:xfrm>
            <a:off x="780325" y="242675"/>
            <a:ext cx="0" cy="3506400"/>
          </a:xfrm>
          <a:prstGeom prst="straightConnector1">
            <a:avLst/>
          </a:prstGeom>
          <a:noFill/>
          <a:ln w="9525" cap="flat" cmpd="sng">
            <a:solidFill>
              <a:schemeClr val="dk1"/>
            </a:solidFill>
            <a:prstDash val="solid"/>
            <a:round/>
            <a:headEnd type="triangle" w="med" len="med"/>
            <a:tailEnd type="none" w="med" len="med"/>
          </a:ln>
        </p:spPr>
      </p:cxnSp>
      <p:sp>
        <p:nvSpPr>
          <p:cNvPr id="3788" name="Google Shape;3788;p76"/>
          <p:cNvSpPr/>
          <p:nvPr/>
        </p:nvSpPr>
        <p:spPr>
          <a:xfrm>
            <a:off x="1071635" y="2438443"/>
            <a:ext cx="363900" cy="1310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76"/>
          <p:cNvSpPr/>
          <p:nvPr/>
        </p:nvSpPr>
        <p:spPr>
          <a:xfrm>
            <a:off x="1383175" y="4378650"/>
            <a:ext cx="5554200" cy="61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790" name="Google Shape;3790;p76"/>
          <p:cNvCxnSpPr>
            <a:stCxn id="3789" idx="1"/>
            <a:endCxn id="3789" idx="3"/>
          </p:cNvCxnSpPr>
          <p:nvPr/>
        </p:nvCxnSpPr>
        <p:spPr>
          <a:xfrm>
            <a:off x="1383175" y="4685550"/>
            <a:ext cx="5554200" cy="0"/>
          </a:xfrm>
          <a:prstGeom prst="straightConnector1">
            <a:avLst/>
          </a:prstGeom>
          <a:noFill/>
          <a:ln w="9525" cap="flat" cmpd="sng">
            <a:solidFill>
              <a:schemeClr val="dk1"/>
            </a:solidFill>
            <a:prstDash val="solid"/>
            <a:round/>
            <a:headEnd type="none" w="med" len="med"/>
            <a:tailEnd type="none" w="med" len="med"/>
          </a:ln>
        </p:spPr>
      </p:cxnSp>
      <p:cxnSp>
        <p:nvCxnSpPr>
          <p:cNvPr id="3791" name="Google Shape;3791;p76"/>
          <p:cNvCxnSpPr/>
          <p:nvPr/>
        </p:nvCxnSpPr>
        <p:spPr>
          <a:xfrm>
            <a:off x="780325" y="3749202"/>
            <a:ext cx="8169600" cy="0"/>
          </a:xfrm>
          <a:prstGeom prst="straightConnector1">
            <a:avLst/>
          </a:prstGeom>
          <a:noFill/>
          <a:ln w="9525" cap="flat" cmpd="sng">
            <a:solidFill>
              <a:schemeClr val="dk1"/>
            </a:solidFill>
            <a:prstDash val="solid"/>
            <a:round/>
            <a:headEnd type="none" w="med" len="med"/>
            <a:tailEnd type="triangle" w="med" len="med"/>
          </a:ln>
        </p:spPr>
      </p:cxnSp>
      <p:sp>
        <p:nvSpPr>
          <p:cNvPr id="3792" name="Google Shape;3792;p76"/>
          <p:cNvSpPr/>
          <p:nvPr/>
        </p:nvSpPr>
        <p:spPr>
          <a:xfrm>
            <a:off x="1799505" y="2039848"/>
            <a:ext cx="363900" cy="1709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793" name="Google Shape;3793;p76"/>
          <p:cNvPicPr preferRelativeResize="0"/>
          <p:nvPr/>
        </p:nvPicPr>
        <p:blipFill rotWithShape="1">
          <a:blip r:embed="rId1"/>
          <a:srcRect t="5695"/>
          <a:stretch>
            <a:fillRect/>
          </a:stretch>
        </p:blipFill>
        <p:spPr>
          <a:xfrm>
            <a:off x="1597444" y="421828"/>
            <a:ext cx="768133" cy="699259"/>
          </a:xfrm>
          <a:prstGeom prst="rect">
            <a:avLst/>
          </a:prstGeom>
          <a:noFill/>
          <a:ln>
            <a:noFill/>
          </a:ln>
        </p:spPr>
      </p:pic>
      <p:sp>
        <p:nvSpPr>
          <p:cNvPr id="3794" name="Google Shape;3794;p76"/>
          <p:cNvSpPr/>
          <p:nvPr/>
        </p:nvSpPr>
        <p:spPr>
          <a:xfrm>
            <a:off x="2527376" y="1958880"/>
            <a:ext cx="363900" cy="179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795" name="Google Shape;3795;p76"/>
          <p:cNvPicPr preferRelativeResize="0"/>
          <p:nvPr/>
        </p:nvPicPr>
        <p:blipFill rotWithShape="1">
          <a:blip r:embed="rId1"/>
          <a:srcRect t="5695"/>
          <a:stretch>
            <a:fillRect/>
          </a:stretch>
        </p:blipFill>
        <p:spPr>
          <a:xfrm>
            <a:off x="2325332" y="421828"/>
            <a:ext cx="768133" cy="699259"/>
          </a:xfrm>
          <a:prstGeom prst="rect">
            <a:avLst/>
          </a:prstGeom>
          <a:noFill/>
          <a:ln>
            <a:noFill/>
          </a:ln>
        </p:spPr>
      </p:pic>
      <p:sp>
        <p:nvSpPr>
          <p:cNvPr id="3796" name="Google Shape;3796;p76"/>
          <p:cNvSpPr/>
          <p:nvPr/>
        </p:nvSpPr>
        <p:spPr>
          <a:xfrm>
            <a:off x="3255246" y="1391284"/>
            <a:ext cx="363900" cy="2358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797" name="Google Shape;3797;p76"/>
          <p:cNvPicPr preferRelativeResize="0"/>
          <p:nvPr/>
        </p:nvPicPr>
        <p:blipFill rotWithShape="1">
          <a:blip r:embed="rId1"/>
          <a:srcRect t="5695"/>
          <a:stretch>
            <a:fillRect/>
          </a:stretch>
        </p:blipFill>
        <p:spPr>
          <a:xfrm>
            <a:off x="3053185" y="421828"/>
            <a:ext cx="768133" cy="6992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01"/>
        <p:cNvGrpSpPr/>
        <p:nvPr/>
      </p:nvGrpSpPr>
      <p:grpSpPr>
        <a:xfrm>
          <a:off x="0" y="0"/>
          <a:ext cx="0" cy="0"/>
          <a:chOff x="0" y="0"/>
          <a:chExt cx="0" cy="0"/>
        </a:xfrm>
      </p:grpSpPr>
      <p:sp>
        <p:nvSpPr>
          <p:cNvPr id="3802" name="Google Shape;3802;p77"/>
          <p:cNvSpPr/>
          <p:nvPr/>
        </p:nvSpPr>
        <p:spPr>
          <a:xfrm>
            <a:off x="286950" y="174824"/>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77"/>
          <p:cNvSpPr/>
          <p:nvPr/>
        </p:nvSpPr>
        <p:spPr>
          <a:xfrm>
            <a:off x="540622"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Attention Matrix</a:t>
            </a:r>
            <a:endParaRPr lang="en-GB"/>
          </a:p>
        </p:txBody>
      </p:sp>
      <p:sp>
        <p:nvSpPr>
          <p:cNvPr id="3804" name="Google Shape;3804;p77"/>
          <p:cNvSpPr/>
          <p:nvPr/>
        </p:nvSpPr>
        <p:spPr>
          <a:xfrm>
            <a:off x="2562228"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ERP</a:t>
            </a:r>
            <a:endParaRPr lang="en-GB"/>
          </a:p>
        </p:txBody>
      </p:sp>
      <p:cxnSp>
        <p:nvCxnSpPr>
          <p:cNvPr id="3805" name="Google Shape;3805;p77"/>
          <p:cNvCxnSpPr>
            <a:stCxn id="3802" idx="0"/>
            <a:endCxn id="3802" idx="2"/>
          </p:cNvCxnSpPr>
          <p:nvPr/>
        </p:nvCxnSpPr>
        <p:spPr>
          <a:xfrm>
            <a:off x="4572000" y="174824"/>
            <a:ext cx="0" cy="2081700"/>
          </a:xfrm>
          <a:prstGeom prst="straightConnector1">
            <a:avLst/>
          </a:prstGeom>
          <a:noFill/>
          <a:ln w="9525" cap="flat" cmpd="sng">
            <a:solidFill>
              <a:schemeClr val="dk2"/>
            </a:solidFill>
            <a:prstDash val="solid"/>
            <a:round/>
            <a:headEnd type="none" w="med" len="med"/>
            <a:tailEnd type="none" w="med" len="med"/>
          </a:ln>
        </p:spPr>
      </p:cxnSp>
      <p:sp>
        <p:nvSpPr>
          <p:cNvPr id="3806" name="Google Shape;3806;p77"/>
          <p:cNvSpPr/>
          <p:nvPr/>
        </p:nvSpPr>
        <p:spPr>
          <a:xfrm>
            <a:off x="4869280"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rPr>
              <a:t>Attention Matrix</a:t>
            </a:r>
            <a:endParaRPr lang="en-GB">
              <a:solidFill>
                <a:schemeClr val="dk1"/>
              </a:solidFill>
            </a:endParaRPr>
          </a:p>
        </p:txBody>
      </p:sp>
      <p:sp>
        <p:nvSpPr>
          <p:cNvPr id="3807" name="Google Shape;3807;p77"/>
          <p:cNvSpPr/>
          <p:nvPr/>
        </p:nvSpPr>
        <p:spPr>
          <a:xfrm>
            <a:off x="6890885"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PSD</a:t>
            </a:r>
            <a:endParaRPr lang="en-GB"/>
          </a:p>
        </p:txBody>
      </p:sp>
      <p:sp>
        <p:nvSpPr>
          <p:cNvPr id="3808" name="Google Shape;3808;p77"/>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77"/>
          <p:cNvSpPr/>
          <p:nvPr/>
        </p:nvSpPr>
        <p:spPr>
          <a:xfrm>
            <a:off x="540622"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rPr>
              <a:t>Attention Matrix</a:t>
            </a:r>
            <a:endParaRPr lang="en-GB">
              <a:solidFill>
                <a:schemeClr val="dk1"/>
              </a:solidFill>
            </a:endParaRPr>
          </a:p>
        </p:txBody>
      </p:sp>
      <p:sp>
        <p:nvSpPr>
          <p:cNvPr id="3810" name="Google Shape;3810;p77"/>
          <p:cNvSpPr/>
          <p:nvPr/>
        </p:nvSpPr>
        <p:spPr>
          <a:xfrm>
            <a:off x="2562228"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ERP</a:t>
            </a:r>
            <a:endParaRPr lang="en-GB"/>
          </a:p>
        </p:txBody>
      </p:sp>
      <p:cxnSp>
        <p:nvCxnSpPr>
          <p:cNvPr id="3811" name="Google Shape;3811;p77"/>
          <p:cNvCxnSpPr>
            <a:stCxn id="3808" idx="0"/>
            <a:endCxn id="3808" idx="2"/>
          </p:cNvCxnSpPr>
          <p:nvPr/>
        </p:nvCxnSpPr>
        <p:spPr>
          <a:xfrm>
            <a:off x="4572000" y="2641325"/>
            <a:ext cx="0" cy="2081700"/>
          </a:xfrm>
          <a:prstGeom prst="straightConnector1">
            <a:avLst/>
          </a:prstGeom>
          <a:noFill/>
          <a:ln w="9525" cap="flat" cmpd="sng">
            <a:solidFill>
              <a:schemeClr val="dk2"/>
            </a:solidFill>
            <a:prstDash val="solid"/>
            <a:round/>
            <a:headEnd type="none" w="med" len="med"/>
            <a:tailEnd type="none" w="med" len="med"/>
          </a:ln>
        </p:spPr>
      </p:cxnSp>
      <p:sp>
        <p:nvSpPr>
          <p:cNvPr id="3812" name="Google Shape;3812;p77"/>
          <p:cNvSpPr/>
          <p:nvPr/>
        </p:nvSpPr>
        <p:spPr>
          <a:xfrm>
            <a:off x="4869280"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rPr>
              <a:t>Attention Matrix</a:t>
            </a:r>
            <a:endParaRPr lang="en-GB">
              <a:solidFill>
                <a:schemeClr val="dk1"/>
              </a:solidFill>
            </a:endParaRPr>
          </a:p>
        </p:txBody>
      </p:sp>
      <p:sp>
        <p:nvSpPr>
          <p:cNvPr id="3813" name="Google Shape;3813;p77"/>
          <p:cNvSpPr/>
          <p:nvPr/>
        </p:nvSpPr>
        <p:spPr>
          <a:xfrm>
            <a:off x="6890885"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PSD</a:t>
            </a:r>
            <a:endParaRPr lang="en-GB"/>
          </a:p>
        </p:txBody>
      </p:sp>
      <p:sp>
        <p:nvSpPr>
          <p:cNvPr id="3814" name="Google Shape;3814;p77"/>
          <p:cNvSpPr txBox="1"/>
          <p:nvPr/>
        </p:nvSpPr>
        <p:spPr>
          <a:xfrm>
            <a:off x="3763900" y="2175013"/>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Test sample #12</a:t>
            </a:r>
            <a:endParaRPr lang="en-GB"/>
          </a:p>
        </p:txBody>
      </p:sp>
      <p:sp>
        <p:nvSpPr>
          <p:cNvPr id="3815" name="Google Shape;3815;p77"/>
          <p:cNvSpPr txBox="1"/>
          <p:nvPr/>
        </p:nvSpPr>
        <p:spPr>
          <a:xfrm>
            <a:off x="3763950" y="4679988"/>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Test sample #27</a:t>
            </a:r>
            <a:endParaRPr lang="en-GB"/>
          </a:p>
        </p:txBody>
      </p:sp>
      <p:cxnSp>
        <p:nvCxnSpPr>
          <p:cNvPr id="3816" name="Google Shape;3816;p77"/>
          <p:cNvCxnSpPr/>
          <p:nvPr/>
        </p:nvCxnSpPr>
        <p:spPr>
          <a:xfrm rot="10800000" flipH="1">
            <a:off x="691375" y="1785500"/>
            <a:ext cx="1398000" cy="7500"/>
          </a:xfrm>
          <a:prstGeom prst="straightConnector1">
            <a:avLst/>
          </a:prstGeom>
          <a:noFill/>
          <a:ln w="9525" cap="flat" cmpd="sng">
            <a:solidFill>
              <a:schemeClr val="dk2"/>
            </a:solidFill>
            <a:prstDash val="solid"/>
            <a:round/>
            <a:headEnd type="none" w="med" len="med"/>
            <a:tailEnd type="triangle" w="med" len="med"/>
          </a:ln>
        </p:spPr>
      </p:cxnSp>
      <p:sp>
        <p:nvSpPr>
          <p:cNvPr id="3817" name="Google Shape;3817;p77"/>
          <p:cNvSpPr txBox="1"/>
          <p:nvPr/>
        </p:nvSpPr>
        <p:spPr>
          <a:xfrm>
            <a:off x="578600" y="1739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0</a:t>
            </a:r>
            <a:endParaRPr sz="900"/>
          </a:p>
        </p:txBody>
      </p:sp>
      <p:sp>
        <p:nvSpPr>
          <p:cNvPr id="3818" name="Google Shape;3818;p77"/>
          <p:cNvSpPr txBox="1"/>
          <p:nvPr/>
        </p:nvSpPr>
        <p:spPr>
          <a:xfrm>
            <a:off x="1695425" y="1739600"/>
            <a:ext cx="40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25</a:t>
            </a:r>
            <a:endParaRPr sz="900"/>
          </a:p>
        </p:txBody>
      </p:sp>
      <p:cxnSp>
        <p:nvCxnSpPr>
          <p:cNvPr id="3819" name="Google Shape;3819;p77"/>
          <p:cNvCxnSpPr>
            <a:stCxn id="3817" idx="0"/>
          </p:cNvCxnSpPr>
          <p:nvPr/>
        </p:nvCxnSpPr>
        <p:spPr>
          <a:xfrm rot="10800000" flipH="1">
            <a:off x="734300" y="600200"/>
            <a:ext cx="2700" cy="1139400"/>
          </a:xfrm>
          <a:prstGeom prst="straightConnector1">
            <a:avLst/>
          </a:prstGeom>
          <a:noFill/>
          <a:ln w="9525" cap="flat" cmpd="sng">
            <a:solidFill>
              <a:schemeClr val="dk2"/>
            </a:solidFill>
            <a:prstDash val="solid"/>
            <a:round/>
            <a:headEnd type="none" w="med" len="med"/>
            <a:tailEnd type="triangle" w="med" len="med"/>
          </a:ln>
        </p:spPr>
      </p:cxnSp>
      <p:sp>
        <p:nvSpPr>
          <p:cNvPr id="3820" name="Google Shape;3820;p77"/>
          <p:cNvSpPr txBox="1"/>
          <p:nvPr/>
        </p:nvSpPr>
        <p:spPr>
          <a:xfrm>
            <a:off x="479850" y="531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1</a:t>
            </a:r>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24"/>
        <p:cNvGrpSpPr/>
        <p:nvPr/>
      </p:nvGrpSpPr>
      <p:grpSpPr>
        <a:xfrm>
          <a:off x="0" y="0"/>
          <a:ext cx="0" cy="0"/>
          <a:chOff x="0" y="0"/>
          <a:chExt cx="0" cy="0"/>
        </a:xfrm>
      </p:grpSpPr>
      <p:sp>
        <p:nvSpPr>
          <p:cNvPr id="3825" name="Google Shape;3825;p78"/>
          <p:cNvSpPr txBox="1"/>
          <p:nvPr/>
        </p:nvSpPr>
        <p:spPr>
          <a:xfrm>
            <a:off x="3763875" y="2170025"/>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Test sample #12</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3826" name="Google Shape;3826;p78"/>
          <p:cNvSpPr txBox="1"/>
          <p:nvPr/>
        </p:nvSpPr>
        <p:spPr>
          <a:xfrm>
            <a:off x="3763950" y="4447413"/>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Test sample #27</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3827" name="Google Shape;3827;p78"/>
          <p:cNvSpPr txBox="1"/>
          <p:nvPr/>
        </p:nvSpPr>
        <p:spPr>
          <a:xfrm>
            <a:off x="1695350" y="1885700"/>
            <a:ext cx="40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a:p>
        </p:txBody>
      </p:sp>
      <p:pic>
        <p:nvPicPr>
          <p:cNvPr id="3828" name="Google Shape;3828;p78"/>
          <p:cNvPicPr preferRelativeResize="0"/>
          <p:nvPr/>
        </p:nvPicPr>
        <p:blipFill>
          <a:blip r:embed="rId1"/>
          <a:stretch>
            <a:fillRect/>
          </a:stretch>
        </p:blipFill>
        <p:spPr>
          <a:xfrm>
            <a:off x="100900" y="261878"/>
            <a:ext cx="2284426" cy="1962259"/>
          </a:xfrm>
          <a:prstGeom prst="rect">
            <a:avLst/>
          </a:prstGeom>
          <a:noFill/>
          <a:ln>
            <a:noFill/>
          </a:ln>
        </p:spPr>
      </p:pic>
      <p:pic>
        <p:nvPicPr>
          <p:cNvPr id="3829" name="Google Shape;3829;p78"/>
          <p:cNvPicPr preferRelativeResize="0"/>
          <p:nvPr/>
        </p:nvPicPr>
        <p:blipFill>
          <a:blip r:embed="rId2"/>
          <a:stretch>
            <a:fillRect/>
          </a:stretch>
        </p:blipFill>
        <p:spPr>
          <a:xfrm>
            <a:off x="2198837" y="325675"/>
            <a:ext cx="2471951" cy="1853948"/>
          </a:xfrm>
          <a:prstGeom prst="rect">
            <a:avLst/>
          </a:prstGeom>
          <a:noFill/>
          <a:ln>
            <a:noFill/>
          </a:ln>
        </p:spPr>
      </p:pic>
      <p:pic>
        <p:nvPicPr>
          <p:cNvPr id="3830" name="Google Shape;3830;p78"/>
          <p:cNvPicPr preferRelativeResize="0"/>
          <p:nvPr/>
        </p:nvPicPr>
        <p:blipFill>
          <a:blip r:embed="rId1"/>
          <a:stretch>
            <a:fillRect/>
          </a:stretch>
        </p:blipFill>
        <p:spPr>
          <a:xfrm>
            <a:off x="4635600" y="261904"/>
            <a:ext cx="2284426" cy="1962233"/>
          </a:xfrm>
          <a:prstGeom prst="rect">
            <a:avLst/>
          </a:prstGeom>
          <a:noFill/>
          <a:ln>
            <a:noFill/>
          </a:ln>
        </p:spPr>
      </p:pic>
      <p:pic>
        <p:nvPicPr>
          <p:cNvPr id="3831" name="Google Shape;3831;p78"/>
          <p:cNvPicPr preferRelativeResize="0"/>
          <p:nvPr/>
        </p:nvPicPr>
        <p:blipFill>
          <a:blip r:embed="rId1"/>
          <a:stretch>
            <a:fillRect/>
          </a:stretch>
        </p:blipFill>
        <p:spPr>
          <a:xfrm>
            <a:off x="100975" y="2577315"/>
            <a:ext cx="2284426" cy="1962259"/>
          </a:xfrm>
          <a:prstGeom prst="rect">
            <a:avLst/>
          </a:prstGeom>
          <a:noFill/>
          <a:ln>
            <a:noFill/>
          </a:ln>
        </p:spPr>
      </p:pic>
      <p:pic>
        <p:nvPicPr>
          <p:cNvPr id="3832" name="Google Shape;3832;p78"/>
          <p:cNvPicPr preferRelativeResize="0"/>
          <p:nvPr/>
        </p:nvPicPr>
        <p:blipFill>
          <a:blip r:embed="rId1"/>
          <a:stretch>
            <a:fillRect/>
          </a:stretch>
        </p:blipFill>
        <p:spPr>
          <a:xfrm>
            <a:off x="4635675" y="2539325"/>
            <a:ext cx="2284426" cy="1962226"/>
          </a:xfrm>
          <a:prstGeom prst="rect">
            <a:avLst/>
          </a:prstGeom>
          <a:noFill/>
          <a:ln>
            <a:noFill/>
          </a:ln>
        </p:spPr>
      </p:pic>
      <p:pic>
        <p:nvPicPr>
          <p:cNvPr id="3833" name="Google Shape;3833;p78"/>
          <p:cNvPicPr preferRelativeResize="0"/>
          <p:nvPr/>
        </p:nvPicPr>
        <p:blipFill>
          <a:blip r:embed="rId3"/>
          <a:stretch>
            <a:fillRect/>
          </a:stretch>
        </p:blipFill>
        <p:spPr>
          <a:xfrm>
            <a:off x="2172275" y="2611487"/>
            <a:ext cx="2525225" cy="1893926"/>
          </a:xfrm>
          <a:prstGeom prst="rect">
            <a:avLst/>
          </a:prstGeom>
          <a:noFill/>
          <a:ln>
            <a:noFill/>
          </a:ln>
        </p:spPr>
      </p:pic>
      <p:pic>
        <p:nvPicPr>
          <p:cNvPr id="3834" name="Google Shape;3834;p78"/>
          <p:cNvPicPr preferRelativeResize="0"/>
          <p:nvPr/>
        </p:nvPicPr>
        <p:blipFill>
          <a:blip r:embed="rId4"/>
          <a:stretch>
            <a:fillRect/>
          </a:stretch>
        </p:blipFill>
        <p:spPr>
          <a:xfrm>
            <a:off x="6758600" y="2593469"/>
            <a:ext cx="2471951" cy="1853944"/>
          </a:xfrm>
          <a:prstGeom prst="rect">
            <a:avLst/>
          </a:prstGeom>
          <a:noFill/>
          <a:ln>
            <a:noFill/>
          </a:ln>
        </p:spPr>
      </p:pic>
      <p:pic>
        <p:nvPicPr>
          <p:cNvPr id="3835" name="Google Shape;3835;p78"/>
          <p:cNvPicPr preferRelativeResize="0"/>
          <p:nvPr/>
        </p:nvPicPr>
        <p:blipFill>
          <a:blip r:embed="rId5"/>
          <a:stretch>
            <a:fillRect/>
          </a:stretch>
        </p:blipFill>
        <p:spPr>
          <a:xfrm>
            <a:off x="6758518" y="316013"/>
            <a:ext cx="2471956" cy="1854002"/>
          </a:xfrm>
          <a:prstGeom prst="rect">
            <a:avLst/>
          </a:prstGeom>
          <a:noFill/>
          <a:ln>
            <a:noFill/>
          </a:ln>
        </p:spPr>
      </p:pic>
      <p:sp>
        <p:nvSpPr>
          <p:cNvPr id="3836" name="Google Shape;3836;p78"/>
          <p:cNvSpPr/>
          <p:nvPr/>
        </p:nvSpPr>
        <p:spPr>
          <a:xfrm>
            <a:off x="74100" y="319200"/>
            <a:ext cx="9045300" cy="1866900"/>
          </a:xfrm>
          <a:prstGeom prst="roundRect">
            <a:avLst>
              <a:gd name="adj" fmla="val 19868"/>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78"/>
          <p:cNvSpPr/>
          <p:nvPr/>
        </p:nvSpPr>
        <p:spPr>
          <a:xfrm>
            <a:off x="74100" y="2625000"/>
            <a:ext cx="9045300" cy="1866900"/>
          </a:xfrm>
          <a:prstGeom prst="roundRect">
            <a:avLst>
              <a:gd name="adj" fmla="val 15236"/>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79"/>
          <p:cNvSpPr/>
          <p:nvPr/>
        </p:nvSpPr>
        <p:spPr>
          <a:xfrm>
            <a:off x="286950" y="174824"/>
            <a:ext cx="8570100" cy="20817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79"/>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79"/>
          <p:cNvSpPr txBox="1"/>
          <p:nvPr/>
        </p:nvSpPr>
        <p:spPr>
          <a:xfrm>
            <a:off x="3763900" y="2175013"/>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Test sample #12</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3845" name="Google Shape;3845;p79"/>
          <p:cNvSpPr txBox="1"/>
          <p:nvPr/>
        </p:nvSpPr>
        <p:spPr>
          <a:xfrm>
            <a:off x="3763950" y="4679988"/>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Test sample #27</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3846" name="Google Shape;3846;p79"/>
          <p:cNvSpPr txBox="1"/>
          <p:nvPr/>
        </p:nvSpPr>
        <p:spPr>
          <a:xfrm>
            <a:off x="1695425" y="1739600"/>
            <a:ext cx="40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a:p>
        </p:txBody>
      </p:sp>
      <p:pic>
        <p:nvPicPr>
          <p:cNvPr id="3847" name="Google Shape;3847;p79"/>
          <p:cNvPicPr preferRelativeResize="0"/>
          <p:nvPr/>
        </p:nvPicPr>
        <p:blipFill>
          <a:blip r:embed="rId1"/>
          <a:stretch>
            <a:fillRect/>
          </a:stretch>
        </p:blipFill>
        <p:spPr>
          <a:xfrm>
            <a:off x="4651525" y="143950"/>
            <a:ext cx="2079823" cy="1786501"/>
          </a:xfrm>
          <a:prstGeom prst="rect">
            <a:avLst/>
          </a:prstGeom>
          <a:noFill/>
          <a:ln>
            <a:noFill/>
          </a:ln>
        </p:spPr>
      </p:pic>
      <p:pic>
        <p:nvPicPr>
          <p:cNvPr id="3848" name="Google Shape;3848;p79"/>
          <p:cNvPicPr preferRelativeResize="0"/>
          <p:nvPr/>
        </p:nvPicPr>
        <p:blipFill>
          <a:blip r:embed="rId1"/>
          <a:stretch>
            <a:fillRect/>
          </a:stretch>
        </p:blipFill>
        <p:spPr>
          <a:xfrm>
            <a:off x="4651525" y="2788900"/>
            <a:ext cx="2079823" cy="1786501"/>
          </a:xfrm>
          <a:prstGeom prst="rect">
            <a:avLst/>
          </a:prstGeom>
          <a:noFill/>
          <a:ln>
            <a:noFill/>
          </a:ln>
        </p:spPr>
      </p:pic>
      <p:pic>
        <p:nvPicPr>
          <p:cNvPr id="3849" name="Google Shape;3849;p79"/>
          <p:cNvPicPr preferRelativeResize="0"/>
          <p:nvPr/>
        </p:nvPicPr>
        <p:blipFill>
          <a:blip r:embed="rId2"/>
          <a:stretch>
            <a:fillRect/>
          </a:stretch>
        </p:blipFill>
        <p:spPr>
          <a:xfrm>
            <a:off x="6590975" y="210350"/>
            <a:ext cx="2204902" cy="1653688"/>
          </a:xfrm>
          <a:prstGeom prst="rect">
            <a:avLst/>
          </a:prstGeom>
          <a:noFill/>
          <a:ln>
            <a:noFill/>
          </a:ln>
        </p:spPr>
      </p:pic>
      <p:pic>
        <p:nvPicPr>
          <p:cNvPr id="3850" name="Google Shape;3850;p79"/>
          <p:cNvPicPr preferRelativeResize="0"/>
          <p:nvPr/>
        </p:nvPicPr>
        <p:blipFill>
          <a:blip r:embed="rId3"/>
          <a:stretch>
            <a:fillRect/>
          </a:stretch>
        </p:blipFill>
        <p:spPr>
          <a:xfrm>
            <a:off x="6590975" y="2855313"/>
            <a:ext cx="2204902" cy="1653677"/>
          </a:xfrm>
          <a:prstGeom prst="rect">
            <a:avLst/>
          </a:prstGeom>
          <a:noFill/>
          <a:ln>
            <a:noFill/>
          </a:ln>
        </p:spPr>
      </p:pic>
      <p:pic>
        <p:nvPicPr>
          <p:cNvPr id="3851" name="Google Shape;3851;p79"/>
          <p:cNvPicPr preferRelativeResize="0"/>
          <p:nvPr/>
        </p:nvPicPr>
        <p:blipFill>
          <a:blip r:embed="rId4"/>
          <a:stretch>
            <a:fillRect/>
          </a:stretch>
        </p:blipFill>
        <p:spPr>
          <a:xfrm>
            <a:off x="2243312" y="200497"/>
            <a:ext cx="2269235" cy="1701926"/>
          </a:xfrm>
          <a:prstGeom prst="rect">
            <a:avLst/>
          </a:prstGeom>
          <a:noFill/>
          <a:ln>
            <a:noFill/>
          </a:ln>
        </p:spPr>
      </p:pic>
      <p:pic>
        <p:nvPicPr>
          <p:cNvPr id="3852" name="Google Shape;3852;p79"/>
          <p:cNvPicPr preferRelativeResize="0"/>
          <p:nvPr/>
        </p:nvPicPr>
        <p:blipFill>
          <a:blip r:embed="rId5"/>
          <a:stretch>
            <a:fillRect/>
          </a:stretch>
        </p:blipFill>
        <p:spPr>
          <a:xfrm>
            <a:off x="2203559" y="2816937"/>
            <a:ext cx="2307190" cy="1730427"/>
          </a:xfrm>
          <a:prstGeom prst="rect">
            <a:avLst/>
          </a:prstGeom>
          <a:noFill/>
          <a:ln>
            <a:noFill/>
          </a:ln>
        </p:spPr>
      </p:pic>
      <p:pic>
        <p:nvPicPr>
          <p:cNvPr id="3853" name="Google Shape;3853;p79"/>
          <p:cNvPicPr preferRelativeResize="0"/>
          <p:nvPr/>
        </p:nvPicPr>
        <p:blipFill>
          <a:blip r:embed="rId6"/>
          <a:stretch>
            <a:fillRect/>
          </a:stretch>
        </p:blipFill>
        <p:spPr>
          <a:xfrm>
            <a:off x="302895" y="174826"/>
            <a:ext cx="2038130" cy="1730425"/>
          </a:xfrm>
          <a:prstGeom prst="rect">
            <a:avLst/>
          </a:prstGeom>
          <a:noFill/>
          <a:ln>
            <a:noFill/>
          </a:ln>
        </p:spPr>
      </p:pic>
      <p:pic>
        <p:nvPicPr>
          <p:cNvPr id="3854" name="Google Shape;3854;p79"/>
          <p:cNvPicPr preferRelativeResize="0"/>
          <p:nvPr/>
        </p:nvPicPr>
        <p:blipFill>
          <a:blip r:embed="rId6"/>
          <a:stretch>
            <a:fillRect/>
          </a:stretch>
        </p:blipFill>
        <p:spPr>
          <a:xfrm>
            <a:off x="302895" y="2816938"/>
            <a:ext cx="2038130" cy="1730425"/>
          </a:xfrm>
          <a:prstGeom prst="rect">
            <a:avLst/>
          </a:prstGeom>
          <a:noFill/>
          <a:ln>
            <a:noFill/>
          </a:ln>
        </p:spPr>
      </p:pic>
      <p:sp>
        <p:nvSpPr>
          <p:cNvPr id="3855" name="Google Shape;3855;p79"/>
          <p:cNvSpPr txBox="1"/>
          <p:nvPr/>
        </p:nvSpPr>
        <p:spPr>
          <a:xfrm>
            <a:off x="1941175" y="2064825"/>
            <a:ext cx="779100" cy="1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3856" name="Google Shape;3856;p79"/>
          <p:cNvSpPr txBox="1"/>
          <p:nvPr/>
        </p:nvSpPr>
        <p:spPr>
          <a:xfrm>
            <a:off x="1769625" y="1902425"/>
            <a:ext cx="140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(a) Temporal</a:t>
            </a:r>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60"/>
        <p:cNvGrpSpPr/>
        <p:nvPr/>
      </p:nvGrpSpPr>
      <p:grpSpPr>
        <a:xfrm>
          <a:off x="0" y="0"/>
          <a:ext cx="0" cy="0"/>
          <a:chOff x="0" y="0"/>
          <a:chExt cx="0" cy="0"/>
        </a:xfrm>
      </p:grpSpPr>
      <p:sp>
        <p:nvSpPr>
          <p:cNvPr id="3861" name="Google Shape;3861;p80"/>
          <p:cNvSpPr txBox="1"/>
          <p:nvPr/>
        </p:nvSpPr>
        <p:spPr>
          <a:xfrm>
            <a:off x="3318800" y="4658713"/>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Test sample #12</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3862" name="Google Shape;3862;p80"/>
          <p:cNvSpPr txBox="1"/>
          <p:nvPr/>
        </p:nvSpPr>
        <p:spPr>
          <a:xfrm>
            <a:off x="1695425" y="1739600"/>
            <a:ext cx="40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a:p>
        </p:txBody>
      </p:sp>
      <p:pic>
        <p:nvPicPr>
          <p:cNvPr id="3863" name="Google Shape;3863;p80"/>
          <p:cNvPicPr preferRelativeResize="0"/>
          <p:nvPr/>
        </p:nvPicPr>
        <p:blipFill>
          <a:blip r:embed="rId1"/>
          <a:stretch>
            <a:fillRect/>
          </a:stretch>
        </p:blipFill>
        <p:spPr>
          <a:xfrm>
            <a:off x="1428100" y="2284387"/>
            <a:ext cx="2726201" cy="2341724"/>
          </a:xfrm>
          <a:prstGeom prst="rect">
            <a:avLst/>
          </a:prstGeom>
          <a:noFill/>
          <a:ln>
            <a:noFill/>
          </a:ln>
        </p:spPr>
      </p:pic>
      <p:pic>
        <p:nvPicPr>
          <p:cNvPr id="3864" name="Google Shape;3864;p80"/>
          <p:cNvPicPr preferRelativeResize="0"/>
          <p:nvPr/>
        </p:nvPicPr>
        <p:blipFill>
          <a:blip r:embed="rId2"/>
          <a:stretch>
            <a:fillRect/>
          </a:stretch>
        </p:blipFill>
        <p:spPr>
          <a:xfrm>
            <a:off x="4117275" y="2358638"/>
            <a:ext cx="2924237" cy="2193224"/>
          </a:xfrm>
          <a:prstGeom prst="rect">
            <a:avLst/>
          </a:prstGeom>
          <a:noFill/>
          <a:ln>
            <a:noFill/>
          </a:ln>
        </p:spPr>
      </p:pic>
      <p:pic>
        <p:nvPicPr>
          <p:cNvPr id="3865" name="Google Shape;3865;p80"/>
          <p:cNvPicPr preferRelativeResize="0"/>
          <p:nvPr/>
        </p:nvPicPr>
        <p:blipFill>
          <a:blip r:embed="rId3"/>
          <a:stretch>
            <a:fillRect/>
          </a:stretch>
        </p:blipFill>
        <p:spPr>
          <a:xfrm>
            <a:off x="4117275" y="72625"/>
            <a:ext cx="2837601" cy="2128174"/>
          </a:xfrm>
          <a:prstGeom prst="rect">
            <a:avLst/>
          </a:prstGeom>
          <a:noFill/>
          <a:ln>
            <a:noFill/>
          </a:ln>
        </p:spPr>
      </p:pic>
      <p:pic>
        <p:nvPicPr>
          <p:cNvPr id="3866" name="Google Shape;3866;p80"/>
          <p:cNvPicPr preferRelativeResize="0"/>
          <p:nvPr/>
        </p:nvPicPr>
        <p:blipFill>
          <a:blip r:embed="rId4"/>
          <a:stretch>
            <a:fillRect/>
          </a:stretch>
        </p:blipFill>
        <p:spPr>
          <a:xfrm>
            <a:off x="1465125" y="0"/>
            <a:ext cx="3106874" cy="26378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p81"/>
          <p:cNvSpPr txBox="1"/>
          <p:nvPr/>
        </p:nvSpPr>
        <p:spPr>
          <a:xfrm>
            <a:off x="3763950" y="3406425"/>
            <a:ext cx="1616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Test sample #27</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3872" name="Google Shape;3872;p81"/>
          <p:cNvPicPr preferRelativeResize="0"/>
          <p:nvPr/>
        </p:nvPicPr>
        <p:blipFill>
          <a:blip r:embed="rId1"/>
          <a:stretch>
            <a:fillRect/>
          </a:stretch>
        </p:blipFill>
        <p:spPr>
          <a:xfrm>
            <a:off x="4651525" y="261837"/>
            <a:ext cx="2170367" cy="1864274"/>
          </a:xfrm>
          <a:prstGeom prst="rect">
            <a:avLst/>
          </a:prstGeom>
          <a:noFill/>
          <a:ln>
            <a:noFill/>
          </a:ln>
        </p:spPr>
      </p:pic>
      <p:pic>
        <p:nvPicPr>
          <p:cNvPr id="3873" name="Google Shape;3873;p81"/>
          <p:cNvPicPr preferRelativeResize="0"/>
          <p:nvPr/>
        </p:nvPicPr>
        <p:blipFill>
          <a:blip r:embed="rId2"/>
          <a:stretch>
            <a:fillRect/>
          </a:stretch>
        </p:blipFill>
        <p:spPr>
          <a:xfrm>
            <a:off x="6651825" y="290400"/>
            <a:ext cx="2307200" cy="1730400"/>
          </a:xfrm>
          <a:prstGeom prst="rect">
            <a:avLst/>
          </a:prstGeom>
          <a:noFill/>
          <a:ln>
            <a:noFill/>
          </a:ln>
        </p:spPr>
      </p:pic>
      <p:pic>
        <p:nvPicPr>
          <p:cNvPr id="3874" name="Google Shape;3874;p81"/>
          <p:cNvPicPr preferRelativeResize="0"/>
          <p:nvPr/>
        </p:nvPicPr>
        <p:blipFill>
          <a:blip r:embed="rId3"/>
          <a:stretch>
            <a:fillRect/>
          </a:stretch>
        </p:blipFill>
        <p:spPr>
          <a:xfrm>
            <a:off x="2165875" y="261825"/>
            <a:ext cx="2485652" cy="1864274"/>
          </a:xfrm>
          <a:prstGeom prst="rect">
            <a:avLst/>
          </a:prstGeom>
          <a:noFill/>
          <a:ln>
            <a:noFill/>
          </a:ln>
        </p:spPr>
      </p:pic>
      <p:pic>
        <p:nvPicPr>
          <p:cNvPr id="3875" name="Google Shape;3875;p81"/>
          <p:cNvPicPr preferRelativeResize="0"/>
          <p:nvPr/>
        </p:nvPicPr>
        <p:blipFill>
          <a:blip r:embed="rId4"/>
          <a:stretch>
            <a:fillRect/>
          </a:stretch>
        </p:blipFill>
        <p:spPr>
          <a:xfrm>
            <a:off x="0" y="214523"/>
            <a:ext cx="2307200" cy="19588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p:nvPr/>
        </p:nvSpPr>
        <p:spPr>
          <a:xfrm>
            <a:off x="4443375" y="3096075"/>
            <a:ext cx="1073400" cy="281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latin typeface="Times New Roman" panose="02020603050405020304"/>
                <a:ea typeface="Times New Roman" panose="02020603050405020304"/>
                <a:cs typeface="Times New Roman" panose="02020603050405020304"/>
                <a:sym typeface="Times New Roman" panose="02020603050405020304"/>
              </a:rPr>
              <a:t>ST-GCNs</a:t>
            </a:r>
            <a:endParaRPr sz="11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128" name="Google Shape;128;p19"/>
          <p:cNvPicPr preferRelativeResize="0"/>
          <p:nvPr/>
        </p:nvPicPr>
        <p:blipFill>
          <a:blip r:embed="rId1"/>
          <a:stretch>
            <a:fillRect/>
          </a:stretch>
        </p:blipFill>
        <p:spPr>
          <a:xfrm>
            <a:off x="43675" y="1738725"/>
            <a:ext cx="1768350" cy="1337250"/>
          </a:xfrm>
          <a:prstGeom prst="rect">
            <a:avLst/>
          </a:prstGeom>
          <a:noFill/>
          <a:ln>
            <a:noFill/>
          </a:ln>
        </p:spPr>
      </p:pic>
      <p:pic>
        <p:nvPicPr>
          <p:cNvPr id="129" name="Google Shape;129;p19"/>
          <p:cNvPicPr preferRelativeResize="0"/>
          <p:nvPr/>
        </p:nvPicPr>
        <p:blipFill>
          <a:blip r:embed="rId2"/>
          <a:stretch>
            <a:fillRect/>
          </a:stretch>
        </p:blipFill>
        <p:spPr>
          <a:xfrm>
            <a:off x="2658525" y="1693150"/>
            <a:ext cx="4643119" cy="1432349"/>
          </a:xfrm>
          <a:prstGeom prst="rect">
            <a:avLst/>
          </a:prstGeom>
          <a:noFill/>
          <a:ln>
            <a:noFill/>
          </a:ln>
        </p:spPr>
      </p:pic>
      <p:sp>
        <p:nvSpPr>
          <p:cNvPr id="130" name="Google Shape;130;p19"/>
          <p:cNvSpPr/>
          <p:nvPr/>
        </p:nvSpPr>
        <p:spPr>
          <a:xfrm>
            <a:off x="1972025" y="2153875"/>
            <a:ext cx="526500" cy="452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9"/>
          <p:cNvSpPr/>
          <p:nvPr/>
        </p:nvSpPr>
        <p:spPr>
          <a:xfrm>
            <a:off x="1596725" y="2844950"/>
            <a:ext cx="244500" cy="23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19"/>
          <p:cNvSpPr txBox="1"/>
          <p:nvPr/>
        </p:nvSpPr>
        <p:spPr>
          <a:xfrm>
            <a:off x="1814075" y="2571750"/>
            <a:ext cx="842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Times New Roman" panose="02020603050405020304"/>
                <a:ea typeface="Times New Roman" panose="02020603050405020304"/>
                <a:cs typeface="Times New Roman" panose="02020603050405020304"/>
                <a:sym typeface="Times New Roman" panose="02020603050405020304"/>
              </a:rPr>
              <a:t>Lightweight Openpose</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33" name="Google Shape;133;p19"/>
          <p:cNvSpPr/>
          <p:nvPr/>
        </p:nvSpPr>
        <p:spPr>
          <a:xfrm>
            <a:off x="8024400" y="3068775"/>
            <a:ext cx="9648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latin typeface="Times New Roman" panose="02020603050405020304"/>
                <a:ea typeface="Times New Roman" panose="02020603050405020304"/>
                <a:cs typeface="Times New Roman" panose="02020603050405020304"/>
                <a:sym typeface="Times New Roman" panose="02020603050405020304"/>
              </a:rPr>
              <a:t>Fall Detection</a:t>
            </a:r>
            <a:endParaRPr sz="11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134" name="Google Shape;134;p19"/>
          <p:cNvPicPr preferRelativeResize="0"/>
          <p:nvPr/>
        </p:nvPicPr>
        <p:blipFill>
          <a:blip r:embed="rId3"/>
          <a:stretch>
            <a:fillRect/>
          </a:stretch>
        </p:blipFill>
        <p:spPr>
          <a:xfrm>
            <a:off x="7976050" y="1809075"/>
            <a:ext cx="1167948" cy="1167952"/>
          </a:xfrm>
          <a:prstGeom prst="rect">
            <a:avLst/>
          </a:prstGeom>
          <a:noFill/>
          <a:ln>
            <a:noFill/>
          </a:ln>
        </p:spPr>
      </p:pic>
      <p:sp>
        <p:nvSpPr>
          <p:cNvPr id="135" name="Google Shape;135;p19"/>
          <p:cNvSpPr/>
          <p:nvPr/>
        </p:nvSpPr>
        <p:spPr>
          <a:xfrm>
            <a:off x="271675" y="3068775"/>
            <a:ext cx="1073400" cy="33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latin typeface="Times New Roman" panose="02020603050405020304"/>
                <a:ea typeface="Times New Roman" panose="02020603050405020304"/>
                <a:cs typeface="Times New Roman" panose="02020603050405020304"/>
                <a:sym typeface="Times New Roman" panose="02020603050405020304"/>
              </a:rPr>
              <a:t>Video Stream</a:t>
            </a:r>
            <a:endParaRPr sz="1100" b="1">
              <a:latin typeface="Times New Roman" panose="02020603050405020304"/>
              <a:ea typeface="Times New Roman" panose="02020603050405020304"/>
              <a:cs typeface="Times New Roman" panose="02020603050405020304"/>
              <a:sym typeface="Times New Roman" panose="02020603050405020304"/>
            </a:endParaRPr>
          </a:p>
        </p:txBody>
      </p:sp>
      <p:sp>
        <p:nvSpPr>
          <p:cNvPr id="136" name="Google Shape;136;p19"/>
          <p:cNvSpPr/>
          <p:nvPr/>
        </p:nvSpPr>
        <p:spPr>
          <a:xfrm>
            <a:off x="7409575" y="2183125"/>
            <a:ext cx="526500" cy="452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79"/>
        <p:cNvGrpSpPr/>
        <p:nvPr/>
      </p:nvGrpSpPr>
      <p:grpSpPr>
        <a:xfrm>
          <a:off x="0" y="0"/>
          <a:ext cx="0" cy="0"/>
          <a:chOff x="0" y="0"/>
          <a:chExt cx="0" cy="0"/>
        </a:xfrm>
      </p:grpSpPr>
      <p:pic>
        <p:nvPicPr>
          <p:cNvPr id="3880" name="Google Shape;3880;p82"/>
          <p:cNvPicPr preferRelativeResize="0"/>
          <p:nvPr/>
        </p:nvPicPr>
        <p:blipFill rotWithShape="1">
          <a:blip r:embed="rId1"/>
          <a:srcRect l="4647" t="8104" r="6989" b="3030"/>
          <a:stretch>
            <a:fillRect/>
          </a:stretch>
        </p:blipFill>
        <p:spPr>
          <a:xfrm>
            <a:off x="121100" y="101238"/>
            <a:ext cx="2839250" cy="2283675"/>
          </a:xfrm>
          <a:prstGeom prst="rect">
            <a:avLst/>
          </a:prstGeom>
          <a:noFill/>
          <a:ln>
            <a:noFill/>
          </a:ln>
        </p:spPr>
      </p:pic>
      <p:pic>
        <p:nvPicPr>
          <p:cNvPr id="3881" name="Google Shape;3881;p82"/>
          <p:cNvPicPr preferRelativeResize="0"/>
          <p:nvPr/>
        </p:nvPicPr>
        <p:blipFill>
          <a:blip r:embed="rId2"/>
          <a:stretch>
            <a:fillRect/>
          </a:stretch>
        </p:blipFill>
        <p:spPr>
          <a:xfrm>
            <a:off x="3234275" y="72188"/>
            <a:ext cx="3122324" cy="2341751"/>
          </a:xfrm>
          <a:prstGeom prst="rect">
            <a:avLst/>
          </a:prstGeom>
          <a:noFill/>
          <a:ln>
            <a:noFill/>
          </a:ln>
        </p:spPr>
      </p:pic>
      <p:pic>
        <p:nvPicPr>
          <p:cNvPr id="3882" name="Google Shape;3882;p82"/>
          <p:cNvPicPr preferRelativeResize="0"/>
          <p:nvPr/>
        </p:nvPicPr>
        <p:blipFill>
          <a:blip r:embed="rId3"/>
          <a:stretch>
            <a:fillRect/>
          </a:stretch>
        </p:blipFill>
        <p:spPr>
          <a:xfrm>
            <a:off x="6099100" y="101225"/>
            <a:ext cx="3044900" cy="2283671"/>
          </a:xfrm>
          <a:prstGeom prst="rect">
            <a:avLst/>
          </a:prstGeom>
          <a:noFill/>
          <a:ln>
            <a:noFill/>
          </a:ln>
        </p:spPr>
      </p:pic>
      <p:sp>
        <p:nvSpPr>
          <p:cNvPr id="3883" name="Google Shape;3883;p82"/>
          <p:cNvSpPr/>
          <p:nvPr/>
        </p:nvSpPr>
        <p:spPr>
          <a:xfrm>
            <a:off x="3004500" y="1067250"/>
            <a:ext cx="323100" cy="308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82"/>
          <p:cNvSpPr txBox="1"/>
          <p:nvPr/>
        </p:nvSpPr>
        <p:spPr>
          <a:xfrm>
            <a:off x="1493375" y="2263950"/>
            <a:ext cx="382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885" name="Google Shape;3885;p82"/>
          <p:cNvSpPr txBox="1"/>
          <p:nvPr/>
        </p:nvSpPr>
        <p:spPr>
          <a:xfrm>
            <a:off x="4642750" y="2263950"/>
            <a:ext cx="382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886" name="Google Shape;3886;p82"/>
          <p:cNvSpPr txBox="1"/>
          <p:nvPr/>
        </p:nvSpPr>
        <p:spPr>
          <a:xfrm>
            <a:off x="7430150" y="2263950"/>
            <a:ext cx="382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887" name="Google Shape;3887;p82"/>
          <p:cNvSpPr txBox="1"/>
          <p:nvPr/>
        </p:nvSpPr>
        <p:spPr>
          <a:xfrm>
            <a:off x="4265050" y="2473600"/>
            <a:ext cx="1138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Test Sample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888" name="Google Shape;3888;p82"/>
          <p:cNvSpPr/>
          <p:nvPr/>
        </p:nvSpPr>
        <p:spPr>
          <a:xfrm>
            <a:off x="78500" y="48200"/>
            <a:ext cx="8969400" cy="2487900"/>
          </a:xfrm>
          <a:prstGeom prst="roundRect">
            <a:avLst>
              <a:gd name="adj" fmla="val 16667"/>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92"/>
        <p:cNvGrpSpPr/>
        <p:nvPr/>
      </p:nvGrpSpPr>
      <p:grpSpPr>
        <a:xfrm>
          <a:off x="0" y="0"/>
          <a:ext cx="0" cy="0"/>
          <a:chOff x="0" y="0"/>
          <a:chExt cx="0" cy="0"/>
        </a:xfrm>
      </p:grpSpPr>
      <p:pic>
        <p:nvPicPr>
          <p:cNvPr id="3893" name="Google Shape;3893;p83"/>
          <p:cNvPicPr preferRelativeResize="0"/>
          <p:nvPr/>
        </p:nvPicPr>
        <p:blipFill rotWithShape="1">
          <a:blip r:embed="rId1"/>
          <a:srcRect l="4647" t="8104" r="6989" b="3030"/>
          <a:stretch>
            <a:fillRect/>
          </a:stretch>
        </p:blipFill>
        <p:spPr>
          <a:xfrm>
            <a:off x="120017" y="97257"/>
            <a:ext cx="2767043" cy="2112303"/>
          </a:xfrm>
          <a:prstGeom prst="rect">
            <a:avLst/>
          </a:prstGeom>
          <a:noFill/>
          <a:ln>
            <a:noFill/>
          </a:ln>
        </p:spPr>
      </p:pic>
      <p:pic>
        <p:nvPicPr>
          <p:cNvPr id="3894" name="Google Shape;3894;p83"/>
          <p:cNvPicPr preferRelativeResize="0"/>
          <p:nvPr/>
        </p:nvPicPr>
        <p:blipFill>
          <a:blip r:embed="rId2"/>
          <a:stretch>
            <a:fillRect/>
          </a:stretch>
        </p:blipFill>
        <p:spPr>
          <a:xfrm>
            <a:off x="3154019" y="70387"/>
            <a:ext cx="3042918" cy="2166021"/>
          </a:xfrm>
          <a:prstGeom prst="rect">
            <a:avLst/>
          </a:prstGeom>
          <a:noFill/>
          <a:ln>
            <a:noFill/>
          </a:ln>
        </p:spPr>
      </p:pic>
      <p:pic>
        <p:nvPicPr>
          <p:cNvPr id="3895" name="Google Shape;3895;p83"/>
          <p:cNvPicPr preferRelativeResize="0"/>
          <p:nvPr/>
        </p:nvPicPr>
        <p:blipFill>
          <a:blip r:embed="rId3"/>
          <a:stretch>
            <a:fillRect/>
          </a:stretch>
        </p:blipFill>
        <p:spPr>
          <a:xfrm>
            <a:off x="5945987" y="97246"/>
            <a:ext cx="2967465" cy="2112300"/>
          </a:xfrm>
          <a:prstGeom prst="rect">
            <a:avLst/>
          </a:prstGeom>
          <a:noFill/>
          <a:ln>
            <a:noFill/>
          </a:ln>
        </p:spPr>
      </p:pic>
      <p:sp>
        <p:nvSpPr>
          <p:cNvPr id="3896" name="Google Shape;3896;p83"/>
          <p:cNvSpPr/>
          <p:nvPr/>
        </p:nvSpPr>
        <p:spPr>
          <a:xfrm>
            <a:off x="2930087" y="990778"/>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83"/>
          <p:cNvSpPr txBox="1"/>
          <p:nvPr/>
        </p:nvSpPr>
        <p:spPr>
          <a:xfrm>
            <a:off x="1457393" y="2097675"/>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898" name="Google Shape;3898;p83"/>
          <p:cNvSpPr txBox="1"/>
          <p:nvPr/>
        </p:nvSpPr>
        <p:spPr>
          <a:xfrm>
            <a:off x="4526674" y="2097675"/>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899" name="Google Shape;3899;p83"/>
          <p:cNvSpPr txBox="1"/>
          <p:nvPr/>
        </p:nvSpPr>
        <p:spPr>
          <a:xfrm>
            <a:off x="7243186" y="2097675"/>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900" name="Google Shape;3900;p83"/>
          <p:cNvSpPr txBox="1"/>
          <p:nvPr/>
        </p:nvSpPr>
        <p:spPr>
          <a:xfrm>
            <a:off x="4158579" y="225792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Test Sample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901" name="Google Shape;3901;p83"/>
          <p:cNvSpPr/>
          <p:nvPr/>
        </p:nvSpPr>
        <p:spPr>
          <a:xfrm>
            <a:off x="78500" y="48200"/>
            <a:ext cx="8741400" cy="2301300"/>
          </a:xfrm>
          <a:prstGeom prst="roundRect">
            <a:avLst>
              <a:gd name="adj" fmla="val 16667"/>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902" name="Google Shape;3902;p83"/>
          <p:cNvPicPr preferRelativeResize="0"/>
          <p:nvPr/>
        </p:nvPicPr>
        <p:blipFill rotWithShape="1">
          <a:blip r:embed="rId1"/>
          <a:srcRect l="4647" t="8104" r="6989" b="3030"/>
          <a:stretch>
            <a:fillRect/>
          </a:stretch>
        </p:blipFill>
        <p:spPr>
          <a:xfrm>
            <a:off x="120017" y="2645682"/>
            <a:ext cx="2767043" cy="2112303"/>
          </a:xfrm>
          <a:prstGeom prst="rect">
            <a:avLst/>
          </a:prstGeom>
          <a:noFill/>
          <a:ln>
            <a:noFill/>
          </a:ln>
        </p:spPr>
      </p:pic>
      <p:pic>
        <p:nvPicPr>
          <p:cNvPr id="3903" name="Google Shape;3903;p83"/>
          <p:cNvPicPr preferRelativeResize="0"/>
          <p:nvPr/>
        </p:nvPicPr>
        <p:blipFill>
          <a:blip r:embed="rId2"/>
          <a:stretch>
            <a:fillRect/>
          </a:stretch>
        </p:blipFill>
        <p:spPr>
          <a:xfrm>
            <a:off x="3154019" y="2618812"/>
            <a:ext cx="3042918" cy="2166021"/>
          </a:xfrm>
          <a:prstGeom prst="rect">
            <a:avLst/>
          </a:prstGeom>
          <a:noFill/>
          <a:ln>
            <a:noFill/>
          </a:ln>
        </p:spPr>
      </p:pic>
      <p:pic>
        <p:nvPicPr>
          <p:cNvPr id="3904" name="Google Shape;3904;p83"/>
          <p:cNvPicPr preferRelativeResize="0"/>
          <p:nvPr/>
        </p:nvPicPr>
        <p:blipFill>
          <a:blip r:embed="rId3"/>
          <a:stretch>
            <a:fillRect/>
          </a:stretch>
        </p:blipFill>
        <p:spPr>
          <a:xfrm>
            <a:off x="5945987" y="2645671"/>
            <a:ext cx="2967465" cy="2112300"/>
          </a:xfrm>
          <a:prstGeom prst="rect">
            <a:avLst/>
          </a:prstGeom>
          <a:noFill/>
          <a:ln>
            <a:noFill/>
          </a:ln>
        </p:spPr>
      </p:pic>
      <p:sp>
        <p:nvSpPr>
          <p:cNvPr id="3905" name="Google Shape;3905;p83"/>
          <p:cNvSpPr/>
          <p:nvPr/>
        </p:nvSpPr>
        <p:spPr>
          <a:xfrm>
            <a:off x="2930087" y="3539203"/>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83"/>
          <p:cNvSpPr txBox="1"/>
          <p:nvPr/>
        </p:nvSpPr>
        <p:spPr>
          <a:xfrm>
            <a:off x="1457393" y="4646100"/>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(a)</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907" name="Google Shape;3907;p83"/>
          <p:cNvSpPr txBox="1"/>
          <p:nvPr/>
        </p:nvSpPr>
        <p:spPr>
          <a:xfrm>
            <a:off x="4526674" y="4646100"/>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(b)</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908" name="Google Shape;3908;p83"/>
          <p:cNvSpPr txBox="1"/>
          <p:nvPr/>
        </p:nvSpPr>
        <p:spPr>
          <a:xfrm>
            <a:off x="7243186" y="4646100"/>
            <a:ext cx="373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(c)</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3909" name="Google Shape;3909;p83"/>
          <p:cNvSpPr txBox="1"/>
          <p:nvPr/>
        </p:nvSpPr>
        <p:spPr>
          <a:xfrm>
            <a:off x="4158579" y="4806342"/>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Test Sample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910" name="Google Shape;3910;p83"/>
          <p:cNvSpPr/>
          <p:nvPr/>
        </p:nvSpPr>
        <p:spPr>
          <a:xfrm>
            <a:off x="78500" y="2596625"/>
            <a:ext cx="8741400" cy="2301300"/>
          </a:xfrm>
          <a:prstGeom prst="roundRect">
            <a:avLst>
              <a:gd name="adj" fmla="val 16667"/>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pic>
        <p:nvPicPr>
          <p:cNvPr id="3915" name="Google Shape;3915;p84"/>
          <p:cNvPicPr preferRelativeResize="0"/>
          <p:nvPr/>
        </p:nvPicPr>
        <p:blipFill>
          <a:blip r:embed="rId1"/>
          <a:stretch>
            <a:fillRect/>
          </a:stretch>
        </p:blipFill>
        <p:spPr>
          <a:xfrm>
            <a:off x="3022663" y="2442538"/>
            <a:ext cx="3098675" cy="2323976"/>
          </a:xfrm>
          <a:prstGeom prst="rect">
            <a:avLst/>
          </a:prstGeom>
          <a:noFill/>
          <a:ln>
            <a:noFill/>
          </a:ln>
        </p:spPr>
      </p:pic>
      <p:pic>
        <p:nvPicPr>
          <p:cNvPr id="3916" name="Google Shape;3916;p84"/>
          <p:cNvPicPr preferRelativeResize="0"/>
          <p:nvPr/>
        </p:nvPicPr>
        <p:blipFill>
          <a:blip r:embed="rId2"/>
          <a:stretch>
            <a:fillRect/>
          </a:stretch>
        </p:blipFill>
        <p:spPr>
          <a:xfrm>
            <a:off x="3022675" y="-71162"/>
            <a:ext cx="3098675" cy="2324018"/>
          </a:xfrm>
          <a:prstGeom prst="rect">
            <a:avLst/>
          </a:prstGeom>
          <a:noFill/>
          <a:ln>
            <a:noFill/>
          </a:ln>
        </p:spPr>
      </p:pic>
      <p:pic>
        <p:nvPicPr>
          <p:cNvPr id="3917" name="Google Shape;3917;p84"/>
          <p:cNvPicPr preferRelativeResize="0"/>
          <p:nvPr/>
        </p:nvPicPr>
        <p:blipFill>
          <a:blip r:embed="rId3"/>
          <a:stretch>
            <a:fillRect/>
          </a:stretch>
        </p:blipFill>
        <p:spPr>
          <a:xfrm>
            <a:off x="85425" y="2417825"/>
            <a:ext cx="2967450" cy="2373425"/>
          </a:xfrm>
          <a:prstGeom prst="rect">
            <a:avLst/>
          </a:prstGeom>
          <a:noFill/>
          <a:ln>
            <a:noFill/>
          </a:ln>
        </p:spPr>
      </p:pic>
      <p:pic>
        <p:nvPicPr>
          <p:cNvPr id="3918" name="Google Shape;3918;p84"/>
          <p:cNvPicPr preferRelativeResize="0"/>
          <p:nvPr/>
        </p:nvPicPr>
        <p:blipFill>
          <a:blip r:embed="rId4"/>
          <a:stretch>
            <a:fillRect/>
          </a:stretch>
        </p:blipFill>
        <p:spPr>
          <a:xfrm>
            <a:off x="85400" y="-95864"/>
            <a:ext cx="2967475" cy="2373425"/>
          </a:xfrm>
          <a:prstGeom prst="rect">
            <a:avLst/>
          </a:prstGeom>
          <a:noFill/>
          <a:ln>
            <a:noFill/>
          </a:ln>
        </p:spPr>
      </p:pic>
      <p:pic>
        <p:nvPicPr>
          <p:cNvPr id="3919" name="Google Shape;3919;p84"/>
          <p:cNvPicPr preferRelativeResize="0"/>
          <p:nvPr/>
        </p:nvPicPr>
        <p:blipFill>
          <a:blip r:embed="rId5"/>
          <a:stretch>
            <a:fillRect/>
          </a:stretch>
        </p:blipFill>
        <p:spPr>
          <a:xfrm>
            <a:off x="6045325" y="2442538"/>
            <a:ext cx="3098675" cy="2323999"/>
          </a:xfrm>
          <a:prstGeom prst="rect">
            <a:avLst/>
          </a:prstGeom>
          <a:noFill/>
          <a:ln>
            <a:noFill/>
          </a:ln>
        </p:spPr>
      </p:pic>
      <p:pic>
        <p:nvPicPr>
          <p:cNvPr id="3920" name="Google Shape;3920;p84"/>
          <p:cNvPicPr preferRelativeResize="0"/>
          <p:nvPr/>
        </p:nvPicPr>
        <p:blipFill>
          <a:blip r:embed="rId6"/>
          <a:stretch>
            <a:fillRect/>
          </a:stretch>
        </p:blipFill>
        <p:spPr>
          <a:xfrm>
            <a:off x="6045325" y="-71187"/>
            <a:ext cx="3098675" cy="2324029"/>
          </a:xfrm>
          <a:prstGeom prst="rect">
            <a:avLst/>
          </a:prstGeom>
          <a:noFill/>
          <a:ln>
            <a:noFill/>
          </a:ln>
        </p:spPr>
      </p:pic>
      <p:sp>
        <p:nvSpPr>
          <p:cNvPr id="3921" name="Google Shape;3921;p84"/>
          <p:cNvSpPr/>
          <p:nvPr/>
        </p:nvSpPr>
        <p:spPr>
          <a:xfrm>
            <a:off x="2839487" y="948203"/>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84"/>
          <p:cNvSpPr txBox="1"/>
          <p:nvPr/>
        </p:nvSpPr>
        <p:spPr>
          <a:xfrm>
            <a:off x="4034204" y="2166979"/>
            <a:ext cx="110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(a)Test Sample #3</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923" name="Google Shape;3923;p84"/>
          <p:cNvSpPr txBox="1"/>
          <p:nvPr/>
        </p:nvSpPr>
        <p:spPr>
          <a:xfrm>
            <a:off x="3974200" y="4681450"/>
            <a:ext cx="1229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Times New Roman" panose="02020603050405020304"/>
                <a:ea typeface="Times New Roman" panose="02020603050405020304"/>
                <a:cs typeface="Times New Roman" panose="02020603050405020304"/>
                <a:sym typeface="Times New Roman" panose="02020603050405020304"/>
              </a:rPr>
              <a:t>(b)Test Sample #7</a:t>
            </a:r>
            <a:endParaRPr sz="1000">
              <a:latin typeface="Times New Roman" panose="02020603050405020304"/>
              <a:ea typeface="Times New Roman" panose="02020603050405020304"/>
              <a:cs typeface="Times New Roman" panose="02020603050405020304"/>
              <a:sym typeface="Times New Roman" panose="02020603050405020304"/>
            </a:endParaRPr>
          </a:p>
        </p:txBody>
      </p:sp>
      <p:sp>
        <p:nvSpPr>
          <p:cNvPr id="3924" name="Google Shape;3924;p84"/>
          <p:cNvSpPr/>
          <p:nvPr/>
        </p:nvSpPr>
        <p:spPr>
          <a:xfrm>
            <a:off x="2839487" y="3461878"/>
            <a:ext cx="315000" cy="285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28"/>
        <p:cNvGrpSpPr/>
        <p:nvPr/>
      </p:nvGrpSpPr>
      <p:grpSpPr>
        <a:xfrm>
          <a:off x="0" y="0"/>
          <a:ext cx="0" cy="0"/>
          <a:chOff x="0" y="0"/>
          <a:chExt cx="0" cy="0"/>
        </a:xfrm>
      </p:grpSpPr>
      <p:pic>
        <p:nvPicPr>
          <p:cNvPr id="3929" name="Google Shape;3929;p85"/>
          <p:cNvPicPr preferRelativeResize="0"/>
          <p:nvPr/>
        </p:nvPicPr>
        <p:blipFill rotWithShape="1">
          <a:blip r:embed="rId1"/>
          <a:srcRect t="6375"/>
          <a:stretch>
            <a:fillRect/>
          </a:stretch>
        </p:blipFill>
        <p:spPr>
          <a:xfrm>
            <a:off x="483125" y="690300"/>
            <a:ext cx="1022223" cy="957025"/>
          </a:xfrm>
          <a:prstGeom prst="rect">
            <a:avLst/>
          </a:prstGeom>
          <a:noFill/>
          <a:ln>
            <a:noFill/>
          </a:ln>
        </p:spPr>
      </p:pic>
      <p:pic>
        <p:nvPicPr>
          <p:cNvPr id="3930" name="Google Shape;3930;p85"/>
          <p:cNvPicPr preferRelativeResize="0"/>
          <p:nvPr/>
        </p:nvPicPr>
        <p:blipFill rotWithShape="1">
          <a:blip r:embed="rId2"/>
          <a:srcRect t="6375"/>
          <a:stretch>
            <a:fillRect/>
          </a:stretch>
        </p:blipFill>
        <p:spPr>
          <a:xfrm>
            <a:off x="1505350" y="690275"/>
            <a:ext cx="1022223" cy="957025"/>
          </a:xfrm>
          <a:prstGeom prst="rect">
            <a:avLst/>
          </a:prstGeom>
          <a:noFill/>
          <a:ln>
            <a:noFill/>
          </a:ln>
        </p:spPr>
      </p:pic>
      <p:pic>
        <p:nvPicPr>
          <p:cNvPr id="3931" name="Google Shape;3931;p85"/>
          <p:cNvPicPr preferRelativeResize="0"/>
          <p:nvPr/>
        </p:nvPicPr>
        <p:blipFill rotWithShape="1">
          <a:blip r:embed="rId3"/>
          <a:srcRect t="6050"/>
          <a:stretch>
            <a:fillRect/>
          </a:stretch>
        </p:blipFill>
        <p:spPr>
          <a:xfrm>
            <a:off x="2527575" y="688600"/>
            <a:ext cx="1022223" cy="960399"/>
          </a:xfrm>
          <a:prstGeom prst="rect">
            <a:avLst/>
          </a:prstGeom>
          <a:noFill/>
          <a:ln>
            <a:noFill/>
          </a:ln>
        </p:spPr>
      </p:pic>
      <p:pic>
        <p:nvPicPr>
          <p:cNvPr id="3932" name="Google Shape;3932;p85"/>
          <p:cNvPicPr preferRelativeResize="0"/>
          <p:nvPr/>
        </p:nvPicPr>
        <p:blipFill rotWithShape="1">
          <a:blip r:embed="rId4"/>
          <a:srcRect t="6156"/>
          <a:stretch>
            <a:fillRect/>
          </a:stretch>
        </p:blipFill>
        <p:spPr>
          <a:xfrm>
            <a:off x="3549788" y="689137"/>
            <a:ext cx="1022223" cy="959324"/>
          </a:xfrm>
          <a:prstGeom prst="rect">
            <a:avLst/>
          </a:prstGeom>
          <a:noFill/>
          <a:ln>
            <a:noFill/>
          </a:ln>
        </p:spPr>
      </p:pic>
      <p:pic>
        <p:nvPicPr>
          <p:cNvPr id="3933" name="Google Shape;3933;p85"/>
          <p:cNvPicPr preferRelativeResize="0"/>
          <p:nvPr/>
        </p:nvPicPr>
        <p:blipFill rotWithShape="1">
          <a:blip r:embed="rId5"/>
          <a:srcRect t="6252"/>
          <a:stretch>
            <a:fillRect/>
          </a:stretch>
        </p:blipFill>
        <p:spPr>
          <a:xfrm>
            <a:off x="4572013" y="689650"/>
            <a:ext cx="1022223" cy="958275"/>
          </a:xfrm>
          <a:prstGeom prst="rect">
            <a:avLst/>
          </a:prstGeom>
          <a:noFill/>
          <a:ln>
            <a:noFill/>
          </a:ln>
        </p:spPr>
      </p:pic>
      <p:pic>
        <p:nvPicPr>
          <p:cNvPr id="3934" name="Google Shape;3934;p85"/>
          <p:cNvPicPr preferRelativeResize="0"/>
          <p:nvPr/>
        </p:nvPicPr>
        <p:blipFill rotWithShape="1">
          <a:blip r:embed="rId6"/>
          <a:srcRect t="5882"/>
          <a:stretch>
            <a:fillRect/>
          </a:stretch>
        </p:blipFill>
        <p:spPr>
          <a:xfrm>
            <a:off x="5594225" y="687750"/>
            <a:ext cx="1022223" cy="962074"/>
          </a:xfrm>
          <a:prstGeom prst="rect">
            <a:avLst/>
          </a:prstGeom>
          <a:noFill/>
          <a:ln>
            <a:noFill/>
          </a:ln>
        </p:spPr>
      </p:pic>
      <p:pic>
        <p:nvPicPr>
          <p:cNvPr id="3935" name="Google Shape;3935;p85"/>
          <p:cNvPicPr preferRelativeResize="0"/>
          <p:nvPr/>
        </p:nvPicPr>
        <p:blipFill rotWithShape="1">
          <a:blip r:embed="rId7"/>
          <a:srcRect t="5846"/>
          <a:stretch>
            <a:fillRect/>
          </a:stretch>
        </p:blipFill>
        <p:spPr>
          <a:xfrm>
            <a:off x="6616450" y="687589"/>
            <a:ext cx="1022223" cy="962442"/>
          </a:xfrm>
          <a:prstGeom prst="rect">
            <a:avLst/>
          </a:prstGeom>
          <a:noFill/>
          <a:ln>
            <a:noFill/>
          </a:ln>
        </p:spPr>
      </p:pic>
      <p:pic>
        <p:nvPicPr>
          <p:cNvPr id="3936" name="Google Shape;3936;p85"/>
          <p:cNvPicPr preferRelativeResize="0"/>
          <p:nvPr/>
        </p:nvPicPr>
        <p:blipFill rotWithShape="1">
          <a:blip r:embed="rId5"/>
          <a:srcRect t="6252"/>
          <a:stretch>
            <a:fillRect/>
          </a:stretch>
        </p:blipFill>
        <p:spPr>
          <a:xfrm>
            <a:off x="7638663" y="689625"/>
            <a:ext cx="1022223" cy="958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40"/>
        <p:cNvGrpSpPr/>
        <p:nvPr/>
      </p:nvGrpSpPr>
      <p:grpSpPr>
        <a:xfrm>
          <a:off x="0" y="0"/>
          <a:ext cx="0" cy="0"/>
          <a:chOff x="0" y="0"/>
          <a:chExt cx="0" cy="0"/>
        </a:xfrm>
      </p:grpSpPr>
      <p:pic>
        <p:nvPicPr>
          <p:cNvPr id="3941" name="Google Shape;3941;p86"/>
          <p:cNvPicPr preferRelativeResize="0"/>
          <p:nvPr/>
        </p:nvPicPr>
        <p:blipFill>
          <a:blip r:embed="rId1"/>
          <a:stretch>
            <a:fillRect/>
          </a:stretch>
        </p:blipFill>
        <p:spPr>
          <a:xfrm>
            <a:off x="371750" y="613800"/>
            <a:ext cx="3939726" cy="1359050"/>
          </a:xfrm>
          <a:prstGeom prst="rect">
            <a:avLst/>
          </a:prstGeom>
          <a:noFill/>
          <a:ln>
            <a:noFill/>
          </a:ln>
        </p:spPr>
      </p:pic>
      <p:pic>
        <p:nvPicPr>
          <p:cNvPr id="3942" name="Google Shape;3942;p86"/>
          <p:cNvPicPr preferRelativeResize="0"/>
          <p:nvPr/>
        </p:nvPicPr>
        <p:blipFill>
          <a:blip r:embed="rId2"/>
          <a:stretch>
            <a:fillRect/>
          </a:stretch>
        </p:blipFill>
        <p:spPr>
          <a:xfrm>
            <a:off x="4363750" y="661113"/>
            <a:ext cx="1277862" cy="1277862"/>
          </a:xfrm>
          <a:prstGeom prst="rect">
            <a:avLst/>
          </a:prstGeom>
          <a:noFill/>
          <a:ln>
            <a:noFill/>
          </a:ln>
        </p:spPr>
      </p:pic>
      <p:pic>
        <p:nvPicPr>
          <p:cNvPr id="3943" name="Google Shape;3943;p86"/>
          <p:cNvPicPr preferRelativeResize="0"/>
          <p:nvPr/>
        </p:nvPicPr>
        <p:blipFill>
          <a:blip r:embed="rId3"/>
          <a:stretch>
            <a:fillRect/>
          </a:stretch>
        </p:blipFill>
        <p:spPr>
          <a:xfrm>
            <a:off x="5693900" y="688088"/>
            <a:ext cx="1238925" cy="1210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pic>
        <p:nvPicPr>
          <p:cNvPr id="3948" name="Google Shape;3948;p87"/>
          <p:cNvPicPr preferRelativeResize="0"/>
          <p:nvPr/>
        </p:nvPicPr>
        <p:blipFill>
          <a:blip r:embed="rId1"/>
          <a:stretch>
            <a:fillRect/>
          </a:stretch>
        </p:blipFill>
        <p:spPr>
          <a:xfrm>
            <a:off x="5367000" y="818937"/>
            <a:ext cx="1744124" cy="1590901"/>
          </a:xfrm>
          <a:prstGeom prst="rect">
            <a:avLst/>
          </a:prstGeom>
          <a:noFill/>
          <a:ln>
            <a:noFill/>
          </a:ln>
        </p:spPr>
      </p:pic>
      <p:pic>
        <p:nvPicPr>
          <p:cNvPr id="3949" name="Google Shape;3949;p87"/>
          <p:cNvPicPr preferRelativeResize="0"/>
          <p:nvPr/>
        </p:nvPicPr>
        <p:blipFill>
          <a:blip r:embed="rId1"/>
          <a:stretch>
            <a:fillRect/>
          </a:stretch>
        </p:blipFill>
        <p:spPr>
          <a:xfrm>
            <a:off x="4970600" y="1222837"/>
            <a:ext cx="1744124" cy="1590901"/>
          </a:xfrm>
          <a:prstGeom prst="rect">
            <a:avLst/>
          </a:prstGeom>
          <a:noFill/>
          <a:ln>
            <a:noFill/>
          </a:ln>
        </p:spPr>
      </p:pic>
      <p:pic>
        <p:nvPicPr>
          <p:cNvPr id="3950" name="Google Shape;3950;p87"/>
          <p:cNvPicPr preferRelativeResize="0"/>
          <p:nvPr/>
        </p:nvPicPr>
        <p:blipFill>
          <a:blip r:embed="rId2"/>
          <a:stretch>
            <a:fillRect/>
          </a:stretch>
        </p:blipFill>
        <p:spPr>
          <a:xfrm>
            <a:off x="1616750" y="818925"/>
            <a:ext cx="1744099" cy="1590924"/>
          </a:xfrm>
          <a:prstGeom prst="rect">
            <a:avLst/>
          </a:prstGeom>
          <a:noFill/>
          <a:ln>
            <a:noFill/>
          </a:ln>
        </p:spPr>
      </p:pic>
      <p:pic>
        <p:nvPicPr>
          <p:cNvPr id="3951" name="Google Shape;3951;p87"/>
          <p:cNvPicPr preferRelativeResize="0"/>
          <p:nvPr/>
        </p:nvPicPr>
        <p:blipFill>
          <a:blip r:embed="rId2"/>
          <a:stretch>
            <a:fillRect/>
          </a:stretch>
        </p:blipFill>
        <p:spPr>
          <a:xfrm>
            <a:off x="1230375" y="1222825"/>
            <a:ext cx="1744099" cy="1590924"/>
          </a:xfrm>
          <a:prstGeom prst="rect">
            <a:avLst/>
          </a:prstGeom>
          <a:noFill/>
          <a:ln>
            <a:noFill/>
          </a:ln>
        </p:spPr>
      </p:pic>
      <p:sp>
        <p:nvSpPr>
          <p:cNvPr id="3952" name="Google Shape;3952;p87"/>
          <p:cNvSpPr/>
          <p:nvPr/>
        </p:nvSpPr>
        <p:spPr>
          <a:xfrm>
            <a:off x="1468951"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87"/>
          <p:cNvSpPr/>
          <p:nvPr/>
        </p:nvSpPr>
        <p:spPr>
          <a:xfrm>
            <a:off x="1321154"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87"/>
          <p:cNvSpPr/>
          <p:nvPr/>
        </p:nvSpPr>
        <p:spPr>
          <a:xfrm>
            <a:off x="1616748"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955" name="Google Shape;3955;p87"/>
          <p:cNvPicPr preferRelativeResize="0"/>
          <p:nvPr/>
        </p:nvPicPr>
        <p:blipFill>
          <a:blip r:embed="rId3"/>
          <a:stretch>
            <a:fillRect/>
          </a:stretch>
        </p:blipFill>
        <p:spPr>
          <a:xfrm>
            <a:off x="647297" y="2037803"/>
            <a:ext cx="1744105" cy="1590945"/>
          </a:xfrm>
          <a:prstGeom prst="rect">
            <a:avLst/>
          </a:prstGeom>
          <a:noFill/>
          <a:ln>
            <a:noFill/>
          </a:ln>
        </p:spPr>
      </p:pic>
      <p:pic>
        <p:nvPicPr>
          <p:cNvPr id="3956" name="Google Shape;3956;p87"/>
          <p:cNvPicPr preferRelativeResize="0"/>
          <p:nvPr/>
        </p:nvPicPr>
        <p:blipFill>
          <a:blip r:embed="rId3"/>
          <a:stretch>
            <a:fillRect/>
          </a:stretch>
        </p:blipFill>
        <p:spPr>
          <a:xfrm>
            <a:off x="417319" y="2355981"/>
            <a:ext cx="1744105" cy="1590945"/>
          </a:xfrm>
          <a:prstGeom prst="rect">
            <a:avLst/>
          </a:prstGeom>
          <a:noFill/>
          <a:ln>
            <a:noFill/>
          </a:ln>
        </p:spPr>
      </p:pic>
      <p:pic>
        <p:nvPicPr>
          <p:cNvPr id="3957" name="Google Shape;3957;p87"/>
          <p:cNvPicPr preferRelativeResize="0"/>
          <p:nvPr/>
        </p:nvPicPr>
        <p:blipFill>
          <a:blip r:embed="rId3"/>
          <a:stretch>
            <a:fillRect/>
          </a:stretch>
        </p:blipFill>
        <p:spPr>
          <a:xfrm>
            <a:off x="170350" y="2685493"/>
            <a:ext cx="1744105" cy="1590945"/>
          </a:xfrm>
          <a:prstGeom prst="rect">
            <a:avLst/>
          </a:prstGeom>
          <a:noFill/>
          <a:ln>
            <a:noFill/>
          </a:ln>
        </p:spPr>
      </p:pic>
      <p:pic>
        <p:nvPicPr>
          <p:cNvPr id="3958" name="Google Shape;3958;p87"/>
          <p:cNvPicPr preferRelativeResize="0"/>
          <p:nvPr/>
        </p:nvPicPr>
        <p:blipFill>
          <a:blip r:embed="rId4"/>
          <a:stretch>
            <a:fillRect/>
          </a:stretch>
        </p:blipFill>
        <p:spPr>
          <a:xfrm>
            <a:off x="4444550" y="2037788"/>
            <a:ext cx="1744101" cy="1590951"/>
          </a:xfrm>
          <a:prstGeom prst="rect">
            <a:avLst/>
          </a:prstGeom>
          <a:noFill/>
          <a:ln>
            <a:noFill/>
          </a:ln>
        </p:spPr>
      </p:pic>
      <p:pic>
        <p:nvPicPr>
          <p:cNvPr id="3959" name="Google Shape;3959;p87"/>
          <p:cNvPicPr preferRelativeResize="0"/>
          <p:nvPr/>
        </p:nvPicPr>
        <p:blipFill>
          <a:blip r:embed="rId4"/>
          <a:stretch>
            <a:fillRect/>
          </a:stretch>
        </p:blipFill>
        <p:spPr>
          <a:xfrm>
            <a:off x="4165675" y="2355963"/>
            <a:ext cx="1744101" cy="1590951"/>
          </a:xfrm>
          <a:prstGeom prst="rect">
            <a:avLst/>
          </a:prstGeom>
          <a:noFill/>
          <a:ln>
            <a:noFill/>
          </a:ln>
        </p:spPr>
      </p:pic>
      <p:pic>
        <p:nvPicPr>
          <p:cNvPr id="3960" name="Google Shape;3960;p87"/>
          <p:cNvPicPr preferRelativeResize="0"/>
          <p:nvPr/>
        </p:nvPicPr>
        <p:blipFill>
          <a:blip r:embed="rId4"/>
          <a:stretch>
            <a:fillRect/>
          </a:stretch>
        </p:blipFill>
        <p:spPr>
          <a:xfrm>
            <a:off x="3933000" y="2685475"/>
            <a:ext cx="1744124" cy="1590973"/>
          </a:xfrm>
          <a:prstGeom prst="rect">
            <a:avLst/>
          </a:prstGeom>
          <a:noFill/>
          <a:ln>
            <a:noFill/>
          </a:ln>
        </p:spPr>
      </p:pic>
      <p:sp>
        <p:nvSpPr>
          <p:cNvPr id="3961" name="Google Shape;3961;p87"/>
          <p:cNvSpPr/>
          <p:nvPr/>
        </p:nvSpPr>
        <p:spPr>
          <a:xfrm>
            <a:off x="5204126"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87"/>
          <p:cNvSpPr/>
          <p:nvPr/>
        </p:nvSpPr>
        <p:spPr>
          <a:xfrm>
            <a:off x="5056329"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87"/>
          <p:cNvSpPr/>
          <p:nvPr/>
        </p:nvSpPr>
        <p:spPr>
          <a:xfrm>
            <a:off x="5351923"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67"/>
        <p:cNvGrpSpPr/>
        <p:nvPr/>
      </p:nvGrpSpPr>
      <p:grpSpPr>
        <a:xfrm>
          <a:off x="0" y="0"/>
          <a:ext cx="0" cy="0"/>
          <a:chOff x="0" y="0"/>
          <a:chExt cx="0" cy="0"/>
        </a:xfrm>
      </p:grpSpPr>
      <p:pic>
        <p:nvPicPr>
          <p:cNvPr id="3968" name="Google Shape;3968;p88"/>
          <p:cNvPicPr preferRelativeResize="0"/>
          <p:nvPr/>
        </p:nvPicPr>
        <p:blipFill>
          <a:blip r:embed="rId1"/>
          <a:stretch>
            <a:fillRect/>
          </a:stretch>
        </p:blipFill>
        <p:spPr>
          <a:xfrm>
            <a:off x="6202950" y="1190325"/>
            <a:ext cx="1719525" cy="1715000"/>
          </a:xfrm>
          <a:prstGeom prst="rect">
            <a:avLst/>
          </a:prstGeom>
          <a:noFill/>
          <a:ln>
            <a:noFill/>
          </a:ln>
        </p:spPr>
      </p:pic>
      <p:pic>
        <p:nvPicPr>
          <p:cNvPr id="3969" name="Google Shape;3969;p88"/>
          <p:cNvPicPr preferRelativeResize="0"/>
          <p:nvPr/>
        </p:nvPicPr>
        <p:blipFill>
          <a:blip r:embed="rId1"/>
          <a:stretch>
            <a:fillRect/>
          </a:stretch>
        </p:blipFill>
        <p:spPr>
          <a:xfrm>
            <a:off x="5757775" y="1529025"/>
            <a:ext cx="1719525" cy="1715000"/>
          </a:xfrm>
          <a:prstGeom prst="rect">
            <a:avLst/>
          </a:prstGeom>
          <a:noFill/>
          <a:ln>
            <a:noFill/>
          </a:ln>
        </p:spPr>
      </p:pic>
      <p:pic>
        <p:nvPicPr>
          <p:cNvPr id="3970" name="Google Shape;3970;p88"/>
          <p:cNvPicPr preferRelativeResize="0"/>
          <p:nvPr/>
        </p:nvPicPr>
        <p:blipFill>
          <a:blip r:embed="rId2"/>
          <a:stretch>
            <a:fillRect/>
          </a:stretch>
        </p:blipFill>
        <p:spPr>
          <a:xfrm>
            <a:off x="5000349" y="2216381"/>
            <a:ext cx="1719525" cy="1714969"/>
          </a:xfrm>
          <a:prstGeom prst="rect">
            <a:avLst/>
          </a:prstGeom>
          <a:noFill/>
          <a:ln>
            <a:noFill/>
          </a:ln>
        </p:spPr>
      </p:pic>
      <p:pic>
        <p:nvPicPr>
          <p:cNvPr id="3971" name="Google Shape;3971;p88"/>
          <p:cNvPicPr preferRelativeResize="0"/>
          <p:nvPr/>
        </p:nvPicPr>
        <p:blipFill>
          <a:blip r:embed="rId2"/>
          <a:stretch>
            <a:fillRect/>
          </a:stretch>
        </p:blipFill>
        <p:spPr>
          <a:xfrm>
            <a:off x="4659049" y="2528431"/>
            <a:ext cx="1719525" cy="1714969"/>
          </a:xfrm>
          <a:prstGeom prst="rect">
            <a:avLst/>
          </a:prstGeom>
          <a:noFill/>
          <a:ln>
            <a:noFill/>
          </a:ln>
        </p:spPr>
      </p:pic>
      <p:pic>
        <p:nvPicPr>
          <p:cNvPr id="3972" name="Google Shape;3972;p88"/>
          <p:cNvPicPr preferRelativeResize="0"/>
          <p:nvPr/>
        </p:nvPicPr>
        <p:blipFill>
          <a:blip r:embed="rId2"/>
          <a:stretch>
            <a:fillRect/>
          </a:stretch>
        </p:blipFill>
        <p:spPr>
          <a:xfrm>
            <a:off x="4315399" y="2845919"/>
            <a:ext cx="1719525" cy="1714969"/>
          </a:xfrm>
          <a:prstGeom prst="rect">
            <a:avLst/>
          </a:prstGeom>
          <a:noFill/>
          <a:ln>
            <a:noFill/>
          </a:ln>
        </p:spPr>
      </p:pic>
      <p:pic>
        <p:nvPicPr>
          <p:cNvPr id="3973" name="Google Shape;3973;p88"/>
          <p:cNvPicPr preferRelativeResize="0"/>
          <p:nvPr/>
        </p:nvPicPr>
        <p:blipFill>
          <a:blip r:embed="rId3"/>
          <a:stretch>
            <a:fillRect/>
          </a:stretch>
        </p:blipFill>
        <p:spPr>
          <a:xfrm>
            <a:off x="2376674" y="856738"/>
            <a:ext cx="1719525" cy="1715019"/>
          </a:xfrm>
          <a:prstGeom prst="rect">
            <a:avLst/>
          </a:prstGeom>
          <a:noFill/>
          <a:ln>
            <a:noFill/>
          </a:ln>
        </p:spPr>
      </p:pic>
      <p:pic>
        <p:nvPicPr>
          <p:cNvPr id="3974" name="Google Shape;3974;p88"/>
          <p:cNvPicPr preferRelativeResize="0"/>
          <p:nvPr/>
        </p:nvPicPr>
        <p:blipFill>
          <a:blip r:embed="rId3"/>
          <a:stretch>
            <a:fillRect/>
          </a:stretch>
        </p:blipFill>
        <p:spPr>
          <a:xfrm>
            <a:off x="1989824" y="1171688"/>
            <a:ext cx="1719525" cy="1715019"/>
          </a:xfrm>
          <a:prstGeom prst="rect">
            <a:avLst/>
          </a:prstGeom>
          <a:noFill/>
          <a:ln>
            <a:noFill/>
          </a:ln>
        </p:spPr>
      </p:pic>
      <p:sp>
        <p:nvSpPr>
          <p:cNvPr id="3975" name="Google Shape;3975;p88"/>
          <p:cNvSpPr/>
          <p:nvPr/>
        </p:nvSpPr>
        <p:spPr>
          <a:xfrm>
            <a:off x="2174920" y="173287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88"/>
          <p:cNvSpPr/>
          <p:nvPr/>
        </p:nvSpPr>
        <p:spPr>
          <a:xfrm>
            <a:off x="2048943" y="186063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88"/>
          <p:cNvSpPr/>
          <p:nvPr/>
        </p:nvSpPr>
        <p:spPr>
          <a:xfrm>
            <a:off x="2300897" y="160510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978" name="Google Shape;3978;p88"/>
          <p:cNvPicPr preferRelativeResize="0"/>
          <p:nvPr/>
        </p:nvPicPr>
        <p:blipFill>
          <a:blip r:embed="rId4"/>
          <a:stretch>
            <a:fillRect/>
          </a:stretch>
        </p:blipFill>
        <p:spPr>
          <a:xfrm>
            <a:off x="1171875" y="1988411"/>
            <a:ext cx="1719527" cy="1715002"/>
          </a:xfrm>
          <a:prstGeom prst="rect">
            <a:avLst/>
          </a:prstGeom>
          <a:noFill/>
          <a:ln>
            <a:noFill/>
          </a:ln>
        </p:spPr>
      </p:pic>
      <p:pic>
        <p:nvPicPr>
          <p:cNvPr id="3979" name="Google Shape;3979;p88"/>
          <p:cNvPicPr preferRelativeResize="0"/>
          <p:nvPr/>
        </p:nvPicPr>
        <p:blipFill>
          <a:blip r:embed="rId4"/>
          <a:stretch>
            <a:fillRect/>
          </a:stretch>
        </p:blipFill>
        <p:spPr>
          <a:xfrm>
            <a:off x="830563" y="2254286"/>
            <a:ext cx="1719527" cy="1715002"/>
          </a:xfrm>
          <a:prstGeom prst="rect">
            <a:avLst/>
          </a:prstGeom>
          <a:noFill/>
          <a:ln>
            <a:noFill/>
          </a:ln>
        </p:spPr>
      </p:pic>
      <p:pic>
        <p:nvPicPr>
          <p:cNvPr id="3980" name="Google Shape;3980;p88"/>
          <p:cNvPicPr preferRelativeResize="0"/>
          <p:nvPr/>
        </p:nvPicPr>
        <p:blipFill>
          <a:blip r:embed="rId4"/>
          <a:stretch>
            <a:fillRect/>
          </a:stretch>
        </p:blipFill>
        <p:spPr>
          <a:xfrm>
            <a:off x="486913" y="2571748"/>
            <a:ext cx="1719527" cy="1715002"/>
          </a:xfrm>
          <a:prstGeom prst="rect">
            <a:avLst/>
          </a:prstGeom>
          <a:noFill/>
          <a:ln>
            <a:noFill/>
          </a:ln>
        </p:spPr>
      </p:pic>
      <p:sp>
        <p:nvSpPr>
          <p:cNvPr id="3981" name="Google Shape;3981;p88"/>
          <p:cNvSpPr/>
          <p:nvPr/>
        </p:nvSpPr>
        <p:spPr>
          <a:xfrm>
            <a:off x="6116845" y="20070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88"/>
          <p:cNvSpPr/>
          <p:nvPr/>
        </p:nvSpPr>
        <p:spPr>
          <a:xfrm>
            <a:off x="5990868" y="21347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88"/>
          <p:cNvSpPr/>
          <p:nvPr/>
        </p:nvSpPr>
        <p:spPr>
          <a:xfrm>
            <a:off x="6242822" y="187925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87"/>
        <p:cNvGrpSpPr/>
        <p:nvPr/>
      </p:nvGrpSpPr>
      <p:grpSpPr>
        <a:xfrm>
          <a:off x="0" y="0"/>
          <a:ext cx="0" cy="0"/>
          <a:chOff x="0" y="0"/>
          <a:chExt cx="0" cy="0"/>
        </a:xfrm>
      </p:grpSpPr>
      <p:pic>
        <p:nvPicPr>
          <p:cNvPr id="3988" name="Google Shape;3988;p89"/>
          <p:cNvPicPr preferRelativeResize="0"/>
          <p:nvPr/>
        </p:nvPicPr>
        <p:blipFill>
          <a:blip r:embed="rId1"/>
          <a:stretch>
            <a:fillRect/>
          </a:stretch>
        </p:blipFill>
        <p:spPr>
          <a:xfrm>
            <a:off x="6693499" y="946474"/>
            <a:ext cx="1697726" cy="1714984"/>
          </a:xfrm>
          <a:prstGeom prst="rect">
            <a:avLst/>
          </a:prstGeom>
          <a:noFill/>
          <a:ln>
            <a:noFill/>
          </a:ln>
        </p:spPr>
      </p:pic>
      <p:pic>
        <p:nvPicPr>
          <p:cNvPr id="3989" name="Google Shape;3989;p89"/>
          <p:cNvPicPr preferRelativeResize="0"/>
          <p:nvPr/>
        </p:nvPicPr>
        <p:blipFill>
          <a:blip r:embed="rId1"/>
          <a:stretch>
            <a:fillRect/>
          </a:stretch>
        </p:blipFill>
        <p:spPr>
          <a:xfrm>
            <a:off x="6369568" y="1211005"/>
            <a:ext cx="1697726" cy="1714984"/>
          </a:xfrm>
          <a:prstGeom prst="rect">
            <a:avLst/>
          </a:prstGeom>
          <a:noFill/>
          <a:ln>
            <a:noFill/>
          </a:ln>
        </p:spPr>
      </p:pic>
      <p:pic>
        <p:nvPicPr>
          <p:cNvPr id="3990" name="Google Shape;3990;p89"/>
          <p:cNvPicPr preferRelativeResize="0"/>
          <p:nvPr/>
        </p:nvPicPr>
        <p:blipFill>
          <a:blip r:embed="rId2"/>
          <a:stretch>
            <a:fillRect/>
          </a:stretch>
        </p:blipFill>
        <p:spPr>
          <a:xfrm>
            <a:off x="5464751" y="2166275"/>
            <a:ext cx="1697724" cy="1693249"/>
          </a:xfrm>
          <a:prstGeom prst="rect">
            <a:avLst/>
          </a:prstGeom>
          <a:noFill/>
          <a:ln>
            <a:noFill/>
          </a:ln>
        </p:spPr>
      </p:pic>
      <p:pic>
        <p:nvPicPr>
          <p:cNvPr id="3991" name="Google Shape;3991;p89"/>
          <p:cNvPicPr preferRelativeResize="0"/>
          <p:nvPr/>
        </p:nvPicPr>
        <p:blipFill>
          <a:blip r:embed="rId2"/>
          <a:stretch>
            <a:fillRect/>
          </a:stretch>
        </p:blipFill>
        <p:spPr>
          <a:xfrm>
            <a:off x="5158776" y="2357200"/>
            <a:ext cx="1697724" cy="1693249"/>
          </a:xfrm>
          <a:prstGeom prst="rect">
            <a:avLst/>
          </a:prstGeom>
          <a:noFill/>
          <a:ln>
            <a:noFill/>
          </a:ln>
        </p:spPr>
      </p:pic>
      <p:pic>
        <p:nvPicPr>
          <p:cNvPr id="3992" name="Google Shape;3992;p89"/>
          <p:cNvPicPr preferRelativeResize="0"/>
          <p:nvPr/>
        </p:nvPicPr>
        <p:blipFill>
          <a:blip r:embed="rId3"/>
          <a:stretch>
            <a:fillRect/>
          </a:stretch>
        </p:blipFill>
        <p:spPr>
          <a:xfrm>
            <a:off x="2962361" y="592193"/>
            <a:ext cx="1697713" cy="1693245"/>
          </a:xfrm>
          <a:prstGeom prst="rect">
            <a:avLst/>
          </a:prstGeom>
          <a:noFill/>
          <a:ln>
            <a:noFill/>
          </a:ln>
        </p:spPr>
      </p:pic>
      <p:pic>
        <p:nvPicPr>
          <p:cNvPr id="3993" name="Google Shape;3993;p89"/>
          <p:cNvPicPr preferRelativeResize="0"/>
          <p:nvPr/>
        </p:nvPicPr>
        <p:blipFill>
          <a:blip r:embed="rId3"/>
          <a:stretch>
            <a:fillRect/>
          </a:stretch>
        </p:blipFill>
        <p:spPr>
          <a:xfrm>
            <a:off x="2632761" y="878493"/>
            <a:ext cx="1697713" cy="1693245"/>
          </a:xfrm>
          <a:prstGeom prst="rect">
            <a:avLst/>
          </a:prstGeom>
          <a:noFill/>
          <a:ln>
            <a:noFill/>
          </a:ln>
        </p:spPr>
      </p:pic>
      <p:pic>
        <p:nvPicPr>
          <p:cNvPr id="3994" name="Google Shape;3994;p89"/>
          <p:cNvPicPr preferRelativeResize="0"/>
          <p:nvPr/>
        </p:nvPicPr>
        <p:blipFill>
          <a:blip r:embed="rId4"/>
          <a:stretch>
            <a:fillRect/>
          </a:stretch>
        </p:blipFill>
        <p:spPr>
          <a:xfrm>
            <a:off x="1707775" y="1646775"/>
            <a:ext cx="1763848" cy="1759206"/>
          </a:xfrm>
          <a:prstGeom prst="rect">
            <a:avLst/>
          </a:prstGeom>
          <a:noFill/>
          <a:ln>
            <a:noFill/>
          </a:ln>
        </p:spPr>
      </p:pic>
      <p:pic>
        <p:nvPicPr>
          <p:cNvPr id="3995" name="Google Shape;3995;p89"/>
          <p:cNvPicPr preferRelativeResize="0"/>
          <p:nvPr/>
        </p:nvPicPr>
        <p:blipFill>
          <a:blip r:embed="rId4"/>
          <a:stretch>
            <a:fillRect/>
          </a:stretch>
        </p:blipFill>
        <p:spPr>
          <a:xfrm>
            <a:off x="1317838" y="2027650"/>
            <a:ext cx="1763848" cy="1759206"/>
          </a:xfrm>
          <a:prstGeom prst="rect">
            <a:avLst/>
          </a:prstGeom>
          <a:noFill/>
          <a:ln>
            <a:noFill/>
          </a:ln>
        </p:spPr>
      </p:pic>
      <p:pic>
        <p:nvPicPr>
          <p:cNvPr id="3996" name="Google Shape;3996;p89"/>
          <p:cNvPicPr preferRelativeResize="0"/>
          <p:nvPr/>
        </p:nvPicPr>
        <p:blipFill>
          <a:blip r:embed="rId4"/>
          <a:stretch>
            <a:fillRect/>
          </a:stretch>
        </p:blipFill>
        <p:spPr>
          <a:xfrm>
            <a:off x="868913" y="2430038"/>
            <a:ext cx="1763848" cy="1759206"/>
          </a:xfrm>
          <a:prstGeom prst="rect">
            <a:avLst/>
          </a:prstGeom>
          <a:noFill/>
          <a:ln>
            <a:noFill/>
          </a:ln>
        </p:spPr>
      </p:pic>
      <p:sp>
        <p:nvSpPr>
          <p:cNvPr id="3997" name="Google Shape;3997;p89"/>
          <p:cNvSpPr/>
          <p:nvPr/>
        </p:nvSpPr>
        <p:spPr>
          <a:xfrm>
            <a:off x="6495545" y="18998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89"/>
          <p:cNvSpPr/>
          <p:nvPr/>
        </p:nvSpPr>
        <p:spPr>
          <a:xfrm>
            <a:off x="6369568" y="2027646"/>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89"/>
          <p:cNvSpPr/>
          <p:nvPr/>
        </p:nvSpPr>
        <p:spPr>
          <a:xfrm>
            <a:off x="6621522" y="17721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89"/>
          <p:cNvSpPr/>
          <p:nvPr/>
        </p:nvSpPr>
        <p:spPr>
          <a:xfrm>
            <a:off x="2836420" y="1437408"/>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89"/>
          <p:cNvSpPr/>
          <p:nvPr/>
        </p:nvSpPr>
        <p:spPr>
          <a:xfrm>
            <a:off x="2710443" y="1565171"/>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89"/>
          <p:cNvSpPr/>
          <p:nvPr/>
        </p:nvSpPr>
        <p:spPr>
          <a:xfrm>
            <a:off x="2962397" y="1309645"/>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003" name="Google Shape;4003;p89"/>
          <p:cNvPicPr preferRelativeResize="0"/>
          <p:nvPr/>
        </p:nvPicPr>
        <p:blipFill>
          <a:blip r:embed="rId2"/>
          <a:stretch>
            <a:fillRect/>
          </a:stretch>
        </p:blipFill>
        <p:spPr>
          <a:xfrm>
            <a:off x="4883851" y="2621863"/>
            <a:ext cx="1697724" cy="16932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07"/>
        <p:cNvGrpSpPr/>
        <p:nvPr/>
      </p:nvGrpSpPr>
      <p:grpSpPr>
        <a:xfrm>
          <a:off x="0" y="0"/>
          <a:ext cx="0" cy="0"/>
          <a:chOff x="0" y="0"/>
          <a:chExt cx="0" cy="0"/>
        </a:xfrm>
      </p:grpSpPr>
      <p:pic>
        <p:nvPicPr>
          <p:cNvPr id="4008" name="Google Shape;4008;p90"/>
          <p:cNvPicPr preferRelativeResize="0"/>
          <p:nvPr/>
        </p:nvPicPr>
        <p:blipFill>
          <a:blip r:embed="rId1"/>
          <a:stretch>
            <a:fillRect/>
          </a:stretch>
        </p:blipFill>
        <p:spPr>
          <a:xfrm>
            <a:off x="7457425" y="554100"/>
            <a:ext cx="1658655" cy="1353425"/>
          </a:xfrm>
          <a:prstGeom prst="rect">
            <a:avLst/>
          </a:prstGeom>
          <a:noFill/>
          <a:ln>
            <a:noFill/>
          </a:ln>
        </p:spPr>
      </p:pic>
      <p:sp>
        <p:nvSpPr>
          <p:cNvPr id="4009" name="Google Shape;4009;p90"/>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90"/>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90"/>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90"/>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90"/>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90"/>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90"/>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6" name="Google Shape;4016;p90"/>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90"/>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90"/>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90"/>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90"/>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90"/>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90"/>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90"/>
          <p:cNvSpPr/>
          <p:nvPr/>
        </p:nvSpPr>
        <p:spPr>
          <a:xfrm flipH="1">
            <a:off x="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90"/>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90"/>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90"/>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30"/>
        <p:cNvGrpSpPr/>
        <p:nvPr/>
      </p:nvGrpSpPr>
      <p:grpSpPr>
        <a:xfrm>
          <a:off x="0" y="0"/>
          <a:ext cx="0" cy="0"/>
          <a:chOff x="0" y="0"/>
          <a:chExt cx="0" cy="0"/>
        </a:xfrm>
      </p:grpSpPr>
      <p:pic>
        <p:nvPicPr>
          <p:cNvPr id="4031" name="Google Shape;4031;p91"/>
          <p:cNvPicPr preferRelativeResize="0"/>
          <p:nvPr/>
        </p:nvPicPr>
        <p:blipFill>
          <a:blip r:embed="rId1"/>
          <a:stretch>
            <a:fillRect/>
          </a:stretch>
        </p:blipFill>
        <p:spPr>
          <a:xfrm>
            <a:off x="7457425" y="554100"/>
            <a:ext cx="1658655" cy="1353425"/>
          </a:xfrm>
          <a:prstGeom prst="rect">
            <a:avLst/>
          </a:prstGeom>
          <a:noFill/>
          <a:ln>
            <a:noFill/>
          </a:ln>
        </p:spPr>
      </p:pic>
      <p:sp>
        <p:nvSpPr>
          <p:cNvPr id="4032" name="Google Shape;4032;p91"/>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91"/>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91"/>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91"/>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91"/>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91"/>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91"/>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91"/>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91"/>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91"/>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91"/>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91"/>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91"/>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91"/>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91"/>
          <p:cNvSpPr/>
          <p:nvPr/>
        </p:nvSpPr>
        <p:spPr>
          <a:xfrm flipH="1">
            <a:off x="323335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91"/>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91"/>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91"/>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Video Stream</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2" name="Google Shape;142;p20"/>
          <p:cNvSpPr/>
          <p:nvPr/>
        </p:nvSpPr>
        <p:spPr>
          <a:xfrm>
            <a:off x="2153900" y="1854875"/>
            <a:ext cx="9921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Skeleton Extraction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 name="Google Shape;143;p20"/>
          <p:cNvSpPr/>
          <p:nvPr/>
        </p:nvSpPr>
        <p:spPr>
          <a:xfrm>
            <a:off x="37846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Times New Roman" panose="02020603050405020304"/>
                <a:ea typeface="Times New Roman" panose="02020603050405020304"/>
                <a:cs typeface="Times New Roman" panose="02020603050405020304"/>
                <a:sym typeface="Times New Roman" panose="02020603050405020304"/>
              </a:rPr>
              <a:t>Fall</a:t>
            </a:r>
            <a:endParaRPr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dirty="0">
                <a:latin typeface="Times New Roman" panose="02020603050405020304"/>
                <a:ea typeface="Times New Roman" panose="02020603050405020304"/>
                <a:cs typeface="Times New Roman" panose="02020603050405020304"/>
                <a:sym typeface="Times New Roman" panose="02020603050405020304"/>
              </a:rPr>
              <a:t>Detection</a:t>
            </a:r>
            <a:endParaRPr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144" name="Google Shape;144;p20"/>
          <p:cNvSpPr/>
          <p:nvPr/>
        </p:nvSpPr>
        <p:spPr>
          <a:xfrm>
            <a:off x="60269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Email</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Alert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5" name="Google Shape;145;p20"/>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0"/>
          <p:cNvSpPr txBox="1"/>
          <p:nvPr/>
        </p:nvSpPr>
        <p:spPr>
          <a:xfrm>
            <a:off x="488540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Abnormal</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7" name="Google Shape;147;p20"/>
          <p:cNvSpPr/>
          <p:nvPr/>
        </p:nvSpPr>
        <p:spPr>
          <a:xfrm rot="10800000">
            <a:off x="910600" y="2493625"/>
            <a:ext cx="34719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0"/>
          <p:cNvSpPr/>
          <p:nvPr/>
        </p:nvSpPr>
        <p:spPr>
          <a:xfrm>
            <a:off x="32887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0"/>
          <p:cNvSpPr/>
          <p:nvPr/>
        </p:nvSpPr>
        <p:spPr>
          <a:xfrm>
            <a:off x="4987250" y="1960325"/>
            <a:ext cx="856200" cy="3669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0"/>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Normal</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sp>
        <p:nvSpPr>
          <p:cNvPr id="4054" name="Google Shape;4054;p92"/>
          <p:cNvSpPr/>
          <p:nvPr/>
        </p:nvSpPr>
        <p:spPr>
          <a:xfrm>
            <a:off x="521850" y="2442725"/>
            <a:ext cx="1279500" cy="8196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92"/>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92"/>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92"/>
          <p:cNvSpPr/>
          <p:nvPr/>
        </p:nvSpPr>
        <p:spPr>
          <a:xfrm flipH="1">
            <a:off x="2745469"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58" name="Google Shape;4058;p92"/>
          <p:cNvGrpSpPr/>
          <p:nvPr/>
        </p:nvGrpSpPr>
        <p:grpSpPr>
          <a:xfrm>
            <a:off x="6631549" y="846696"/>
            <a:ext cx="1765922" cy="1596032"/>
            <a:chOff x="6240000" y="821025"/>
            <a:chExt cx="2904000" cy="2668950"/>
          </a:xfrm>
        </p:grpSpPr>
        <p:sp>
          <p:nvSpPr>
            <p:cNvPr id="4059" name="Google Shape;4059;p92"/>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0" name="Google Shape;4060;p92"/>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1" name="Google Shape;4061;p92"/>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2" name="Google Shape;4062;p92"/>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3" name="Google Shape;4063;p92"/>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4" name="Google Shape;4064;p92"/>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5" name="Google Shape;4065;p92"/>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6" name="Google Shape;4066;p92"/>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7" name="Google Shape;4067;p92"/>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8" name="Google Shape;4068;p92"/>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69" name="Google Shape;4069;p92"/>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0" name="Google Shape;4070;p92"/>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1" name="Google Shape;4071;p92"/>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2" name="Google Shape;4072;p92"/>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3" name="Google Shape;4073;p92"/>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4" name="Google Shape;4074;p92"/>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5" name="Google Shape;4075;p92"/>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6" name="Google Shape;4076;p92"/>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7" name="Google Shape;4077;p92"/>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8" name="Google Shape;4078;p92"/>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79" name="Google Shape;4079;p92"/>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0" name="Google Shape;4080;p92"/>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1" name="Google Shape;4081;p92"/>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2" name="Google Shape;4082;p92"/>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3" name="Google Shape;4083;p92"/>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84" name="Google Shape;4084;p92"/>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4085" name="Google Shape;4085;p92"/>
          <p:cNvGrpSpPr/>
          <p:nvPr/>
        </p:nvGrpSpPr>
        <p:grpSpPr>
          <a:xfrm>
            <a:off x="6631551" y="2251938"/>
            <a:ext cx="1765922" cy="1596032"/>
            <a:chOff x="5950075" y="854725"/>
            <a:chExt cx="2904000" cy="2668950"/>
          </a:xfrm>
        </p:grpSpPr>
        <p:sp>
          <p:nvSpPr>
            <p:cNvPr id="4086" name="Google Shape;4086;p92"/>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92"/>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92"/>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92"/>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92"/>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92"/>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92"/>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92"/>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92"/>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92"/>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92"/>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92"/>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92"/>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92"/>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92"/>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92"/>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92"/>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92"/>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92"/>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92"/>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92"/>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92"/>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92"/>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92"/>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92"/>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92"/>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12" name="Google Shape;4112;p92"/>
          <p:cNvGrpSpPr/>
          <p:nvPr/>
        </p:nvGrpSpPr>
        <p:grpSpPr>
          <a:xfrm>
            <a:off x="5501616" y="2251948"/>
            <a:ext cx="1765922" cy="1596032"/>
            <a:chOff x="2854300" y="1168125"/>
            <a:chExt cx="2904000" cy="2668950"/>
          </a:xfrm>
        </p:grpSpPr>
        <p:sp>
          <p:nvSpPr>
            <p:cNvPr id="4113" name="Google Shape;4113;p92"/>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92"/>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92"/>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92"/>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92"/>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92"/>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92"/>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92"/>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92"/>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92"/>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92"/>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92"/>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92"/>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92"/>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92"/>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92"/>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92"/>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92"/>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92"/>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92"/>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92"/>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92"/>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92"/>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92"/>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92"/>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92"/>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39" name="Google Shape;4139;p92"/>
          <p:cNvGrpSpPr/>
          <p:nvPr/>
        </p:nvGrpSpPr>
        <p:grpSpPr>
          <a:xfrm rot="237484">
            <a:off x="4377173" y="2276398"/>
            <a:ext cx="1605826" cy="1679213"/>
            <a:chOff x="608609" y="2370079"/>
            <a:chExt cx="458224" cy="523616"/>
          </a:xfrm>
        </p:grpSpPr>
        <p:grpSp>
          <p:nvGrpSpPr>
            <p:cNvPr id="4140" name="Google Shape;4140;p92"/>
            <p:cNvGrpSpPr/>
            <p:nvPr/>
          </p:nvGrpSpPr>
          <p:grpSpPr>
            <a:xfrm>
              <a:off x="608609" y="2665704"/>
              <a:ext cx="458224" cy="227991"/>
              <a:chOff x="5668659" y="1713442"/>
              <a:chExt cx="458224" cy="227991"/>
            </a:xfrm>
          </p:grpSpPr>
          <p:grpSp>
            <p:nvGrpSpPr>
              <p:cNvPr id="4141" name="Google Shape;4141;p92"/>
              <p:cNvGrpSpPr/>
              <p:nvPr/>
            </p:nvGrpSpPr>
            <p:grpSpPr>
              <a:xfrm>
                <a:off x="5802485" y="1713507"/>
                <a:ext cx="188679" cy="227926"/>
                <a:chOff x="5802485" y="1713507"/>
                <a:chExt cx="188679" cy="227926"/>
              </a:xfrm>
            </p:grpSpPr>
            <p:sp>
              <p:nvSpPr>
                <p:cNvPr id="4142" name="Google Shape;4142;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4" name="Google Shape;4144;p92"/>
              <p:cNvGrpSpPr/>
              <p:nvPr/>
            </p:nvGrpSpPr>
            <p:grpSpPr>
              <a:xfrm>
                <a:off x="5936312" y="1713442"/>
                <a:ext cx="190570" cy="227991"/>
                <a:chOff x="5936312" y="1713442"/>
                <a:chExt cx="190570" cy="227991"/>
              </a:xfrm>
            </p:grpSpPr>
            <p:sp>
              <p:nvSpPr>
                <p:cNvPr id="4145" name="Google Shape;4145;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48" name="Google Shape;4148;p92"/>
              <p:cNvGrpSpPr/>
              <p:nvPr/>
            </p:nvGrpSpPr>
            <p:grpSpPr>
              <a:xfrm>
                <a:off x="5668659" y="1714000"/>
                <a:ext cx="193488" cy="227433"/>
                <a:chOff x="5668659" y="1714000"/>
                <a:chExt cx="193488" cy="227433"/>
              </a:xfrm>
            </p:grpSpPr>
            <p:sp>
              <p:nvSpPr>
                <p:cNvPr id="4149" name="Google Shape;4149;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51" name="Google Shape;4151;p92"/>
            <p:cNvGrpSpPr/>
            <p:nvPr/>
          </p:nvGrpSpPr>
          <p:grpSpPr>
            <a:xfrm>
              <a:off x="608609" y="2511879"/>
              <a:ext cx="458224" cy="227991"/>
              <a:chOff x="5668659" y="1713442"/>
              <a:chExt cx="458224" cy="227991"/>
            </a:xfrm>
          </p:grpSpPr>
          <p:grpSp>
            <p:nvGrpSpPr>
              <p:cNvPr id="4152" name="Google Shape;4152;p92"/>
              <p:cNvGrpSpPr/>
              <p:nvPr/>
            </p:nvGrpSpPr>
            <p:grpSpPr>
              <a:xfrm>
                <a:off x="5802485" y="1713507"/>
                <a:ext cx="188679" cy="227926"/>
                <a:chOff x="5802485" y="1713507"/>
                <a:chExt cx="188679" cy="227926"/>
              </a:xfrm>
            </p:grpSpPr>
            <p:sp>
              <p:nvSpPr>
                <p:cNvPr id="4153" name="Google Shape;4153;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5" name="Google Shape;4155;p92"/>
              <p:cNvGrpSpPr/>
              <p:nvPr/>
            </p:nvGrpSpPr>
            <p:grpSpPr>
              <a:xfrm>
                <a:off x="5936312" y="1713442"/>
                <a:ext cx="190570" cy="227991"/>
                <a:chOff x="5936312" y="1713442"/>
                <a:chExt cx="190570" cy="227991"/>
              </a:xfrm>
            </p:grpSpPr>
            <p:sp>
              <p:nvSpPr>
                <p:cNvPr id="4156" name="Google Shape;4156;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59" name="Google Shape;4159;p92"/>
              <p:cNvGrpSpPr/>
              <p:nvPr/>
            </p:nvGrpSpPr>
            <p:grpSpPr>
              <a:xfrm>
                <a:off x="5668659" y="1714000"/>
                <a:ext cx="193488" cy="227433"/>
                <a:chOff x="5668659" y="1714000"/>
                <a:chExt cx="193488" cy="227433"/>
              </a:xfrm>
            </p:grpSpPr>
            <p:sp>
              <p:nvSpPr>
                <p:cNvPr id="4160" name="Google Shape;4160;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1" name="Google Shape;4161;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62" name="Google Shape;4162;p92"/>
            <p:cNvGrpSpPr/>
            <p:nvPr/>
          </p:nvGrpSpPr>
          <p:grpSpPr>
            <a:xfrm>
              <a:off x="608609" y="2370079"/>
              <a:ext cx="458224" cy="227991"/>
              <a:chOff x="5668659" y="1713442"/>
              <a:chExt cx="458224" cy="227991"/>
            </a:xfrm>
          </p:grpSpPr>
          <p:grpSp>
            <p:nvGrpSpPr>
              <p:cNvPr id="4163" name="Google Shape;4163;p92"/>
              <p:cNvGrpSpPr/>
              <p:nvPr/>
            </p:nvGrpSpPr>
            <p:grpSpPr>
              <a:xfrm>
                <a:off x="5802485" y="1713507"/>
                <a:ext cx="188679" cy="227926"/>
                <a:chOff x="5802485" y="1713507"/>
                <a:chExt cx="188679" cy="227926"/>
              </a:xfrm>
            </p:grpSpPr>
            <p:sp>
              <p:nvSpPr>
                <p:cNvPr id="4164" name="Google Shape;4164;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66" name="Google Shape;4166;p92"/>
              <p:cNvGrpSpPr/>
              <p:nvPr/>
            </p:nvGrpSpPr>
            <p:grpSpPr>
              <a:xfrm>
                <a:off x="5936312" y="1713442"/>
                <a:ext cx="190570" cy="227991"/>
                <a:chOff x="5936312" y="1713442"/>
                <a:chExt cx="190570" cy="227991"/>
              </a:xfrm>
            </p:grpSpPr>
            <p:sp>
              <p:nvSpPr>
                <p:cNvPr id="4167" name="Google Shape;4167;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70" name="Google Shape;4170;p92"/>
              <p:cNvGrpSpPr/>
              <p:nvPr/>
            </p:nvGrpSpPr>
            <p:grpSpPr>
              <a:xfrm>
                <a:off x="5668659" y="1714000"/>
                <a:ext cx="193488" cy="227433"/>
                <a:chOff x="5668659" y="1714000"/>
                <a:chExt cx="193488" cy="227433"/>
              </a:xfrm>
            </p:grpSpPr>
            <p:sp>
              <p:nvSpPr>
                <p:cNvPr id="4171" name="Google Shape;4171;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173" name="Google Shape;4173;p92"/>
          <p:cNvGrpSpPr/>
          <p:nvPr/>
        </p:nvGrpSpPr>
        <p:grpSpPr>
          <a:xfrm>
            <a:off x="3718744" y="2731504"/>
            <a:ext cx="1605799" cy="1679186"/>
            <a:chOff x="608609" y="2370079"/>
            <a:chExt cx="458224" cy="523616"/>
          </a:xfrm>
        </p:grpSpPr>
        <p:grpSp>
          <p:nvGrpSpPr>
            <p:cNvPr id="4174" name="Google Shape;4174;p92"/>
            <p:cNvGrpSpPr/>
            <p:nvPr/>
          </p:nvGrpSpPr>
          <p:grpSpPr>
            <a:xfrm>
              <a:off x="608609" y="2665704"/>
              <a:ext cx="458224" cy="227991"/>
              <a:chOff x="5668659" y="1713442"/>
              <a:chExt cx="458224" cy="227991"/>
            </a:xfrm>
          </p:grpSpPr>
          <p:grpSp>
            <p:nvGrpSpPr>
              <p:cNvPr id="4175" name="Google Shape;4175;p92"/>
              <p:cNvGrpSpPr/>
              <p:nvPr/>
            </p:nvGrpSpPr>
            <p:grpSpPr>
              <a:xfrm>
                <a:off x="5802485" y="1713507"/>
                <a:ext cx="188679" cy="227926"/>
                <a:chOff x="5802485" y="1713507"/>
                <a:chExt cx="188679" cy="227926"/>
              </a:xfrm>
            </p:grpSpPr>
            <p:sp>
              <p:nvSpPr>
                <p:cNvPr id="4176" name="Google Shape;4176;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8" name="Google Shape;4178;p92"/>
              <p:cNvGrpSpPr/>
              <p:nvPr/>
            </p:nvGrpSpPr>
            <p:grpSpPr>
              <a:xfrm>
                <a:off x="5936312" y="1713442"/>
                <a:ext cx="190570" cy="227991"/>
                <a:chOff x="5936312" y="1713442"/>
                <a:chExt cx="190570" cy="227991"/>
              </a:xfrm>
            </p:grpSpPr>
            <p:sp>
              <p:nvSpPr>
                <p:cNvPr id="4179" name="Google Shape;4179;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82" name="Google Shape;4182;p92"/>
              <p:cNvGrpSpPr/>
              <p:nvPr/>
            </p:nvGrpSpPr>
            <p:grpSpPr>
              <a:xfrm>
                <a:off x="5668659" y="1714000"/>
                <a:ext cx="193488" cy="227433"/>
                <a:chOff x="5668659" y="1714000"/>
                <a:chExt cx="193488" cy="227433"/>
              </a:xfrm>
            </p:grpSpPr>
            <p:sp>
              <p:nvSpPr>
                <p:cNvPr id="4183" name="Google Shape;4183;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85" name="Google Shape;4185;p92"/>
            <p:cNvGrpSpPr/>
            <p:nvPr/>
          </p:nvGrpSpPr>
          <p:grpSpPr>
            <a:xfrm>
              <a:off x="608609" y="2511879"/>
              <a:ext cx="458224" cy="227991"/>
              <a:chOff x="5668659" y="1713442"/>
              <a:chExt cx="458224" cy="227991"/>
            </a:xfrm>
          </p:grpSpPr>
          <p:grpSp>
            <p:nvGrpSpPr>
              <p:cNvPr id="4186" name="Google Shape;4186;p92"/>
              <p:cNvGrpSpPr/>
              <p:nvPr/>
            </p:nvGrpSpPr>
            <p:grpSpPr>
              <a:xfrm>
                <a:off x="5802485" y="1713507"/>
                <a:ext cx="188679" cy="227926"/>
                <a:chOff x="5802485" y="1713507"/>
                <a:chExt cx="188679" cy="227926"/>
              </a:xfrm>
            </p:grpSpPr>
            <p:sp>
              <p:nvSpPr>
                <p:cNvPr id="4187" name="Google Shape;4187;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9" name="Google Shape;4189;p92"/>
              <p:cNvGrpSpPr/>
              <p:nvPr/>
            </p:nvGrpSpPr>
            <p:grpSpPr>
              <a:xfrm>
                <a:off x="5936312" y="1713442"/>
                <a:ext cx="190570" cy="227991"/>
                <a:chOff x="5936312" y="1713442"/>
                <a:chExt cx="190570" cy="227991"/>
              </a:xfrm>
            </p:grpSpPr>
            <p:sp>
              <p:nvSpPr>
                <p:cNvPr id="4190" name="Google Shape;4190;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193" name="Google Shape;4193;p92"/>
              <p:cNvGrpSpPr/>
              <p:nvPr/>
            </p:nvGrpSpPr>
            <p:grpSpPr>
              <a:xfrm>
                <a:off x="5668659" y="1714000"/>
                <a:ext cx="193488" cy="227433"/>
                <a:chOff x="5668659" y="1714000"/>
                <a:chExt cx="193488" cy="227433"/>
              </a:xfrm>
            </p:grpSpPr>
            <p:sp>
              <p:nvSpPr>
                <p:cNvPr id="4194" name="Google Shape;4194;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96" name="Google Shape;4196;p92"/>
            <p:cNvGrpSpPr/>
            <p:nvPr/>
          </p:nvGrpSpPr>
          <p:grpSpPr>
            <a:xfrm>
              <a:off x="608609" y="2370079"/>
              <a:ext cx="458224" cy="227991"/>
              <a:chOff x="5668659" y="1713442"/>
              <a:chExt cx="458224" cy="227991"/>
            </a:xfrm>
          </p:grpSpPr>
          <p:grpSp>
            <p:nvGrpSpPr>
              <p:cNvPr id="4197" name="Google Shape;4197;p92"/>
              <p:cNvGrpSpPr/>
              <p:nvPr/>
            </p:nvGrpSpPr>
            <p:grpSpPr>
              <a:xfrm>
                <a:off x="5802485" y="1713507"/>
                <a:ext cx="188679" cy="227926"/>
                <a:chOff x="5802485" y="1713507"/>
                <a:chExt cx="188679" cy="227926"/>
              </a:xfrm>
            </p:grpSpPr>
            <p:sp>
              <p:nvSpPr>
                <p:cNvPr id="4198" name="Google Shape;4198;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9" name="Google Shape;4199;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0" name="Google Shape;4200;p92"/>
              <p:cNvGrpSpPr/>
              <p:nvPr/>
            </p:nvGrpSpPr>
            <p:grpSpPr>
              <a:xfrm>
                <a:off x="5936312" y="1713442"/>
                <a:ext cx="190570" cy="227991"/>
                <a:chOff x="5936312" y="1713442"/>
                <a:chExt cx="190570" cy="227991"/>
              </a:xfrm>
            </p:grpSpPr>
            <p:sp>
              <p:nvSpPr>
                <p:cNvPr id="4201" name="Google Shape;4201;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04" name="Google Shape;4204;p92"/>
              <p:cNvGrpSpPr/>
              <p:nvPr/>
            </p:nvGrpSpPr>
            <p:grpSpPr>
              <a:xfrm>
                <a:off x="5668659" y="1714000"/>
                <a:ext cx="193488" cy="227433"/>
                <a:chOff x="5668659" y="1714000"/>
                <a:chExt cx="193488" cy="227433"/>
              </a:xfrm>
            </p:grpSpPr>
            <p:sp>
              <p:nvSpPr>
                <p:cNvPr id="4205" name="Google Shape;4205;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4207" name="Google Shape;4207;p92"/>
          <p:cNvGrpSpPr/>
          <p:nvPr/>
        </p:nvGrpSpPr>
        <p:grpSpPr>
          <a:xfrm>
            <a:off x="3356800" y="3324712"/>
            <a:ext cx="1605799" cy="1679186"/>
            <a:chOff x="608609" y="2370079"/>
            <a:chExt cx="458224" cy="523616"/>
          </a:xfrm>
        </p:grpSpPr>
        <p:grpSp>
          <p:nvGrpSpPr>
            <p:cNvPr id="4208" name="Google Shape;4208;p92"/>
            <p:cNvGrpSpPr/>
            <p:nvPr/>
          </p:nvGrpSpPr>
          <p:grpSpPr>
            <a:xfrm>
              <a:off x="608609" y="2665704"/>
              <a:ext cx="458224" cy="227991"/>
              <a:chOff x="5668659" y="1713442"/>
              <a:chExt cx="458224" cy="227991"/>
            </a:xfrm>
          </p:grpSpPr>
          <p:grpSp>
            <p:nvGrpSpPr>
              <p:cNvPr id="4209" name="Google Shape;4209;p92"/>
              <p:cNvGrpSpPr/>
              <p:nvPr/>
            </p:nvGrpSpPr>
            <p:grpSpPr>
              <a:xfrm>
                <a:off x="5802485" y="1713507"/>
                <a:ext cx="188679" cy="227926"/>
                <a:chOff x="5802485" y="1713507"/>
                <a:chExt cx="188679" cy="227926"/>
              </a:xfrm>
            </p:grpSpPr>
            <p:sp>
              <p:nvSpPr>
                <p:cNvPr id="4210" name="Google Shape;4210;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2" name="Google Shape;4212;p92"/>
              <p:cNvGrpSpPr/>
              <p:nvPr/>
            </p:nvGrpSpPr>
            <p:grpSpPr>
              <a:xfrm>
                <a:off x="5936312" y="1713442"/>
                <a:ext cx="190570" cy="227991"/>
                <a:chOff x="5936312" y="1713442"/>
                <a:chExt cx="190570" cy="227991"/>
              </a:xfrm>
            </p:grpSpPr>
            <p:sp>
              <p:nvSpPr>
                <p:cNvPr id="4213" name="Google Shape;4213;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5" name="Google Shape;4215;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16" name="Google Shape;4216;p92"/>
              <p:cNvGrpSpPr/>
              <p:nvPr/>
            </p:nvGrpSpPr>
            <p:grpSpPr>
              <a:xfrm>
                <a:off x="5668659" y="1714000"/>
                <a:ext cx="193488" cy="227433"/>
                <a:chOff x="5668659" y="1714000"/>
                <a:chExt cx="193488" cy="227433"/>
              </a:xfrm>
            </p:grpSpPr>
            <p:sp>
              <p:nvSpPr>
                <p:cNvPr id="4217" name="Google Shape;4217;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19" name="Google Shape;4219;p92"/>
            <p:cNvGrpSpPr/>
            <p:nvPr/>
          </p:nvGrpSpPr>
          <p:grpSpPr>
            <a:xfrm>
              <a:off x="608609" y="2511879"/>
              <a:ext cx="458224" cy="227991"/>
              <a:chOff x="5668659" y="1713442"/>
              <a:chExt cx="458224" cy="227991"/>
            </a:xfrm>
          </p:grpSpPr>
          <p:grpSp>
            <p:nvGrpSpPr>
              <p:cNvPr id="4220" name="Google Shape;4220;p92"/>
              <p:cNvGrpSpPr/>
              <p:nvPr/>
            </p:nvGrpSpPr>
            <p:grpSpPr>
              <a:xfrm>
                <a:off x="5802485" y="1713507"/>
                <a:ext cx="188679" cy="227926"/>
                <a:chOff x="5802485" y="1713507"/>
                <a:chExt cx="188679" cy="227926"/>
              </a:xfrm>
            </p:grpSpPr>
            <p:sp>
              <p:nvSpPr>
                <p:cNvPr id="4221" name="Google Shape;4221;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3" name="Google Shape;4223;p92"/>
              <p:cNvGrpSpPr/>
              <p:nvPr/>
            </p:nvGrpSpPr>
            <p:grpSpPr>
              <a:xfrm>
                <a:off x="5936312" y="1713442"/>
                <a:ext cx="190570" cy="227991"/>
                <a:chOff x="5936312" y="1713442"/>
                <a:chExt cx="190570" cy="227991"/>
              </a:xfrm>
            </p:grpSpPr>
            <p:sp>
              <p:nvSpPr>
                <p:cNvPr id="4224" name="Google Shape;4224;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27" name="Google Shape;4227;p92"/>
              <p:cNvGrpSpPr/>
              <p:nvPr/>
            </p:nvGrpSpPr>
            <p:grpSpPr>
              <a:xfrm>
                <a:off x="5668659" y="1714000"/>
                <a:ext cx="193488" cy="227433"/>
                <a:chOff x="5668659" y="1714000"/>
                <a:chExt cx="193488" cy="227433"/>
              </a:xfrm>
            </p:grpSpPr>
            <p:sp>
              <p:nvSpPr>
                <p:cNvPr id="4228" name="Google Shape;4228;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30" name="Google Shape;4230;p92"/>
            <p:cNvGrpSpPr/>
            <p:nvPr/>
          </p:nvGrpSpPr>
          <p:grpSpPr>
            <a:xfrm>
              <a:off x="608609" y="2370079"/>
              <a:ext cx="458224" cy="227991"/>
              <a:chOff x="5668659" y="1713442"/>
              <a:chExt cx="458224" cy="227991"/>
            </a:xfrm>
          </p:grpSpPr>
          <p:grpSp>
            <p:nvGrpSpPr>
              <p:cNvPr id="4231" name="Google Shape;4231;p92"/>
              <p:cNvGrpSpPr/>
              <p:nvPr/>
            </p:nvGrpSpPr>
            <p:grpSpPr>
              <a:xfrm>
                <a:off x="5802485" y="1713507"/>
                <a:ext cx="188679" cy="227926"/>
                <a:chOff x="5802485" y="1713507"/>
                <a:chExt cx="188679" cy="227926"/>
              </a:xfrm>
            </p:grpSpPr>
            <p:sp>
              <p:nvSpPr>
                <p:cNvPr id="4232" name="Google Shape;4232;p92"/>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92"/>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34" name="Google Shape;4234;p92"/>
              <p:cNvGrpSpPr/>
              <p:nvPr/>
            </p:nvGrpSpPr>
            <p:grpSpPr>
              <a:xfrm>
                <a:off x="5936312" y="1713442"/>
                <a:ext cx="190570" cy="227991"/>
                <a:chOff x="5936312" y="1713442"/>
                <a:chExt cx="190570" cy="227991"/>
              </a:xfrm>
            </p:grpSpPr>
            <p:sp>
              <p:nvSpPr>
                <p:cNvPr id="4235" name="Google Shape;4235;p92"/>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92"/>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92"/>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4238" name="Google Shape;4238;p92"/>
              <p:cNvGrpSpPr/>
              <p:nvPr/>
            </p:nvGrpSpPr>
            <p:grpSpPr>
              <a:xfrm>
                <a:off x="5668659" y="1714000"/>
                <a:ext cx="193488" cy="227433"/>
                <a:chOff x="5668659" y="1714000"/>
                <a:chExt cx="193488" cy="227433"/>
              </a:xfrm>
            </p:grpSpPr>
            <p:sp>
              <p:nvSpPr>
                <p:cNvPr id="4239" name="Google Shape;4239;p92"/>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92"/>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241" name="Google Shape;4241;p92"/>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7"/>
                                        </p:tgtEl>
                                        <p:attrNameLst>
                                          <p:attrName>style.visibility</p:attrName>
                                        </p:attrNameLst>
                                      </p:cBhvr>
                                      <p:to>
                                        <p:strVal val="visible"/>
                                      </p:to>
                                    </p:set>
                                    <p:animEffect transition="in" filter="fade">
                                      <p:cBhvr>
                                        <p:cTn id="7" dur="1000"/>
                                        <p:tgtEl>
                                          <p:spTgt spid="4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245"/>
        <p:cNvGrpSpPr/>
        <p:nvPr/>
      </p:nvGrpSpPr>
      <p:grpSpPr>
        <a:xfrm>
          <a:off x="0" y="0"/>
          <a:ext cx="0" cy="0"/>
          <a:chOff x="0" y="0"/>
          <a:chExt cx="0" cy="0"/>
        </a:xfrm>
      </p:grpSpPr>
      <p:sp>
        <p:nvSpPr>
          <p:cNvPr id="4246" name="Google Shape;4246;p93"/>
          <p:cNvSpPr/>
          <p:nvPr/>
        </p:nvSpPr>
        <p:spPr>
          <a:xfrm flipH="1">
            <a:off x="3141700" y="361150"/>
            <a:ext cx="1057800" cy="1046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7" name="Google Shape;4247;p93"/>
          <p:cNvSpPr/>
          <p:nvPr/>
        </p:nvSpPr>
        <p:spPr>
          <a:xfrm flipH="1">
            <a:off x="2947522" y="491998"/>
            <a:ext cx="1057800" cy="1046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93"/>
          <p:cNvSpPr/>
          <p:nvPr/>
        </p:nvSpPr>
        <p:spPr>
          <a:xfrm flipH="1">
            <a:off x="2748673" y="607883"/>
            <a:ext cx="1057800" cy="10464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93"/>
          <p:cNvSpPr/>
          <p:nvPr/>
        </p:nvSpPr>
        <p:spPr>
          <a:xfrm flipH="1">
            <a:off x="2582705" y="770444"/>
            <a:ext cx="1057800" cy="10464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93"/>
          <p:cNvSpPr/>
          <p:nvPr/>
        </p:nvSpPr>
        <p:spPr>
          <a:xfrm flipH="1">
            <a:off x="2383801" y="915067"/>
            <a:ext cx="1057800" cy="10464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1" name="Google Shape;4251;p93"/>
          <p:cNvSpPr/>
          <p:nvPr/>
        </p:nvSpPr>
        <p:spPr>
          <a:xfrm>
            <a:off x="781300" y="2645000"/>
            <a:ext cx="7935000" cy="226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ERSP</a:t>
            </a:r>
            <a:endParaRPr lang="en-GB"/>
          </a:p>
        </p:txBody>
      </p:sp>
      <p:cxnSp>
        <p:nvCxnSpPr>
          <p:cNvPr id="4252" name="Google Shape;4252;p93"/>
          <p:cNvCxnSpPr/>
          <p:nvPr/>
        </p:nvCxnSpPr>
        <p:spPr>
          <a:xfrm>
            <a:off x="1281825" y="2645000"/>
            <a:ext cx="0" cy="2262600"/>
          </a:xfrm>
          <a:prstGeom prst="straightConnector1">
            <a:avLst/>
          </a:prstGeom>
          <a:noFill/>
          <a:ln w="9525" cap="flat" cmpd="sng">
            <a:solidFill>
              <a:schemeClr val="dk2"/>
            </a:solidFill>
            <a:prstDash val="solid"/>
            <a:round/>
            <a:headEnd type="none" w="med" len="med"/>
            <a:tailEnd type="none" w="med" len="med"/>
          </a:ln>
        </p:spPr>
      </p:cxnSp>
      <p:cxnSp>
        <p:nvCxnSpPr>
          <p:cNvPr id="4253" name="Google Shape;4253;p93"/>
          <p:cNvCxnSpPr/>
          <p:nvPr/>
        </p:nvCxnSpPr>
        <p:spPr>
          <a:xfrm>
            <a:off x="781300" y="4614575"/>
            <a:ext cx="7935000" cy="0"/>
          </a:xfrm>
          <a:prstGeom prst="straightConnector1">
            <a:avLst/>
          </a:prstGeom>
          <a:noFill/>
          <a:ln w="9525" cap="flat" cmpd="sng">
            <a:solidFill>
              <a:schemeClr val="dk2"/>
            </a:solidFill>
            <a:prstDash val="solid"/>
            <a:round/>
            <a:headEnd type="none" w="med" len="med"/>
            <a:tailEnd type="none" w="med" len="med"/>
          </a:ln>
        </p:spPr>
      </p:cxnSp>
      <p:sp>
        <p:nvSpPr>
          <p:cNvPr id="4254" name="Google Shape;4254;p93"/>
          <p:cNvSpPr txBox="1"/>
          <p:nvPr/>
        </p:nvSpPr>
        <p:spPr>
          <a:xfrm>
            <a:off x="4199500" y="45643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Time</a:t>
            </a:r>
            <a:endParaRPr lang="en-GB"/>
          </a:p>
        </p:txBody>
      </p:sp>
      <p:sp>
        <p:nvSpPr>
          <p:cNvPr id="4255" name="Google Shape;4255;p93"/>
          <p:cNvSpPr txBox="1"/>
          <p:nvPr/>
        </p:nvSpPr>
        <p:spPr>
          <a:xfrm rot="-5400000">
            <a:off x="455800" y="34412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Frequency</a:t>
            </a:r>
            <a:endParaRPr lang="en-GB"/>
          </a:p>
        </p:txBody>
      </p:sp>
      <p:sp>
        <p:nvSpPr>
          <p:cNvPr id="4256" name="Google Shape;4256;p93"/>
          <p:cNvSpPr/>
          <p:nvPr/>
        </p:nvSpPr>
        <p:spPr>
          <a:xfrm>
            <a:off x="1432375" y="4272675"/>
            <a:ext cx="7088700" cy="2916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dirty="0"/>
              <a:t>Delta</a:t>
            </a:r>
            <a:endParaRPr lang="en-GB" dirty="0"/>
          </a:p>
        </p:txBody>
      </p:sp>
      <p:sp>
        <p:nvSpPr>
          <p:cNvPr id="4257" name="Google Shape;4257;p93"/>
          <p:cNvSpPr/>
          <p:nvPr/>
        </p:nvSpPr>
        <p:spPr>
          <a:xfrm>
            <a:off x="1432375" y="3930775"/>
            <a:ext cx="7088700" cy="2916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Theta</a:t>
            </a:r>
            <a:endParaRPr lang="en-GB"/>
          </a:p>
        </p:txBody>
      </p:sp>
      <p:sp>
        <p:nvSpPr>
          <p:cNvPr id="4258" name="Google Shape;4258;p93"/>
          <p:cNvSpPr/>
          <p:nvPr/>
        </p:nvSpPr>
        <p:spPr>
          <a:xfrm>
            <a:off x="1432375" y="3588875"/>
            <a:ext cx="7088700" cy="2916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Alpha</a:t>
            </a:r>
            <a:endParaRPr lang="en-GB"/>
          </a:p>
        </p:txBody>
      </p:sp>
      <p:sp>
        <p:nvSpPr>
          <p:cNvPr id="4259" name="Google Shape;4259;p93"/>
          <p:cNvSpPr/>
          <p:nvPr/>
        </p:nvSpPr>
        <p:spPr>
          <a:xfrm>
            <a:off x="1432375" y="3198250"/>
            <a:ext cx="7088700" cy="291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Beta</a:t>
            </a:r>
            <a:endParaRPr lang="en-GB"/>
          </a:p>
        </p:txBody>
      </p:sp>
      <p:sp>
        <p:nvSpPr>
          <p:cNvPr id="4260" name="Google Shape;4260;p93"/>
          <p:cNvSpPr/>
          <p:nvPr/>
        </p:nvSpPr>
        <p:spPr>
          <a:xfrm>
            <a:off x="1432375" y="2800313"/>
            <a:ext cx="7088700" cy="291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Gamma</a:t>
            </a:r>
            <a:endParaRPr lang="en-GB"/>
          </a:p>
        </p:txBody>
      </p:sp>
      <p:cxnSp>
        <p:nvCxnSpPr>
          <p:cNvPr id="4261" name="Google Shape;4261;p93"/>
          <p:cNvCxnSpPr/>
          <p:nvPr/>
        </p:nvCxnSpPr>
        <p:spPr>
          <a:xfrm>
            <a:off x="2392700" y="4915625"/>
            <a:ext cx="0" cy="0"/>
          </a:xfrm>
          <a:prstGeom prst="straightConnector1">
            <a:avLst/>
          </a:prstGeom>
          <a:noFill/>
          <a:ln w="9525" cap="flat" cmpd="sng">
            <a:solidFill>
              <a:schemeClr val="dk2"/>
            </a:solidFill>
            <a:prstDash val="solid"/>
            <a:round/>
            <a:headEnd type="none" w="med" len="med"/>
            <a:tailEnd type="none" w="med" len="med"/>
          </a:ln>
        </p:spPr>
      </p:cxnSp>
      <p:cxnSp>
        <p:nvCxnSpPr>
          <p:cNvPr id="4262" name="Google Shape;4262;p93"/>
          <p:cNvCxnSpPr/>
          <p:nvPr/>
        </p:nvCxnSpPr>
        <p:spPr>
          <a:xfrm rot="10800000">
            <a:off x="2697975" y="2800325"/>
            <a:ext cx="0" cy="1764000"/>
          </a:xfrm>
          <a:prstGeom prst="straightConnector1">
            <a:avLst/>
          </a:prstGeom>
          <a:noFill/>
          <a:ln w="19050" cap="flat" cmpd="sng">
            <a:solidFill>
              <a:schemeClr val="dk1"/>
            </a:solidFill>
            <a:prstDash val="solid"/>
            <a:round/>
            <a:headEnd type="none" w="med" len="med"/>
            <a:tailEnd type="none" w="med" len="med"/>
          </a:ln>
        </p:spPr>
      </p:cxnSp>
      <p:cxnSp>
        <p:nvCxnSpPr>
          <p:cNvPr id="4263" name="Google Shape;4263;p93"/>
          <p:cNvCxnSpPr/>
          <p:nvPr/>
        </p:nvCxnSpPr>
        <p:spPr>
          <a:xfrm rot="10800000" flipH="1">
            <a:off x="2697975" y="2059438"/>
            <a:ext cx="268500" cy="642900"/>
          </a:xfrm>
          <a:prstGeom prst="straightConnector1">
            <a:avLst/>
          </a:prstGeom>
          <a:noFill/>
          <a:ln w="9525" cap="flat" cmpd="sng">
            <a:solidFill>
              <a:schemeClr val="dk1"/>
            </a:solidFill>
            <a:prstDash val="solid"/>
            <a:round/>
            <a:headEnd type="none" w="med" len="med"/>
            <a:tailEnd type="triangle" w="med" len="med"/>
          </a:ln>
        </p:spPr>
      </p:cxnSp>
      <p:sp>
        <p:nvSpPr>
          <p:cNvPr id="4264" name="Google Shape;4264;p93"/>
          <p:cNvSpPr/>
          <p:nvPr/>
        </p:nvSpPr>
        <p:spPr>
          <a:xfrm flipH="1">
            <a:off x="5327250" y="308300"/>
            <a:ext cx="1054200" cy="10701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93"/>
          <p:cNvSpPr/>
          <p:nvPr/>
        </p:nvSpPr>
        <p:spPr>
          <a:xfrm flipH="1">
            <a:off x="5133751" y="442094"/>
            <a:ext cx="1054200" cy="10701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93"/>
          <p:cNvSpPr/>
          <p:nvPr/>
        </p:nvSpPr>
        <p:spPr>
          <a:xfrm flipH="1">
            <a:off x="4935598" y="560587"/>
            <a:ext cx="1054200" cy="10701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7" name="Google Shape;4267;p93"/>
          <p:cNvSpPr/>
          <p:nvPr/>
        </p:nvSpPr>
        <p:spPr>
          <a:xfrm flipH="1">
            <a:off x="4770210" y="726808"/>
            <a:ext cx="1054200" cy="10701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93"/>
          <p:cNvSpPr/>
          <p:nvPr/>
        </p:nvSpPr>
        <p:spPr>
          <a:xfrm flipH="1">
            <a:off x="4572002" y="874686"/>
            <a:ext cx="1054200" cy="10701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69" name="Google Shape;4269;p93"/>
          <p:cNvCxnSpPr/>
          <p:nvPr/>
        </p:nvCxnSpPr>
        <p:spPr>
          <a:xfrm rot="10800000" flipH="1">
            <a:off x="4923750" y="2051100"/>
            <a:ext cx="268500" cy="642900"/>
          </a:xfrm>
          <a:prstGeom prst="straightConnector1">
            <a:avLst/>
          </a:prstGeom>
          <a:noFill/>
          <a:ln w="9525" cap="flat" cmpd="sng">
            <a:solidFill>
              <a:schemeClr val="dk1"/>
            </a:solidFill>
            <a:prstDash val="solid"/>
            <a:round/>
            <a:headEnd type="none" w="med" len="med"/>
            <a:tailEnd type="triangle" w="med" len="med"/>
          </a:ln>
        </p:spPr>
      </p:cxnSp>
      <p:cxnSp>
        <p:nvCxnSpPr>
          <p:cNvPr id="4270" name="Google Shape;4270;p93"/>
          <p:cNvCxnSpPr/>
          <p:nvPr/>
        </p:nvCxnSpPr>
        <p:spPr>
          <a:xfrm rot="10800000">
            <a:off x="4923750" y="2800325"/>
            <a:ext cx="0" cy="1764000"/>
          </a:xfrm>
          <a:prstGeom prst="straightConnector1">
            <a:avLst/>
          </a:prstGeom>
          <a:noFill/>
          <a:ln w="19050" cap="flat" cmpd="sng">
            <a:solidFill>
              <a:schemeClr val="dk1"/>
            </a:solidFill>
            <a:prstDash val="solid"/>
            <a:round/>
            <a:headEnd type="none" w="med" len="med"/>
            <a:tailEnd type="none" w="med" len="med"/>
          </a:ln>
        </p:spPr>
      </p:cxnSp>
      <p:sp>
        <p:nvSpPr>
          <p:cNvPr id="4271" name="Google Shape;4271;p93"/>
          <p:cNvSpPr/>
          <p:nvPr/>
        </p:nvSpPr>
        <p:spPr>
          <a:xfrm>
            <a:off x="5493400" y="2311125"/>
            <a:ext cx="3222900" cy="37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a:t>ERSP:Event-Related Spectral Power</a:t>
            </a:r>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4275"/>
        <p:cNvGrpSpPr/>
        <p:nvPr/>
      </p:nvGrpSpPr>
      <p:grpSpPr>
        <a:xfrm>
          <a:off x="0" y="0"/>
          <a:ext cx="0" cy="0"/>
          <a:chOff x="0" y="0"/>
          <a:chExt cx="0" cy="0"/>
        </a:xfrm>
      </p:grpSpPr>
      <p:sp>
        <p:nvSpPr>
          <p:cNvPr id="4276" name="Google Shape;4276;p9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Basic components</a:t>
            </a:r>
            <a:endParaRPr>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280"/>
        <p:cNvGrpSpPr/>
        <p:nvPr/>
      </p:nvGrpSpPr>
      <p:grpSpPr>
        <a:xfrm>
          <a:off x="0" y="0"/>
          <a:ext cx="0" cy="0"/>
          <a:chOff x="0" y="0"/>
          <a:chExt cx="0" cy="0"/>
        </a:xfrm>
      </p:grpSpPr>
      <p:sp>
        <p:nvSpPr>
          <p:cNvPr id="4281" name="Google Shape;4281;p9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9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9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9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9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6" name="Google Shape;4286;p9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9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9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9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9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sp>
        <p:nvSpPr>
          <p:cNvPr id="4295" name="Google Shape;4295;p9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96" name="Google Shape;4296;p9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297" name="Google Shape;4297;p9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298" name="Google Shape;4298;p9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299" name="Google Shape;4299;p9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300" name="Google Shape;4300;p9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4301" name="Google Shape;4301;p9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305"/>
        <p:cNvGrpSpPr/>
        <p:nvPr/>
      </p:nvGrpSpPr>
      <p:grpSpPr>
        <a:xfrm>
          <a:off x="0" y="0"/>
          <a:ext cx="0" cy="0"/>
          <a:chOff x="0" y="0"/>
          <a:chExt cx="0" cy="0"/>
        </a:xfrm>
      </p:grpSpPr>
      <p:grpSp>
        <p:nvGrpSpPr>
          <p:cNvPr id="4306" name="Google Shape;4306;p97"/>
          <p:cNvGrpSpPr/>
          <p:nvPr/>
        </p:nvGrpSpPr>
        <p:grpSpPr>
          <a:xfrm>
            <a:off x="2152903" y="278909"/>
            <a:ext cx="4036850" cy="922224"/>
            <a:chOff x="2854300" y="1168125"/>
            <a:chExt cx="2904000" cy="532800"/>
          </a:xfrm>
        </p:grpSpPr>
        <p:sp>
          <p:nvSpPr>
            <p:cNvPr id="4307" name="Google Shape;4307;p9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9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9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9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9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315"/>
        <p:cNvGrpSpPr/>
        <p:nvPr/>
      </p:nvGrpSpPr>
      <p:grpSpPr>
        <a:xfrm>
          <a:off x="0" y="0"/>
          <a:ext cx="0" cy="0"/>
          <a:chOff x="0" y="0"/>
          <a:chExt cx="0" cy="0"/>
        </a:xfrm>
      </p:grpSpPr>
      <p:sp>
        <p:nvSpPr>
          <p:cNvPr id="4316" name="Google Shape;4316;p9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17" name="Google Shape;4317;p9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18" name="Google Shape;4318;p9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19" name="Google Shape;4319;p9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0" name="Google Shape;4320;p9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1" name="Google Shape;4321;p9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2" name="Google Shape;4322;p9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3" name="Google Shape;4323;p9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4" name="Google Shape;4324;p9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5" name="Google Shape;4325;p9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6" name="Google Shape;4326;p9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7" name="Google Shape;4327;p9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28" name="Google Shape;4328;p9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2"/>
        <p:cNvGrpSpPr/>
        <p:nvPr/>
      </p:nvGrpSpPr>
      <p:grpSpPr>
        <a:xfrm>
          <a:off x="0" y="0"/>
          <a:ext cx="0" cy="0"/>
          <a:chOff x="0" y="0"/>
          <a:chExt cx="0" cy="0"/>
        </a:xfrm>
      </p:grpSpPr>
      <p:sp>
        <p:nvSpPr>
          <p:cNvPr id="4333" name="Google Shape;4333;p9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Softmax</a:t>
            </a:r>
            <a:endParaRPr sz="1900">
              <a:solidFill>
                <a:srgbClr val="666666"/>
              </a:solidFill>
            </a:endParaRPr>
          </a:p>
        </p:txBody>
      </p:sp>
      <p:sp>
        <p:nvSpPr>
          <p:cNvPr id="4334" name="Google Shape;4334;p9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Convolve</a:t>
            </a:r>
            <a:endParaRPr sz="1900">
              <a:solidFill>
                <a:srgbClr val="666666"/>
              </a:solidFill>
            </a:endParaRPr>
          </a:p>
        </p:txBody>
      </p:sp>
      <p:sp>
        <p:nvSpPr>
          <p:cNvPr id="4335" name="Google Shape;4335;p9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Sharpen</a:t>
            </a:r>
            <a:endParaRPr sz="1900">
              <a:solidFill>
                <a:srgbClr val="666666"/>
              </a:solidFill>
            </a:endParaRPr>
          </a:p>
        </p:txBody>
      </p:sp>
      <p:grpSp>
        <p:nvGrpSpPr>
          <p:cNvPr id="4336" name="Google Shape;4336;p99"/>
          <p:cNvGrpSpPr/>
          <p:nvPr/>
        </p:nvGrpSpPr>
        <p:grpSpPr>
          <a:xfrm>
            <a:off x="7503475" y="912875"/>
            <a:ext cx="535200" cy="535200"/>
            <a:chOff x="7503475" y="912875"/>
            <a:chExt cx="535200" cy="535200"/>
          </a:xfrm>
        </p:grpSpPr>
        <p:sp>
          <p:nvSpPr>
            <p:cNvPr id="4337" name="Google Shape;4337;p9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38" name="Google Shape;4338;p99" descr="\sum" title="MathEquation,#565656"/>
            <p:cNvPicPr preferRelativeResize="0"/>
            <p:nvPr/>
          </p:nvPicPr>
          <p:blipFill>
            <a:blip r:embed="rId1"/>
            <a:stretch>
              <a:fillRect/>
            </a:stretch>
          </p:blipFill>
          <p:spPr>
            <a:xfrm>
              <a:off x="7626450" y="1015775"/>
              <a:ext cx="289262" cy="329399"/>
            </a:xfrm>
            <a:prstGeom prst="rect">
              <a:avLst/>
            </a:prstGeom>
            <a:noFill/>
            <a:ln>
              <a:noFill/>
            </a:ln>
          </p:spPr>
        </p:pic>
      </p:grpSp>
      <p:grpSp>
        <p:nvGrpSpPr>
          <p:cNvPr id="4339" name="Google Shape;4339;p99"/>
          <p:cNvGrpSpPr/>
          <p:nvPr/>
        </p:nvGrpSpPr>
        <p:grpSpPr>
          <a:xfrm>
            <a:off x="7503475" y="2820075"/>
            <a:ext cx="535200" cy="535200"/>
            <a:chOff x="7503475" y="2981725"/>
            <a:chExt cx="535200" cy="535200"/>
          </a:xfrm>
        </p:grpSpPr>
        <p:sp>
          <p:nvSpPr>
            <p:cNvPr id="4340" name="Google Shape;4340;p9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41" name="Google Shape;4341;p99" descr="\times" title="MathEquation,#565656"/>
            <p:cNvPicPr preferRelativeResize="0"/>
            <p:nvPr/>
          </p:nvPicPr>
          <p:blipFill>
            <a:blip r:embed="rId2"/>
            <a:stretch>
              <a:fillRect/>
            </a:stretch>
          </p:blipFill>
          <p:spPr>
            <a:xfrm>
              <a:off x="7626450" y="3124269"/>
              <a:ext cx="289250" cy="246581"/>
            </a:xfrm>
            <a:prstGeom prst="rect">
              <a:avLst/>
            </a:prstGeom>
            <a:noFill/>
            <a:ln>
              <a:noFill/>
            </a:ln>
          </p:spPr>
        </p:pic>
      </p:grpSp>
      <p:grpSp>
        <p:nvGrpSpPr>
          <p:cNvPr id="4342" name="Google Shape;4342;p99"/>
          <p:cNvGrpSpPr/>
          <p:nvPr/>
        </p:nvGrpSpPr>
        <p:grpSpPr>
          <a:xfrm>
            <a:off x="7503475" y="1856950"/>
            <a:ext cx="535200" cy="535200"/>
            <a:chOff x="7503475" y="1967125"/>
            <a:chExt cx="535200" cy="535200"/>
          </a:xfrm>
        </p:grpSpPr>
        <p:sp>
          <p:nvSpPr>
            <p:cNvPr id="4343" name="Google Shape;4343;p9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44" name="Google Shape;4344;p99" descr="\cdot" title="MathEquation,#565656"/>
            <p:cNvPicPr preferRelativeResize="0"/>
            <p:nvPr/>
          </p:nvPicPr>
          <p:blipFill>
            <a:blip r:embed="rId3"/>
            <a:stretch>
              <a:fillRect/>
            </a:stretch>
          </p:blipFill>
          <p:spPr>
            <a:xfrm>
              <a:off x="7676213" y="2126400"/>
              <a:ext cx="189716" cy="329401"/>
            </a:xfrm>
            <a:prstGeom prst="rect">
              <a:avLst/>
            </a:prstGeom>
            <a:noFill/>
            <a:ln>
              <a:noFill/>
            </a:ln>
          </p:spPr>
        </p:pic>
      </p:grpSp>
      <p:grpSp>
        <p:nvGrpSpPr>
          <p:cNvPr id="4345" name="Google Shape;4345;p99"/>
          <p:cNvGrpSpPr/>
          <p:nvPr/>
        </p:nvGrpSpPr>
        <p:grpSpPr>
          <a:xfrm>
            <a:off x="7503475" y="3745100"/>
            <a:ext cx="535200" cy="535200"/>
            <a:chOff x="7503475" y="3745100"/>
            <a:chExt cx="535200" cy="535200"/>
          </a:xfrm>
        </p:grpSpPr>
        <p:pic>
          <p:nvPicPr>
            <p:cNvPr id="4346" name="Google Shape;4346;p99" descr="+" title="MathEquation,#585858"/>
            <p:cNvPicPr preferRelativeResize="0"/>
            <p:nvPr/>
          </p:nvPicPr>
          <p:blipFill>
            <a:blip r:embed="rId4"/>
            <a:stretch>
              <a:fillRect/>
            </a:stretch>
          </p:blipFill>
          <p:spPr>
            <a:xfrm>
              <a:off x="7577600" y="3803262"/>
              <a:ext cx="386950" cy="418876"/>
            </a:xfrm>
            <a:prstGeom prst="rect">
              <a:avLst/>
            </a:prstGeom>
            <a:noFill/>
            <a:ln>
              <a:noFill/>
            </a:ln>
          </p:spPr>
        </p:pic>
        <p:sp>
          <p:nvSpPr>
            <p:cNvPr id="4347" name="Google Shape;4347;p9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51"/>
        <p:cNvGrpSpPr/>
        <p:nvPr/>
      </p:nvGrpSpPr>
      <p:grpSpPr>
        <a:xfrm>
          <a:off x="0" y="0"/>
          <a:ext cx="0" cy="0"/>
          <a:chOff x="0" y="0"/>
          <a:chExt cx="0" cy="0"/>
        </a:xfrm>
      </p:grpSpPr>
      <p:sp>
        <p:nvSpPr>
          <p:cNvPr id="4352" name="Google Shape;4352;p10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353" name="Google Shape;4353;p10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Softmax</a:t>
            </a:r>
            <a:endParaRPr sz="1900">
              <a:solidFill>
                <a:srgbClr val="FFFFFF"/>
              </a:solidFill>
            </a:endParaRPr>
          </a:p>
        </p:txBody>
      </p:sp>
      <p:sp>
        <p:nvSpPr>
          <p:cNvPr id="4354" name="Google Shape;4354;p10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Convolve</a:t>
            </a:r>
            <a:endParaRPr sz="1900">
              <a:solidFill>
                <a:srgbClr val="FFFFFF"/>
              </a:solidFill>
            </a:endParaRPr>
          </a:p>
        </p:txBody>
      </p:sp>
      <p:sp>
        <p:nvSpPr>
          <p:cNvPr id="4355" name="Google Shape;4355;p10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Sharpen</a:t>
            </a:r>
            <a:endParaRPr sz="1900">
              <a:solidFill>
                <a:srgbClr val="FFFFFF"/>
              </a:solidFill>
            </a:endParaRPr>
          </a:p>
        </p:txBody>
      </p:sp>
      <p:grpSp>
        <p:nvGrpSpPr>
          <p:cNvPr id="4356" name="Google Shape;4356;p100"/>
          <p:cNvGrpSpPr/>
          <p:nvPr/>
        </p:nvGrpSpPr>
        <p:grpSpPr>
          <a:xfrm>
            <a:off x="7503475" y="2801025"/>
            <a:ext cx="535200" cy="535200"/>
            <a:chOff x="7503475" y="2801025"/>
            <a:chExt cx="535200" cy="535200"/>
          </a:xfrm>
        </p:grpSpPr>
        <p:sp>
          <p:nvSpPr>
            <p:cNvPr id="4357" name="Google Shape;4357;p10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58" name="Google Shape;4358;p100" descr="\times" title="MathEquation,#fefcff"/>
            <p:cNvPicPr preferRelativeResize="0"/>
            <p:nvPr/>
          </p:nvPicPr>
          <p:blipFill>
            <a:blip r:embed="rId1"/>
            <a:stretch>
              <a:fillRect/>
            </a:stretch>
          </p:blipFill>
          <p:spPr>
            <a:xfrm>
              <a:off x="7626453" y="2943569"/>
              <a:ext cx="283050" cy="241300"/>
            </a:xfrm>
            <a:prstGeom prst="rect">
              <a:avLst/>
            </a:prstGeom>
            <a:noFill/>
            <a:ln>
              <a:noFill/>
            </a:ln>
          </p:spPr>
        </p:pic>
      </p:grpSp>
      <p:grpSp>
        <p:nvGrpSpPr>
          <p:cNvPr id="4359" name="Google Shape;4359;p100"/>
          <p:cNvGrpSpPr/>
          <p:nvPr/>
        </p:nvGrpSpPr>
        <p:grpSpPr>
          <a:xfrm>
            <a:off x="7503475" y="1856950"/>
            <a:ext cx="535200" cy="535200"/>
            <a:chOff x="7503475" y="1856950"/>
            <a:chExt cx="535200" cy="535200"/>
          </a:xfrm>
        </p:grpSpPr>
        <p:sp>
          <p:nvSpPr>
            <p:cNvPr id="4360" name="Google Shape;4360;p10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61" name="Google Shape;4361;p100" descr="\cdot" title="MathEquation,#fefcff"/>
            <p:cNvPicPr preferRelativeResize="0"/>
            <p:nvPr/>
          </p:nvPicPr>
          <p:blipFill>
            <a:blip r:embed="rId2"/>
            <a:stretch>
              <a:fillRect/>
            </a:stretch>
          </p:blipFill>
          <p:spPr>
            <a:xfrm>
              <a:off x="7676213" y="2016229"/>
              <a:ext cx="190180" cy="330200"/>
            </a:xfrm>
            <a:prstGeom prst="rect">
              <a:avLst/>
            </a:prstGeom>
            <a:noFill/>
            <a:ln>
              <a:noFill/>
            </a:ln>
          </p:spPr>
        </p:pic>
      </p:grpSp>
      <p:pic>
        <p:nvPicPr>
          <p:cNvPr id="4362" name="Google Shape;4362;p100" descr="+" title="MathEquation,#fefcff"/>
          <p:cNvPicPr preferRelativeResize="0"/>
          <p:nvPr/>
        </p:nvPicPr>
        <p:blipFill>
          <a:blip r:embed="rId3"/>
          <a:stretch>
            <a:fillRect/>
          </a:stretch>
        </p:blipFill>
        <p:spPr>
          <a:xfrm>
            <a:off x="7577600" y="3803263"/>
            <a:ext cx="387160" cy="419101"/>
          </a:xfrm>
          <a:prstGeom prst="rect">
            <a:avLst/>
          </a:prstGeom>
          <a:noFill/>
          <a:ln>
            <a:noFill/>
          </a:ln>
        </p:spPr>
      </p:pic>
      <p:grpSp>
        <p:nvGrpSpPr>
          <p:cNvPr id="4363" name="Google Shape;4363;p100"/>
          <p:cNvGrpSpPr/>
          <p:nvPr/>
        </p:nvGrpSpPr>
        <p:grpSpPr>
          <a:xfrm>
            <a:off x="7503475" y="912875"/>
            <a:ext cx="535200" cy="535200"/>
            <a:chOff x="7503475" y="912875"/>
            <a:chExt cx="535200" cy="535200"/>
          </a:xfrm>
        </p:grpSpPr>
        <p:sp>
          <p:nvSpPr>
            <p:cNvPr id="4364" name="Google Shape;4364;p10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4365" name="Google Shape;4365;p100" descr="\sum" title="MathEquation,#f8f9fc"/>
            <p:cNvPicPr preferRelativeResize="0"/>
            <p:nvPr/>
          </p:nvPicPr>
          <p:blipFill>
            <a:blip r:embed="rId4"/>
            <a:stretch>
              <a:fillRect/>
            </a:stretch>
          </p:blipFill>
          <p:spPr>
            <a:xfrm>
              <a:off x="7626450" y="1015776"/>
              <a:ext cx="289968" cy="330201"/>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4369"/>
        <p:cNvGrpSpPr/>
        <p:nvPr/>
      </p:nvGrpSpPr>
      <p:grpSpPr>
        <a:xfrm>
          <a:off x="0" y="0"/>
          <a:ext cx="0" cy="0"/>
          <a:chOff x="0" y="0"/>
          <a:chExt cx="0" cy="0"/>
        </a:xfrm>
      </p:grpSpPr>
      <p:sp>
        <p:nvSpPr>
          <p:cNvPr id="4370" name="Google Shape;4370;p10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Architectures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21"/>
          <p:cNvSpPr/>
          <p:nvPr/>
        </p:nvSpPr>
        <p:spPr>
          <a:xfrm>
            <a:off x="210625" y="2547975"/>
            <a:ext cx="1501500" cy="475500"/>
          </a:xfrm>
          <a:prstGeom prst="roundRect">
            <a:avLst>
              <a:gd name="adj" fmla="val 16667"/>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t>User</a:t>
            </a:r>
            <a:endParaRPr sz="1600" b="1"/>
          </a:p>
        </p:txBody>
      </p:sp>
      <p:sp>
        <p:nvSpPr>
          <p:cNvPr id="157" name="Google Shape;157;p21"/>
          <p:cNvSpPr/>
          <p:nvPr/>
        </p:nvSpPr>
        <p:spPr>
          <a:xfrm>
            <a:off x="210625" y="3193475"/>
            <a:ext cx="1501500" cy="475500"/>
          </a:xfrm>
          <a:prstGeom prst="roundRect">
            <a:avLst>
              <a:gd name="adj" fmla="val 16667"/>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t>File System</a:t>
            </a:r>
            <a:endParaRPr sz="1600" b="1"/>
          </a:p>
        </p:txBody>
      </p:sp>
      <p:cxnSp>
        <p:nvCxnSpPr>
          <p:cNvPr id="158" name="Google Shape;158;p21"/>
          <p:cNvCxnSpPr/>
          <p:nvPr/>
        </p:nvCxnSpPr>
        <p:spPr>
          <a:xfrm>
            <a:off x="1759750" y="2785725"/>
            <a:ext cx="414600" cy="0"/>
          </a:xfrm>
          <a:prstGeom prst="straightConnector1">
            <a:avLst/>
          </a:prstGeom>
          <a:noFill/>
          <a:ln w="19050" cap="flat" cmpd="sng">
            <a:solidFill>
              <a:schemeClr val="dk1"/>
            </a:solidFill>
            <a:prstDash val="solid"/>
            <a:round/>
            <a:headEnd type="triangle" w="med" len="med"/>
            <a:tailEnd type="triangle" w="med" len="med"/>
          </a:ln>
        </p:spPr>
      </p:cxnSp>
      <p:cxnSp>
        <p:nvCxnSpPr>
          <p:cNvPr id="159" name="Google Shape;159;p21"/>
          <p:cNvCxnSpPr/>
          <p:nvPr/>
        </p:nvCxnSpPr>
        <p:spPr>
          <a:xfrm>
            <a:off x="1759750" y="3431225"/>
            <a:ext cx="414600" cy="0"/>
          </a:xfrm>
          <a:prstGeom prst="straightConnector1">
            <a:avLst/>
          </a:prstGeom>
          <a:noFill/>
          <a:ln w="19050" cap="flat" cmpd="sng">
            <a:solidFill>
              <a:schemeClr val="dk1"/>
            </a:solidFill>
            <a:prstDash val="solid"/>
            <a:round/>
            <a:headEnd type="triangle" w="med" len="med"/>
            <a:tailEnd type="triangle" w="med" len="med"/>
          </a:ln>
        </p:spPr>
      </p:cxnSp>
      <p:sp>
        <p:nvSpPr>
          <p:cNvPr id="160" name="Google Shape;160;p21"/>
          <p:cNvSpPr/>
          <p:nvPr/>
        </p:nvSpPr>
        <p:spPr>
          <a:xfrm>
            <a:off x="2262575" y="2547975"/>
            <a:ext cx="1461000" cy="1121100"/>
          </a:xfrm>
          <a:prstGeom prst="roundRect">
            <a:avLst>
              <a:gd name="adj" fmla="val 9094"/>
            </a:avLst>
          </a:prstGeom>
          <a:solidFill>
            <a:srgbClr val="00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a:t>Sender</a:t>
            </a:r>
            <a:endParaRPr sz="1900" b="1"/>
          </a:p>
          <a:p>
            <a:pPr marL="0" lvl="0" indent="0" algn="ctr" rtl="0">
              <a:spcBef>
                <a:spcPts val="0"/>
              </a:spcBef>
              <a:spcAft>
                <a:spcPts val="0"/>
              </a:spcAft>
              <a:buNone/>
            </a:pPr>
            <a:r>
              <a:rPr lang="en-GB" sz="1900" b="1"/>
              <a:t>SMTP</a:t>
            </a:r>
            <a:endParaRPr sz="1900" b="1"/>
          </a:p>
        </p:txBody>
      </p:sp>
      <p:cxnSp>
        <p:nvCxnSpPr>
          <p:cNvPr id="161" name="Google Shape;161;p21"/>
          <p:cNvCxnSpPr/>
          <p:nvPr/>
        </p:nvCxnSpPr>
        <p:spPr>
          <a:xfrm rot="10800000" flipH="1">
            <a:off x="3798125" y="3077925"/>
            <a:ext cx="1651200" cy="10200"/>
          </a:xfrm>
          <a:prstGeom prst="straightConnector1">
            <a:avLst/>
          </a:prstGeom>
          <a:noFill/>
          <a:ln w="19050" cap="flat" cmpd="sng">
            <a:solidFill>
              <a:schemeClr val="dk1"/>
            </a:solidFill>
            <a:prstDash val="solid"/>
            <a:round/>
            <a:headEnd type="triangle" w="med" len="med"/>
            <a:tailEnd type="triangle" w="med" len="med"/>
          </a:ln>
        </p:spPr>
      </p:cxnSp>
      <p:sp>
        <p:nvSpPr>
          <p:cNvPr id="162" name="Google Shape;162;p21"/>
          <p:cNvSpPr txBox="1"/>
          <p:nvPr/>
        </p:nvSpPr>
        <p:spPr>
          <a:xfrm>
            <a:off x="3696275" y="2407875"/>
            <a:ext cx="1854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dirty="0"/>
              <a:t>SMTP</a:t>
            </a:r>
            <a:endParaRPr sz="1300" dirty="0"/>
          </a:p>
          <a:p>
            <a:pPr marL="0" lvl="0" indent="0" algn="ctr" rtl="0">
              <a:spcBef>
                <a:spcPts val="0"/>
              </a:spcBef>
              <a:spcAft>
                <a:spcPts val="0"/>
              </a:spcAft>
              <a:buNone/>
            </a:pPr>
            <a:r>
              <a:rPr lang="en-GB" sz="1300" dirty="0"/>
              <a:t>Commands/Replies</a:t>
            </a:r>
            <a:endParaRPr sz="1300" dirty="0"/>
          </a:p>
        </p:txBody>
      </p:sp>
      <p:sp>
        <p:nvSpPr>
          <p:cNvPr id="163" name="Google Shape;163;p21"/>
          <p:cNvSpPr/>
          <p:nvPr/>
        </p:nvSpPr>
        <p:spPr>
          <a:xfrm>
            <a:off x="5523875" y="2547975"/>
            <a:ext cx="1461000" cy="1121100"/>
          </a:xfrm>
          <a:prstGeom prst="roundRect">
            <a:avLst>
              <a:gd name="adj" fmla="val 7890"/>
            </a:avLst>
          </a:prstGeom>
          <a:solidFill>
            <a:srgbClr val="00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dirty="0"/>
              <a:t>Receiver</a:t>
            </a:r>
            <a:endParaRPr sz="1900" b="1" dirty="0"/>
          </a:p>
          <a:p>
            <a:pPr marL="0" lvl="0" indent="0" algn="ctr" rtl="0">
              <a:spcBef>
                <a:spcPts val="0"/>
              </a:spcBef>
              <a:spcAft>
                <a:spcPts val="0"/>
              </a:spcAft>
              <a:buNone/>
            </a:pPr>
            <a:r>
              <a:rPr lang="en-GB" sz="1900" b="1" dirty="0"/>
              <a:t>SMTP</a:t>
            </a:r>
            <a:endParaRPr sz="1900" b="1" dirty="0"/>
          </a:p>
        </p:txBody>
      </p:sp>
      <p:sp>
        <p:nvSpPr>
          <p:cNvPr id="164" name="Google Shape;164;p21"/>
          <p:cNvSpPr txBox="1"/>
          <p:nvPr/>
        </p:nvSpPr>
        <p:spPr>
          <a:xfrm>
            <a:off x="3696275" y="3138725"/>
            <a:ext cx="1854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t>Mail</a:t>
            </a:r>
            <a:endParaRPr sz="1300"/>
          </a:p>
        </p:txBody>
      </p:sp>
      <p:cxnSp>
        <p:nvCxnSpPr>
          <p:cNvPr id="165" name="Google Shape;165;p21"/>
          <p:cNvCxnSpPr/>
          <p:nvPr/>
        </p:nvCxnSpPr>
        <p:spPr>
          <a:xfrm>
            <a:off x="7073100" y="3485975"/>
            <a:ext cx="414600" cy="0"/>
          </a:xfrm>
          <a:prstGeom prst="straightConnector1">
            <a:avLst/>
          </a:prstGeom>
          <a:noFill/>
          <a:ln w="19050" cap="flat" cmpd="sng">
            <a:solidFill>
              <a:schemeClr val="dk1"/>
            </a:solidFill>
            <a:prstDash val="solid"/>
            <a:round/>
            <a:headEnd type="triangle" w="med" len="med"/>
            <a:tailEnd type="triangle" w="med" len="med"/>
          </a:ln>
        </p:spPr>
      </p:cxnSp>
      <p:sp>
        <p:nvSpPr>
          <p:cNvPr id="166" name="Google Shape;166;p21"/>
          <p:cNvSpPr/>
          <p:nvPr/>
        </p:nvSpPr>
        <p:spPr>
          <a:xfrm>
            <a:off x="7562350" y="3193475"/>
            <a:ext cx="1501500" cy="475500"/>
          </a:xfrm>
          <a:prstGeom prst="roundRect">
            <a:avLst>
              <a:gd name="adj" fmla="val 16667"/>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t>File System</a:t>
            </a:r>
            <a:endParaRPr sz="1600" b="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74"/>
        <p:cNvGrpSpPr/>
        <p:nvPr/>
      </p:nvGrpSpPr>
      <p:grpSpPr>
        <a:xfrm>
          <a:off x="0" y="0"/>
          <a:ext cx="0" cy="0"/>
          <a:chOff x="0" y="0"/>
          <a:chExt cx="0" cy="0"/>
        </a:xfrm>
      </p:grpSpPr>
      <p:sp>
        <p:nvSpPr>
          <p:cNvPr id="4375" name="Google Shape;4375;p102"/>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76" name="Google Shape;4376;p102"/>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77" name="Google Shape;4377;p102"/>
          <p:cNvCxnSpPr>
            <a:stCxn id="4375" idx="3"/>
            <a:endCxn id="4376"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78" name="Google Shape;4378;p102"/>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79" name="Google Shape;4379;p102"/>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80" name="Google Shape;4380;p102"/>
          <p:cNvCxnSpPr>
            <a:stCxn id="4378" idx="3"/>
            <a:endCxn id="4379"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381" name="Google Shape;4381;p102"/>
          <p:cNvCxnSpPr>
            <a:stCxn id="4376" idx="3"/>
            <a:endCxn id="4378"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82" name="Google Shape;4382;p102"/>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83" name="Google Shape;4383;p102"/>
          <p:cNvCxnSpPr>
            <a:stCxn id="4379" idx="3"/>
            <a:endCxn id="4382"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84" name="Google Shape;4384;p102"/>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85" name="Google Shape;4385;p102"/>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86" name="Google Shape;4386;p102"/>
          <p:cNvCxnSpPr>
            <a:stCxn id="4384" idx="3"/>
            <a:endCxn id="4385"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87" name="Google Shape;4387;p102"/>
          <p:cNvCxnSpPr>
            <a:stCxn id="4382" idx="3"/>
            <a:endCxn id="4384"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88" name="Google Shape;4388;p10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89" name="Google Shape;4389;p102"/>
          <p:cNvCxnSpPr>
            <a:stCxn id="4390" idx="0"/>
            <a:endCxn id="4375"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4390" name="Google Shape;4390;p102"/>
          <p:cNvSpPr/>
          <p:nvPr/>
        </p:nvSpPr>
        <p:spPr>
          <a:xfrm>
            <a:off x="2005450" y="311017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91" name="Google Shape;4391;p102"/>
          <p:cNvCxnSpPr>
            <a:stCxn id="4392" idx="0"/>
            <a:endCxn id="4376"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4392" name="Google Shape;4392;p102"/>
          <p:cNvSpPr/>
          <p:nvPr/>
        </p:nvSpPr>
        <p:spPr>
          <a:xfrm>
            <a:off x="248295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93" name="Google Shape;4393;p102"/>
          <p:cNvCxnSpPr>
            <a:stCxn id="4394" idx="0"/>
            <a:endCxn id="437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4394" name="Google Shape;4394;p102"/>
          <p:cNvSpPr/>
          <p:nvPr/>
        </p:nvSpPr>
        <p:spPr>
          <a:xfrm>
            <a:off x="296120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95" name="Google Shape;4395;p102"/>
          <p:cNvCxnSpPr>
            <a:stCxn id="4396" idx="0"/>
            <a:endCxn id="4379"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4396" name="Google Shape;4396;p102"/>
          <p:cNvSpPr/>
          <p:nvPr/>
        </p:nvSpPr>
        <p:spPr>
          <a:xfrm>
            <a:off x="3436475" y="3110303"/>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102"/>
          <p:cNvSpPr/>
          <p:nvPr/>
        </p:nvSpPr>
        <p:spPr>
          <a:xfrm>
            <a:off x="392060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98" name="Google Shape;4398;p102"/>
          <p:cNvCxnSpPr>
            <a:stCxn id="4399" idx="0"/>
            <a:endCxn id="438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4399" name="Google Shape;4399;p102"/>
          <p:cNvSpPr/>
          <p:nvPr/>
        </p:nvSpPr>
        <p:spPr>
          <a:xfrm>
            <a:off x="43857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00" name="Google Shape;4400;p102"/>
          <p:cNvCxnSpPr>
            <a:stCxn id="4401" idx="0"/>
            <a:endCxn id="4385"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4401" name="Google Shape;4401;p102"/>
          <p:cNvSpPr/>
          <p:nvPr/>
        </p:nvSpPr>
        <p:spPr>
          <a:xfrm>
            <a:off x="48610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10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03" name="Google Shape;4403;p10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04" name="Google Shape;4404;p10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05" name="Google Shape;4405;p10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06" name="Google Shape;4406;p10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07" name="Google Shape;4407;p10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08" name="Google Shape;4408;p10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09" name="Google Shape;4409;p102"/>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410" name="Google Shape;4410;p102"/>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4411" name="Google Shape;4411;p102"/>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12" name="Google Shape;4412;p102"/>
          <p:cNvCxnSpPr>
            <a:endCxn id="4411"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413" name="Google Shape;4413;p102"/>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14" name="Google Shape;4414;p102"/>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15" name="Google Shape;4415;p102"/>
          <p:cNvCxnSpPr>
            <a:stCxn id="4413" idx="3"/>
            <a:endCxn id="4414"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416" name="Google Shape;4416;p102"/>
          <p:cNvCxnSpPr>
            <a:stCxn id="4411" idx="3"/>
            <a:endCxn id="4413"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417" name="Google Shape;4417;p102"/>
          <p:cNvCxnSpPr>
            <a:stCxn id="4418" idx="0"/>
            <a:endCxn id="4411"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4418" name="Google Shape;4418;p102"/>
          <p:cNvSpPr/>
          <p:nvPr/>
        </p:nvSpPr>
        <p:spPr>
          <a:xfrm>
            <a:off x="533465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19" name="Google Shape;4419;p102"/>
          <p:cNvCxnSpPr>
            <a:stCxn id="4420" idx="0"/>
            <a:endCxn id="4413"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4420" name="Google Shape;4420;p102"/>
          <p:cNvSpPr/>
          <p:nvPr/>
        </p:nvSpPr>
        <p:spPr>
          <a:xfrm>
            <a:off x="58102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21" name="Google Shape;4421;p102"/>
          <p:cNvCxnSpPr>
            <a:stCxn id="4422" idx="0"/>
            <a:endCxn id="4414"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4422" name="Google Shape;4422;p102"/>
          <p:cNvSpPr/>
          <p:nvPr/>
        </p:nvSpPr>
        <p:spPr>
          <a:xfrm>
            <a:off x="62855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10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24" name="Google Shape;4424;p10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25" name="Google Shape;4425;p10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cxnSp>
        <p:nvCxnSpPr>
          <p:cNvPr id="4426" name="Google Shape;4426;p102"/>
          <p:cNvCxnSpPr/>
          <p:nvPr/>
        </p:nvCxnSpPr>
        <p:spPr>
          <a:xfrm rot="10800000" flipH="1">
            <a:off x="4043775" y="2756003"/>
            <a:ext cx="3300" cy="354300"/>
          </a:xfrm>
          <a:prstGeom prst="straightConnector1">
            <a:avLst/>
          </a:prstGeom>
          <a:noFill/>
          <a:ln w="19050" cap="flat" cmpd="sng">
            <a:solidFill>
              <a:srgbClr val="000000"/>
            </a:solidFill>
            <a:prstDash val="solid"/>
            <a:round/>
            <a:headEnd type="none" w="med" len="med"/>
            <a:tailEnd type="triangle" w="med" len="med"/>
          </a:ln>
        </p:spPr>
      </p:cxnSp>
      <p:cxnSp>
        <p:nvCxnSpPr>
          <p:cNvPr id="4427" name="Google Shape;4427;p102"/>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28" name="Google Shape;4428;p102"/>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29" name="Google Shape;4429;p102"/>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0" name="Google Shape;4430;p102"/>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1" name="Google Shape;4431;p102"/>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2" name="Google Shape;4432;p102"/>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3" name="Google Shape;4433;p102"/>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4" name="Google Shape;4434;p102"/>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5" name="Google Shape;4435;p102"/>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39"/>
        <p:cNvGrpSpPr/>
        <p:nvPr/>
      </p:nvGrpSpPr>
      <p:grpSpPr>
        <a:xfrm>
          <a:off x="0" y="0"/>
          <a:ext cx="0" cy="0"/>
          <a:chOff x="0" y="0"/>
          <a:chExt cx="0" cy="0"/>
        </a:xfrm>
      </p:grpSpPr>
      <p:cxnSp>
        <p:nvCxnSpPr>
          <p:cNvPr id="4440" name="Google Shape;4440;p103"/>
          <p:cNvCxnSpPr>
            <a:stCxn id="4441" idx="0"/>
            <a:endCxn id="4442"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4441" name="Google Shape;4441;p10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43" name="Google Shape;4443;p103"/>
          <p:cNvCxnSpPr>
            <a:stCxn id="4444" idx="0"/>
            <a:endCxn id="4445"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4444" name="Google Shape;4444;p10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46" name="Google Shape;4446;p103"/>
          <p:cNvCxnSpPr>
            <a:stCxn id="4447" idx="0"/>
            <a:endCxn id="444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4447" name="Google Shape;4447;p10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49" name="Google Shape;4449;p103"/>
          <p:cNvCxnSpPr>
            <a:stCxn id="4450" idx="0"/>
            <a:endCxn id="4451"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4450" name="Google Shape;4450;p10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52" name="Google Shape;4452;p103"/>
          <p:cNvCxnSpPr>
            <a:stCxn id="4453" idx="0"/>
            <a:endCxn id="4454"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4453" name="Google Shape;4453;p10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55" name="Google Shape;4455;p103"/>
          <p:cNvCxnSpPr>
            <a:stCxn id="4456" idx="0"/>
            <a:endCxn id="4457"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4456" name="Google Shape;4456;p10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58" name="Google Shape;4458;p103"/>
          <p:cNvCxnSpPr>
            <a:stCxn id="4459" idx="0"/>
            <a:endCxn id="4460"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4459" name="Google Shape;4459;p10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10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62" name="Google Shape;4462;p10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63" name="Google Shape;4463;p10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64" name="Google Shape;4464;p10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65" name="Google Shape;4465;p10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66" name="Google Shape;4466;p10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67" name="Google Shape;4467;p10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68" name="Google Shape;4468;p10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469" name="Google Shape;4469;p10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4470" name="Google Shape;4470;p103"/>
          <p:cNvCxnSpPr>
            <a:stCxn id="4471" idx="0"/>
            <a:endCxn id="4472"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4471" name="Google Shape;4471;p10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73" name="Google Shape;4473;p103"/>
          <p:cNvCxnSpPr>
            <a:stCxn id="4474" idx="0"/>
            <a:endCxn id="4475"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4474" name="Google Shape;4474;p10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476" name="Google Shape;4476;p103"/>
          <p:cNvCxnSpPr>
            <a:stCxn id="4477" idx="0"/>
            <a:endCxn id="4478"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4477" name="Google Shape;4477;p10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10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80" name="Google Shape;4480;p10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81" name="Google Shape;4481;p10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482" name="Google Shape;4482;p10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486"/>
        <p:cNvGrpSpPr/>
        <p:nvPr/>
      </p:nvGrpSpPr>
      <p:grpSpPr>
        <a:xfrm>
          <a:off x="0" y="0"/>
          <a:ext cx="0" cy="0"/>
          <a:chOff x="0" y="0"/>
          <a:chExt cx="0" cy="0"/>
        </a:xfrm>
      </p:grpSpPr>
      <p:pic>
        <p:nvPicPr>
          <p:cNvPr id="4487" name="Google Shape;4487;p104"/>
          <p:cNvPicPr preferRelativeResize="0"/>
          <p:nvPr/>
        </p:nvPicPr>
        <p:blipFill>
          <a:blip r:embed="rId1"/>
          <a:stretch>
            <a:fillRect/>
          </a:stretch>
        </p:blipFill>
        <p:spPr>
          <a:xfrm>
            <a:off x="2680575" y="2113075"/>
            <a:ext cx="4114801" cy="838200"/>
          </a:xfrm>
          <a:prstGeom prst="rect">
            <a:avLst/>
          </a:prstGeom>
          <a:noFill/>
          <a:ln>
            <a:noFill/>
          </a:ln>
        </p:spPr>
      </p:pic>
      <p:pic>
        <p:nvPicPr>
          <p:cNvPr id="4488" name="Google Shape;4488;p104"/>
          <p:cNvPicPr preferRelativeResize="0"/>
          <p:nvPr/>
        </p:nvPicPr>
        <p:blipFill>
          <a:blip r:embed="rId2"/>
          <a:stretch>
            <a:fillRect/>
          </a:stretch>
        </p:blipFill>
        <p:spPr>
          <a:xfrm>
            <a:off x="2680575" y="1122475"/>
            <a:ext cx="4114800" cy="838200"/>
          </a:xfrm>
          <a:prstGeom prst="rect">
            <a:avLst/>
          </a:prstGeom>
          <a:noFill/>
          <a:ln>
            <a:noFill/>
          </a:ln>
        </p:spPr>
      </p:pic>
      <p:pic>
        <p:nvPicPr>
          <p:cNvPr id="4489" name="Google Shape;4489;p104"/>
          <p:cNvPicPr preferRelativeResize="0"/>
          <p:nvPr/>
        </p:nvPicPr>
        <p:blipFill>
          <a:blip r:embed="rId3"/>
          <a:stretch>
            <a:fillRect/>
          </a:stretch>
        </p:blipFill>
        <p:spPr>
          <a:xfrm>
            <a:off x="2680575" y="3103675"/>
            <a:ext cx="4114800" cy="838200"/>
          </a:xfrm>
          <a:prstGeom prst="rect">
            <a:avLst/>
          </a:prstGeom>
          <a:noFill/>
          <a:ln>
            <a:noFill/>
          </a:ln>
        </p:spPr>
      </p:pic>
      <p:sp>
        <p:nvSpPr>
          <p:cNvPr id="4490" name="Google Shape;4490;p104"/>
          <p:cNvSpPr txBox="1"/>
          <p:nvPr/>
        </p:nvSpPr>
        <p:spPr>
          <a:xfrm>
            <a:off x="1918575" y="13510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r>
              <a:rPr lang="en-GB"/>
              <a:t> </a:t>
            </a:r>
            <a:endParaRPr lang="en-GB"/>
          </a:p>
        </p:txBody>
      </p:sp>
      <p:sp>
        <p:nvSpPr>
          <p:cNvPr id="4491" name="Google Shape;4491;p104"/>
          <p:cNvSpPr txBox="1"/>
          <p:nvPr/>
        </p:nvSpPr>
        <p:spPr>
          <a:xfrm rot="-1315456">
            <a:off x="2251197" y="12285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492" name="Google Shape;4492;p104"/>
          <p:cNvSpPr txBox="1"/>
          <p:nvPr/>
        </p:nvSpPr>
        <p:spPr>
          <a:xfrm rot="-1316115">
            <a:off x="2253921" y="16339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493" name="Google Shape;4493;p104"/>
          <p:cNvSpPr txBox="1"/>
          <p:nvPr/>
        </p:nvSpPr>
        <p:spPr>
          <a:xfrm>
            <a:off x="1918575" y="2324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r>
              <a:rPr lang="en-GB"/>
              <a:t> </a:t>
            </a:r>
            <a:endParaRPr lang="en-GB"/>
          </a:p>
        </p:txBody>
      </p:sp>
      <p:sp>
        <p:nvSpPr>
          <p:cNvPr id="4494" name="Google Shape;4494;p104"/>
          <p:cNvSpPr txBox="1"/>
          <p:nvPr/>
        </p:nvSpPr>
        <p:spPr>
          <a:xfrm rot="-1315456">
            <a:off x="2251197" y="2202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495" name="Google Shape;4495;p104"/>
          <p:cNvSpPr txBox="1"/>
          <p:nvPr/>
        </p:nvSpPr>
        <p:spPr>
          <a:xfrm rot="-1316115">
            <a:off x="2253921" y="2607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496" name="Google Shape;4496;p104"/>
          <p:cNvSpPr txBox="1"/>
          <p:nvPr/>
        </p:nvSpPr>
        <p:spPr>
          <a:xfrm>
            <a:off x="1918575" y="33322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r>
              <a:rPr lang="en-GB"/>
              <a:t> </a:t>
            </a:r>
            <a:endParaRPr lang="en-GB"/>
          </a:p>
        </p:txBody>
      </p:sp>
      <p:sp>
        <p:nvSpPr>
          <p:cNvPr id="4497" name="Google Shape;4497;p104"/>
          <p:cNvSpPr txBox="1"/>
          <p:nvPr/>
        </p:nvSpPr>
        <p:spPr>
          <a:xfrm rot="-1315456">
            <a:off x="2251197" y="32097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498" name="Google Shape;4498;p104"/>
          <p:cNvSpPr txBox="1"/>
          <p:nvPr/>
        </p:nvSpPr>
        <p:spPr>
          <a:xfrm rot="-1316115">
            <a:off x="2253921" y="36151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499" name="Google Shape;4499;p104"/>
          <p:cNvSpPr txBox="1"/>
          <p:nvPr/>
        </p:nvSpPr>
        <p:spPr>
          <a:xfrm>
            <a:off x="1918575" y="4322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r>
              <a:rPr lang="en-GB"/>
              <a:t> </a:t>
            </a:r>
            <a:endParaRPr lang="en-GB"/>
          </a:p>
        </p:txBody>
      </p:sp>
      <p:sp>
        <p:nvSpPr>
          <p:cNvPr id="4500" name="Google Shape;4500;p104"/>
          <p:cNvSpPr txBox="1"/>
          <p:nvPr/>
        </p:nvSpPr>
        <p:spPr>
          <a:xfrm rot="-1315456">
            <a:off x="2251197" y="4200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01" name="Google Shape;4501;p104"/>
          <p:cNvSpPr txBox="1"/>
          <p:nvPr/>
        </p:nvSpPr>
        <p:spPr>
          <a:xfrm rot="-1316115">
            <a:off x="2253921" y="4605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4502" name="Google Shape;4502;p104"/>
          <p:cNvPicPr preferRelativeResize="0"/>
          <p:nvPr/>
        </p:nvPicPr>
        <p:blipFill>
          <a:blip r:embed="rId4"/>
          <a:stretch>
            <a:fillRect/>
          </a:stretch>
        </p:blipFill>
        <p:spPr>
          <a:xfrm>
            <a:off x="2680575" y="4085420"/>
            <a:ext cx="4114800" cy="847055"/>
          </a:xfrm>
          <a:prstGeom prst="rect">
            <a:avLst/>
          </a:prstGeom>
          <a:noFill/>
          <a:ln>
            <a:noFill/>
          </a:ln>
        </p:spPr>
      </p:pic>
      <p:sp>
        <p:nvSpPr>
          <p:cNvPr id="4503" name="Google Shape;4503;p104"/>
          <p:cNvSpPr txBox="1"/>
          <p:nvPr/>
        </p:nvSpPr>
        <p:spPr>
          <a:xfrm>
            <a:off x="26384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04" name="Google Shape;4504;p104"/>
          <p:cNvSpPr txBox="1"/>
          <p:nvPr/>
        </p:nvSpPr>
        <p:spPr>
          <a:xfrm>
            <a:off x="3034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05" name="Google Shape;4505;p104"/>
          <p:cNvSpPr txBox="1"/>
          <p:nvPr/>
        </p:nvSpPr>
        <p:spPr>
          <a:xfrm>
            <a:off x="34550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06" name="Google Shape;4506;p104"/>
          <p:cNvSpPr txBox="1"/>
          <p:nvPr/>
        </p:nvSpPr>
        <p:spPr>
          <a:xfrm>
            <a:off x="385910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07" name="Google Shape;4507;p104"/>
          <p:cNvSpPr txBox="1"/>
          <p:nvPr/>
        </p:nvSpPr>
        <p:spPr>
          <a:xfrm>
            <a:off x="42715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08" name="Google Shape;4508;p104"/>
          <p:cNvSpPr txBox="1"/>
          <p:nvPr/>
        </p:nvSpPr>
        <p:spPr>
          <a:xfrm>
            <a:off x="46840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09" name="Google Shape;4509;p104"/>
          <p:cNvSpPr txBox="1"/>
          <p:nvPr/>
        </p:nvSpPr>
        <p:spPr>
          <a:xfrm>
            <a:off x="5088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10" name="Google Shape;4510;p104"/>
          <p:cNvSpPr txBox="1"/>
          <p:nvPr/>
        </p:nvSpPr>
        <p:spPr>
          <a:xfrm>
            <a:off x="55090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11" name="Google Shape;4511;p104"/>
          <p:cNvSpPr txBox="1"/>
          <p:nvPr/>
        </p:nvSpPr>
        <p:spPr>
          <a:xfrm>
            <a:off x="59046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12" name="Google Shape;4512;p104"/>
          <p:cNvSpPr txBox="1"/>
          <p:nvPr/>
        </p:nvSpPr>
        <p:spPr>
          <a:xfrm>
            <a:off x="63171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516"/>
        <p:cNvGrpSpPr/>
        <p:nvPr/>
      </p:nvGrpSpPr>
      <p:grpSpPr>
        <a:xfrm>
          <a:off x="0" y="0"/>
          <a:ext cx="0" cy="0"/>
          <a:chOff x="0" y="0"/>
          <a:chExt cx="0" cy="0"/>
        </a:xfrm>
      </p:grpSpPr>
      <p:pic>
        <p:nvPicPr>
          <p:cNvPr id="4517" name="Google Shape;4517;p105"/>
          <p:cNvPicPr preferRelativeResize="0"/>
          <p:nvPr/>
        </p:nvPicPr>
        <p:blipFill>
          <a:blip r:embed="rId1"/>
          <a:stretch>
            <a:fillRect/>
          </a:stretch>
        </p:blipFill>
        <p:spPr>
          <a:xfrm>
            <a:off x="2514600" y="1967574"/>
            <a:ext cx="4114801" cy="1109405"/>
          </a:xfrm>
          <a:prstGeom prst="rect">
            <a:avLst/>
          </a:prstGeom>
          <a:noFill/>
          <a:ln>
            <a:noFill/>
          </a:ln>
        </p:spPr>
      </p:pic>
      <p:sp>
        <p:nvSpPr>
          <p:cNvPr id="4518" name="Google Shape;4518;p105"/>
          <p:cNvSpPr txBox="1"/>
          <p:nvPr/>
        </p:nvSpPr>
        <p:spPr>
          <a:xfrm>
            <a:off x="24707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19" name="Google Shape;4519;p105"/>
          <p:cNvSpPr txBox="1"/>
          <p:nvPr/>
        </p:nvSpPr>
        <p:spPr>
          <a:xfrm>
            <a:off x="2866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20" name="Google Shape;4520;p105"/>
          <p:cNvSpPr txBox="1"/>
          <p:nvPr/>
        </p:nvSpPr>
        <p:spPr>
          <a:xfrm>
            <a:off x="32873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21" name="Google Shape;4521;p105"/>
          <p:cNvSpPr txBox="1"/>
          <p:nvPr/>
        </p:nvSpPr>
        <p:spPr>
          <a:xfrm>
            <a:off x="369138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22" name="Google Shape;4522;p105"/>
          <p:cNvSpPr txBox="1"/>
          <p:nvPr/>
        </p:nvSpPr>
        <p:spPr>
          <a:xfrm>
            <a:off x="41038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23" name="Google Shape;4523;p105"/>
          <p:cNvSpPr txBox="1"/>
          <p:nvPr/>
        </p:nvSpPr>
        <p:spPr>
          <a:xfrm>
            <a:off x="45163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24" name="Google Shape;4524;p105"/>
          <p:cNvSpPr txBox="1"/>
          <p:nvPr/>
        </p:nvSpPr>
        <p:spPr>
          <a:xfrm>
            <a:off x="4920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25" name="Google Shape;4525;p105"/>
          <p:cNvSpPr txBox="1"/>
          <p:nvPr/>
        </p:nvSpPr>
        <p:spPr>
          <a:xfrm>
            <a:off x="53413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26" name="Google Shape;4526;p105"/>
          <p:cNvSpPr txBox="1"/>
          <p:nvPr/>
        </p:nvSpPr>
        <p:spPr>
          <a:xfrm>
            <a:off x="57369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27" name="Google Shape;4527;p105"/>
          <p:cNvSpPr txBox="1"/>
          <p:nvPr/>
        </p:nvSpPr>
        <p:spPr>
          <a:xfrm>
            <a:off x="61494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28" name="Google Shape;4528;p105"/>
          <p:cNvSpPr txBox="1"/>
          <p:nvPr/>
        </p:nvSpPr>
        <p:spPr>
          <a:xfrm>
            <a:off x="2200750" y="21640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S7</a:t>
            </a:r>
            <a:endParaRPr sz="1000" b="1"/>
          </a:p>
        </p:txBody>
      </p:sp>
      <p:sp>
        <p:nvSpPr>
          <p:cNvPr id="4529" name="Google Shape;4529;p105"/>
          <p:cNvSpPr txBox="1"/>
          <p:nvPr/>
        </p:nvSpPr>
        <p:spPr>
          <a:xfrm>
            <a:off x="2200750" y="25717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S8</a:t>
            </a:r>
            <a:endParaRPr sz="1000"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533"/>
        <p:cNvGrpSpPr/>
        <p:nvPr/>
      </p:nvGrpSpPr>
      <p:grpSpPr>
        <a:xfrm>
          <a:off x="0" y="0"/>
          <a:ext cx="0" cy="0"/>
          <a:chOff x="0" y="0"/>
          <a:chExt cx="0" cy="0"/>
        </a:xfrm>
      </p:grpSpPr>
      <p:pic>
        <p:nvPicPr>
          <p:cNvPr id="4534" name="Google Shape;4534;p106"/>
          <p:cNvPicPr preferRelativeResize="0"/>
          <p:nvPr/>
        </p:nvPicPr>
        <p:blipFill>
          <a:blip r:embed="rId1"/>
          <a:stretch>
            <a:fillRect/>
          </a:stretch>
        </p:blipFill>
        <p:spPr>
          <a:xfrm>
            <a:off x="2801100" y="128975"/>
            <a:ext cx="3780924" cy="918715"/>
          </a:xfrm>
          <a:prstGeom prst="rect">
            <a:avLst/>
          </a:prstGeom>
          <a:noFill/>
          <a:ln>
            <a:noFill/>
          </a:ln>
        </p:spPr>
      </p:pic>
      <p:sp>
        <p:nvSpPr>
          <p:cNvPr id="4535" name="Google Shape;4535;p106"/>
          <p:cNvSpPr txBox="1"/>
          <p:nvPr/>
        </p:nvSpPr>
        <p:spPr>
          <a:xfrm>
            <a:off x="273098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36" name="Google Shape;4536;p106"/>
          <p:cNvSpPr txBox="1"/>
          <p:nvPr/>
        </p:nvSpPr>
        <p:spPr>
          <a:xfrm>
            <a:off x="309749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37" name="Google Shape;4537;p106"/>
          <p:cNvSpPr txBox="1"/>
          <p:nvPr/>
        </p:nvSpPr>
        <p:spPr>
          <a:xfrm>
            <a:off x="348739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38" name="Google Shape;4538;p106"/>
          <p:cNvSpPr txBox="1"/>
          <p:nvPr/>
        </p:nvSpPr>
        <p:spPr>
          <a:xfrm>
            <a:off x="386171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39" name="Google Shape;4539;p106"/>
          <p:cNvSpPr txBox="1"/>
          <p:nvPr/>
        </p:nvSpPr>
        <p:spPr>
          <a:xfrm>
            <a:off x="424381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40" name="Google Shape;4540;p106"/>
          <p:cNvSpPr txBox="1"/>
          <p:nvPr/>
        </p:nvSpPr>
        <p:spPr>
          <a:xfrm>
            <a:off x="4625931"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41" name="Google Shape;4541;p106"/>
          <p:cNvSpPr txBox="1"/>
          <p:nvPr/>
        </p:nvSpPr>
        <p:spPr>
          <a:xfrm>
            <a:off x="500022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42" name="Google Shape;4542;p106"/>
          <p:cNvSpPr txBox="1"/>
          <p:nvPr/>
        </p:nvSpPr>
        <p:spPr>
          <a:xfrm>
            <a:off x="539015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43" name="Google Shape;4543;p106"/>
          <p:cNvSpPr txBox="1"/>
          <p:nvPr/>
        </p:nvSpPr>
        <p:spPr>
          <a:xfrm>
            <a:off x="5756639"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44" name="Google Shape;4544;p106"/>
          <p:cNvSpPr txBox="1"/>
          <p:nvPr/>
        </p:nvSpPr>
        <p:spPr>
          <a:xfrm>
            <a:off x="6138737" y="831611"/>
            <a:ext cx="5157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45" name="Google Shape;4545;p106"/>
          <p:cNvSpPr txBox="1"/>
          <p:nvPr/>
        </p:nvSpPr>
        <p:spPr>
          <a:xfrm>
            <a:off x="2489563" y="251421"/>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S7</a:t>
            </a:r>
            <a:endParaRPr sz="900" b="1">
              <a:latin typeface="Times New Roman" panose="02020603050405020304"/>
              <a:ea typeface="Times New Roman" panose="02020603050405020304"/>
              <a:cs typeface="Times New Roman" panose="02020603050405020304"/>
              <a:sym typeface="Times New Roman" panose="02020603050405020304"/>
            </a:endParaRPr>
          </a:p>
        </p:txBody>
      </p:sp>
      <p:sp>
        <p:nvSpPr>
          <p:cNvPr id="4546" name="Google Shape;4546;p106"/>
          <p:cNvSpPr txBox="1"/>
          <p:nvPr/>
        </p:nvSpPr>
        <p:spPr>
          <a:xfrm>
            <a:off x="2489563" y="591776"/>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S8</a:t>
            </a:r>
            <a:endParaRPr sz="9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4547" name="Google Shape;4547;p106"/>
          <p:cNvPicPr preferRelativeResize="0"/>
          <p:nvPr/>
        </p:nvPicPr>
        <p:blipFill>
          <a:blip r:embed="rId2"/>
          <a:stretch>
            <a:fillRect/>
          </a:stretch>
        </p:blipFill>
        <p:spPr>
          <a:xfrm>
            <a:off x="2820241" y="2193017"/>
            <a:ext cx="3742627" cy="760283"/>
          </a:xfrm>
          <a:prstGeom prst="rect">
            <a:avLst/>
          </a:prstGeom>
          <a:noFill/>
          <a:ln>
            <a:noFill/>
          </a:ln>
        </p:spPr>
      </p:pic>
      <p:pic>
        <p:nvPicPr>
          <p:cNvPr id="4548" name="Google Shape;4548;p106"/>
          <p:cNvPicPr preferRelativeResize="0"/>
          <p:nvPr/>
        </p:nvPicPr>
        <p:blipFill>
          <a:blip r:embed="rId3"/>
          <a:stretch>
            <a:fillRect/>
          </a:stretch>
        </p:blipFill>
        <p:spPr>
          <a:xfrm>
            <a:off x="2820241" y="1294500"/>
            <a:ext cx="3742626" cy="760284"/>
          </a:xfrm>
          <a:prstGeom prst="rect">
            <a:avLst/>
          </a:prstGeom>
          <a:noFill/>
          <a:ln>
            <a:noFill/>
          </a:ln>
        </p:spPr>
      </p:pic>
      <p:pic>
        <p:nvPicPr>
          <p:cNvPr id="4549" name="Google Shape;4549;p106"/>
          <p:cNvPicPr preferRelativeResize="0"/>
          <p:nvPr/>
        </p:nvPicPr>
        <p:blipFill>
          <a:blip r:embed="rId4"/>
          <a:stretch>
            <a:fillRect/>
          </a:stretch>
        </p:blipFill>
        <p:spPr>
          <a:xfrm>
            <a:off x="2820241" y="3091533"/>
            <a:ext cx="3742628" cy="760283"/>
          </a:xfrm>
          <a:prstGeom prst="rect">
            <a:avLst/>
          </a:prstGeom>
          <a:noFill/>
          <a:ln>
            <a:noFill/>
          </a:ln>
        </p:spPr>
      </p:pic>
      <p:sp>
        <p:nvSpPr>
          <p:cNvPr id="4550" name="Google Shape;4550;p106"/>
          <p:cNvSpPr txBox="1"/>
          <p:nvPr/>
        </p:nvSpPr>
        <p:spPr>
          <a:xfrm>
            <a:off x="2213938" y="1480375"/>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1</a:t>
            </a:r>
            <a:r>
              <a:rPr lang="en-GB" sz="1300"/>
              <a:t> </a:t>
            </a:r>
            <a:endParaRPr sz="1300"/>
          </a:p>
        </p:txBody>
      </p:sp>
      <p:sp>
        <p:nvSpPr>
          <p:cNvPr id="4551" name="Google Shape;4551;p106"/>
          <p:cNvSpPr txBox="1"/>
          <p:nvPr/>
        </p:nvSpPr>
        <p:spPr>
          <a:xfrm rot="-1311944">
            <a:off x="2420055" y="1311959"/>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52" name="Google Shape;4552;p106"/>
          <p:cNvSpPr txBox="1"/>
          <p:nvPr/>
        </p:nvSpPr>
        <p:spPr>
          <a:xfrm rot="-1313459">
            <a:off x="2418708" y="1740558"/>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4553" name="Google Shape;4553;p106"/>
          <p:cNvPicPr preferRelativeResize="0"/>
          <p:nvPr/>
        </p:nvPicPr>
        <p:blipFill>
          <a:blip r:embed="rId5"/>
          <a:stretch>
            <a:fillRect/>
          </a:stretch>
        </p:blipFill>
        <p:spPr>
          <a:xfrm>
            <a:off x="2820241" y="3982019"/>
            <a:ext cx="3742626" cy="768315"/>
          </a:xfrm>
          <a:prstGeom prst="rect">
            <a:avLst/>
          </a:prstGeom>
          <a:noFill/>
          <a:ln>
            <a:noFill/>
          </a:ln>
        </p:spPr>
      </p:pic>
      <p:sp>
        <p:nvSpPr>
          <p:cNvPr id="4554" name="Google Shape;4554;p106"/>
          <p:cNvSpPr txBox="1"/>
          <p:nvPr/>
        </p:nvSpPr>
        <p:spPr>
          <a:xfrm>
            <a:off x="278194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55" name="Google Shape;4555;p106"/>
          <p:cNvSpPr txBox="1"/>
          <p:nvPr/>
        </p:nvSpPr>
        <p:spPr>
          <a:xfrm>
            <a:off x="314181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56" name="Google Shape;4556;p106"/>
          <p:cNvSpPr txBox="1"/>
          <p:nvPr/>
        </p:nvSpPr>
        <p:spPr>
          <a:xfrm>
            <a:off x="352464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57" name="Google Shape;4557;p106"/>
          <p:cNvSpPr txBox="1"/>
          <p:nvPr/>
        </p:nvSpPr>
        <p:spPr>
          <a:xfrm>
            <a:off x="3892172"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58" name="Google Shape;4558;p106"/>
          <p:cNvSpPr txBox="1"/>
          <p:nvPr/>
        </p:nvSpPr>
        <p:spPr>
          <a:xfrm>
            <a:off x="426733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59" name="Google Shape;4559;p106"/>
          <p:cNvSpPr txBox="1"/>
          <p:nvPr/>
        </p:nvSpPr>
        <p:spPr>
          <a:xfrm>
            <a:off x="46425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60" name="Google Shape;4560;p106"/>
          <p:cNvSpPr txBox="1"/>
          <p:nvPr/>
        </p:nvSpPr>
        <p:spPr>
          <a:xfrm>
            <a:off x="501003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61" name="Google Shape;4561;p106"/>
          <p:cNvSpPr txBox="1"/>
          <p:nvPr/>
        </p:nvSpPr>
        <p:spPr>
          <a:xfrm>
            <a:off x="5392887"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62" name="Google Shape;4562;p106"/>
          <p:cNvSpPr txBox="1"/>
          <p:nvPr/>
        </p:nvSpPr>
        <p:spPr>
          <a:xfrm>
            <a:off x="57527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63" name="Google Shape;4563;p106"/>
          <p:cNvSpPr txBox="1"/>
          <p:nvPr/>
        </p:nvSpPr>
        <p:spPr>
          <a:xfrm>
            <a:off x="6127875" y="4673975"/>
            <a:ext cx="5238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64" name="Google Shape;4564;p106"/>
          <p:cNvSpPr txBox="1"/>
          <p:nvPr/>
        </p:nvSpPr>
        <p:spPr>
          <a:xfrm>
            <a:off x="3813914" y="9866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(a) Inter-Subject Variations</a:t>
            </a:r>
            <a:endParaRPr sz="400" b="1">
              <a:latin typeface="Times New Roman" panose="02020603050405020304"/>
              <a:ea typeface="Times New Roman" panose="02020603050405020304"/>
              <a:cs typeface="Times New Roman" panose="02020603050405020304"/>
              <a:sym typeface="Times New Roman" panose="02020603050405020304"/>
            </a:endParaRPr>
          </a:p>
        </p:txBody>
      </p:sp>
      <p:sp>
        <p:nvSpPr>
          <p:cNvPr id="4565" name="Google Shape;4565;p106"/>
          <p:cNvSpPr txBox="1"/>
          <p:nvPr/>
        </p:nvSpPr>
        <p:spPr>
          <a:xfrm>
            <a:off x="3807814" y="48204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(b) Intra-Subject Variations</a:t>
            </a:r>
            <a:endParaRPr sz="400" b="1">
              <a:latin typeface="Times New Roman" panose="02020603050405020304"/>
              <a:ea typeface="Times New Roman" panose="02020603050405020304"/>
              <a:cs typeface="Times New Roman" panose="02020603050405020304"/>
              <a:sym typeface="Times New Roman" panose="02020603050405020304"/>
            </a:endParaRPr>
          </a:p>
        </p:txBody>
      </p:sp>
      <p:sp>
        <p:nvSpPr>
          <p:cNvPr id="4566" name="Google Shape;4566;p106"/>
          <p:cNvSpPr txBox="1"/>
          <p:nvPr/>
        </p:nvSpPr>
        <p:spPr>
          <a:xfrm>
            <a:off x="2213938" y="2358763"/>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2</a:t>
            </a:r>
            <a:r>
              <a:rPr lang="en-GB" sz="1300"/>
              <a:t> </a:t>
            </a:r>
            <a:endParaRPr sz="1300"/>
          </a:p>
        </p:txBody>
      </p:sp>
      <p:sp>
        <p:nvSpPr>
          <p:cNvPr id="4567" name="Google Shape;4567;p106"/>
          <p:cNvSpPr txBox="1"/>
          <p:nvPr/>
        </p:nvSpPr>
        <p:spPr>
          <a:xfrm rot="-1311944">
            <a:off x="2420055" y="2190346"/>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68" name="Google Shape;4568;p106"/>
          <p:cNvSpPr txBox="1"/>
          <p:nvPr/>
        </p:nvSpPr>
        <p:spPr>
          <a:xfrm rot="-1313459">
            <a:off x="2418708" y="2618945"/>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69" name="Google Shape;4569;p106"/>
          <p:cNvSpPr txBox="1"/>
          <p:nvPr/>
        </p:nvSpPr>
        <p:spPr>
          <a:xfrm>
            <a:off x="2213938" y="328623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3</a:t>
            </a:r>
            <a:r>
              <a:rPr lang="en-GB" sz="1300"/>
              <a:t> </a:t>
            </a:r>
            <a:endParaRPr sz="1300"/>
          </a:p>
        </p:txBody>
      </p:sp>
      <p:sp>
        <p:nvSpPr>
          <p:cNvPr id="4570" name="Google Shape;4570;p106"/>
          <p:cNvSpPr txBox="1"/>
          <p:nvPr/>
        </p:nvSpPr>
        <p:spPr>
          <a:xfrm rot="-1311944">
            <a:off x="2420055" y="311782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71" name="Google Shape;4571;p106"/>
          <p:cNvSpPr txBox="1"/>
          <p:nvPr/>
        </p:nvSpPr>
        <p:spPr>
          <a:xfrm rot="-1313459">
            <a:off x="2418708" y="354642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72" name="Google Shape;4572;p106"/>
          <p:cNvSpPr txBox="1"/>
          <p:nvPr/>
        </p:nvSpPr>
        <p:spPr>
          <a:xfrm>
            <a:off x="2213938" y="419358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latin typeface="Times New Roman" panose="02020603050405020304"/>
                <a:ea typeface="Times New Roman" panose="02020603050405020304"/>
                <a:cs typeface="Times New Roman" panose="02020603050405020304"/>
                <a:sym typeface="Times New Roman" panose="02020603050405020304"/>
              </a:rPr>
              <a:t>Level 4</a:t>
            </a:r>
            <a:r>
              <a:rPr lang="en-GB" sz="1300"/>
              <a:t> </a:t>
            </a:r>
            <a:endParaRPr sz="1300"/>
          </a:p>
        </p:txBody>
      </p:sp>
      <p:sp>
        <p:nvSpPr>
          <p:cNvPr id="4573" name="Google Shape;4573;p106"/>
          <p:cNvSpPr txBox="1"/>
          <p:nvPr/>
        </p:nvSpPr>
        <p:spPr>
          <a:xfrm rot="-1311944">
            <a:off x="2420055" y="402517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74" name="Google Shape;4574;p106"/>
          <p:cNvSpPr txBox="1"/>
          <p:nvPr/>
        </p:nvSpPr>
        <p:spPr>
          <a:xfrm rot="-1313459">
            <a:off x="2418708" y="445377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pic>
        <p:nvPicPr>
          <p:cNvPr id="4579" name="Google Shape;4579;p107"/>
          <p:cNvPicPr preferRelativeResize="0"/>
          <p:nvPr/>
        </p:nvPicPr>
        <p:blipFill>
          <a:blip r:embed="rId1"/>
          <a:stretch>
            <a:fillRect/>
          </a:stretch>
        </p:blipFill>
        <p:spPr>
          <a:xfrm>
            <a:off x="3033408" y="65350"/>
            <a:ext cx="3753708" cy="975777"/>
          </a:xfrm>
          <a:prstGeom prst="rect">
            <a:avLst/>
          </a:prstGeom>
          <a:noFill/>
          <a:ln>
            <a:noFill/>
          </a:ln>
        </p:spPr>
      </p:pic>
      <p:sp>
        <p:nvSpPr>
          <p:cNvPr id="4580" name="Google Shape;4580;p107"/>
          <p:cNvSpPr txBox="1"/>
          <p:nvPr/>
        </p:nvSpPr>
        <p:spPr>
          <a:xfrm>
            <a:off x="299341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81" name="Google Shape;4581;p107"/>
          <p:cNvSpPr txBox="1"/>
          <p:nvPr/>
        </p:nvSpPr>
        <p:spPr>
          <a:xfrm>
            <a:off x="335434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82" name="Google Shape;4582;p107"/>
          <p:cNvSpPr txBox="1"/>
          <p:nvPr/>
        </p:nvSpPr>
        <p:spPr>
          <a:xfrm>
            <a:off x="373831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83" name="Google Shape;4583;p107"/>
          <p:cNvSpPr txBox="1"/>
          <p:nvPr/>
        </p:nvSpPr>
        <p:spPr>
          <a:xfrm>
            <a:off x="410692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84" name="Google Shape;4584;p107"/>
          <p:cNvSpPr txBox="1"/>
          <p:nvPr/>
        </p:nvSpPr>
        <p:spPr>
          <a:xfrm>
            <a:off x="4483206"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85" name="Google Shape;4585;p107"/>
          <p:cNvSpPr txBox="1"/>
          <p:nvPr/>
        </p:nvSpPr>
        <p:spPr>
          <a:xfrm>
            <a:off x="485950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86" name="Google Shape;4586;p107"/>
          <p:cNvSpPr txBox="1"/>
          <p:nvPr/>
        </p:nvSpPr>
        <p:spPr>
          <a:xfrm>
            <a:off x="5228100"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87" name="Google Shape;4587;p107"/>
          <p:cNvSpPr txBox="1"/>
          <p:nvPr/>
        </p:nvSpPr>
        <p:spPr>
          <a:xfrm>
            <a:off x="561208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88" name="Google Shape;4588;p107"/>
          <p:cNvSpPr txBox="1"/>
          <p:nvPr/>
        </p:nvSpPr>
        <p:spPr>
          <a:xfrm>
            <a:off x="5972994"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89" name="Google Shape;4589;p107"/>
          <p:cNvSpPr txBox="1"/>
          <p:nvPr/>
        </p:nvSpPr>
        <p:spPr>
          <a:xfrm>
            <a:off x="634927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90" name="Google Shape;4590;p107"/>
          <p:cNvSpPr txBox="1"/>
          <p:nvPr/>
        </p:nvSpPr>
        <p:spPr>
          <a:xfrm>
            <a:off x="2747100" y="238160"/>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S7</a:t>
            </a:r>
            <a:endParaRPr sz="1000" b="1"/>
          </a:p>
        </p:txBody>
      </p:sp>
      <p:sp>
        <p:nvSpPr>
          <p:cNvPr id="4591" name="Google Shape;4591;p107"/>
          <p:cNvSpPr txBox="1"/>
          <p:nvPr/>
        </p:nvSpPr>
        <p:spPr>
          <a:xfrm>
            <a:off x="2747100" y="596752"/>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t>S8</a:t>
            </a:r>
            <a:endParaRPr sz="1000" b="1"/>
          </a:p>
        </p:txBody>
      </p:sp>
      <p:pic>
        <p:nvPicPr>
          <p:cNvPr id="4592" name="Google Shape;4592;p107"/>
          <p:cNvPicPr preferRelativeResize="0"/>
          <p:nvPr/>
        </p:nvPicPr>
        <p:blipFill>
          <a:blip r:embed="rId2"/>
          <a:stretch>
            <a:fillRect/>
          </a:stretch>
        </p:blipFill>
        <p:spPr>
          <a:xfrm>
            <a:off x="3075168" y="2140546"/>
            <a:ext cx="3711116" cy="688744"/>
          </a:xfrm>
          <a:prstGeom prst="rect">
            <a:avLst/>
          </a:prstGeom>
          <a:noFill/>
          <a:ln>
            <a:noFill/>
          </a:ln>
        </p:spPr>
      </p:pic>
      <p:pic>
        <p:nvPicPr>
          <p:cNvPr id="4593" name="Google Shape;4593;p107"/>
          <p:cNvPicPr preferRelativeResize="0"/>
          <p:nvPr/>
        </p:nvPicPr>
        <p:blipFill>
          <a:blip r:embed="rId3"/>
          <a:stretch>
            <a:fillRect/>
          </a:stretch>
        </p:blipFill>
        <p:spPr>
          <a:xfrm>
            <a:off x="3075168" y="1326575"/>
            <a:ext cx="3711114" cy="688744"/>
          </a:xfrm>
          <a:prstGeom prst="rect">
            <a:avLst/>
          </a:prstGeom>
          <a:noFill/>
          <a:ln>
            <a:noFill/>
          </a:ln>
        </p:spPr>
      </p:pic>
      <p:pic>
        <p:nvPicPr>
          <p:cNvPr id="4594" name="Google Shape;4594;p107"/>
          <p:cNvPicPr preferRelativeResize="0"/>
          <p:nvPr/>
        </p:nvPicPr>
        <p:blipFill>
          <a:blip r:embed="rId4"/>
          <a:stretch>
            <a:fillRect/>
          </a:stretch>
        </p:blipFill>
        <p:spPr>
          <a:xfrm>
            <a:off x="3075168" y="2954516"/>
            <a:ext cx="3711115" cy="688744"/>
          </a:xfrm>
          <a:prstGeom prst="rect">
            <a:avLst/>
          </a:prstGeom>
          <a:noFill/>
          <a:ln>
            <a:noFill/>
          </a:ln>
        </p:spPr>
      </p:pic>
      <p:sp>
        <p:nvSpPr>
          <p:cNvPr id="4595" name="Google Shape;4595;p107"/>
          <p:cNvSpPr txBox="1"/>
          <p:nvPr/>
        </p:nvSpPr>
        <p:spPr>
          <a:xfrm>
            <a:off x="2387925" y="1514414"/>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r>
              <a:rPr lang="en-GB"/>
              <a:t> </a:t>
            </a:r>
            <a:endParaRPr lang="en-GB"/>
          </a:p>
        </p:txBody>
      </p:sp>
      <p:sp>
        <p:nvSpPr>
          <p:cNvPr id="4596" name="Google Shape;4596;p107"/>
          <p:cNvSpPr txBox="1"/>
          <p:nvPr/>
        </p:nvSpPr>
        <p:spPr>
          <a:xfrm rot="-1208045">
            <a:off x="2690787" y="1411785"/>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97" name="Google Shape;4597;p107"/>
          <p:cNvSpPr txBox="1"/>
          <p:nvPr/>
        </p:nvSpPr>
        <p:spPr>
          <a:xfrm rot="-1208178">
            <a:off x="2693331" y="1745043"/>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598" name="Google Shape;4598;p107"/>
          <p:cNvSpPr txBox="1"/>
          <p:nvPr/>
        </p:nvSpPr>
        <p:spPr>
          <a:xfrm>
            <a:off x="2387925" y="2314580"/>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r>
              <a:rPr lang="en-GB"/>
              <a:t> </a:t>
            </a:r>
            <a:endParaRPr lang="en-GB"/>
          </a:p>
        </p:txBody>
      </p:sp>
      <p:sp>
        <p:nvSpPr>
          <p:cNvPr id="4599" name="Google Shape;4599;p107"/>
          <p:cNvSpPr txBox="1"/>
          <p:nvPr/>
        </p:nvSpPr>
        <p:spPr>
          <a:xfrm rot="-1208045">
            <a:off x="2690787" y="2211952"/>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00" name="Google Shape;4600;p107"/>
          <p:cNvSpPr txBox="1"/>
          <p:nvPr/>
        </p:nvSpPr>
        <p:spPr>
          <a:xfrm rot="-1208178">
            <a:off x="2693331" y="2545209"/>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01" name="Google Shape;4601;p107"/>
          <p:cNvSpPr txBox="1"/>
          <p:nvPr/>
        </p:nvSpPr>
        <p:spPr>
          <a:xfrm>
            <a:off x="2387925" y="3142355"/>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r>
              <a:rPr lang="en-GB"/>
              <a:t> </a:t>
            </a:r>
            <a:endParaRPr lang="en-GB"/>
          </a:p>
        </p:txBody>
      </p:sp>
      <p:sp>
        <p:nvSpPr>
          <p:cNvPr id="4602" name="Google Shape;4602;p107"/>
          <p:cNvSpPr txBox="1"/>
          <p:nvPr/>
        </p:nvSpPr>
        <p:spPr>
          <a:xfrm rot="-1208045">
            <a:off x="2690787" y="303972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03" name="Google Shape;4603;p107"/>
          <p:cNvSpPr txBox="1"/>
          <p:nvPr/>
        </p:nvSpPr>
        <p:spPr>
          <a:xfrm rot="-1208178">
            <a:off x="2693331" y="337298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04" name="Google Shape;4604;p107"/>
          <p:cNvSpPr txBox="1"/>
          <p:nvPr/>
        </p:nvSpPr>
        <p:spPr>
          <a:xfrm>
            <a:off x="2387925" y="3956326"/>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r>
              <a:rPr lang="en-GB"/>
              <a:t> </a:t>
            </a:r>
            <a:endParaRPr lang="en-GB"/>
          </a:p>
        </p:txBody>
      </p:sp>
      <p:sp>
        <p:nvSpPr>
          <p:cNvPr id="4605" name="Google Shape;4605;p107"/>
          <p:cNvSpPr txBox="1"/>
          <p:nvPr/>
        </p:nvSpPr>
        <p:spPr>
          <a:xfrm rot="-1208045">
            <a:off x="2690787" y="385369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06" name="Google Shape;4606;p107"/>
          <p:cNvSpPr txBox="1"/>
          <p:nvPr/>
        </p:nvSpPr>
        <p:spPr>
          <a:xfrm rot="-1208178">
            <a:off x="2693331" y="418695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Sample2</a:t>
            </a:r>
            <a:endParaRPr sz="700">
              <a:latin typeface="Times New Roman" panose="02020603050405020304"/>
              <a:ea typeface="Times New Roman" panose="02020603050405020304"/>
              <a:cs typeface="Times New Roman" panose="02020603050405020304"/>
              <a:sym typeface="Times New Roman" panose="02020603050405020304"/>
            </a:endParaRPr>
          </a:p>
        </p:txBody>
      </p:sp>
      <p:pic>
        <p:nvPicPr>
          <p:cNvPr id="4607" name="Google Shape;4607;p107"/>
          <p:cNvPicPr preferRelativeResize="0"/>
          <p:nvPr/>
        </p:nvPicPr>
        <p:blipFill>
          <a:blip r:embed="rId5"/>
          <a:stretch>
            <a:fillRect/>
          </a:stretch>
        </p:blipFill>
        <p:spPr>
          <a:xfrm>
            <a:off x="3075168" y="3761211"/>
            <a:ext cx="3711114" cy="696021"/>
          </a:xfrm>
          <a:prstGeom prst="rect">
            <a:avLst/>
          </a:prstGeom>
          <a:noFill/>
          <a:ln>
            <a:noFill/>
          </a:ln>
        </p:spPr>
      </p:pic>
      <p:sp>
        <p:nvSpPr>
          <p:cNvPr id="4608" name="Google Shape;4608;p107"/>
          <p:cNvSpPr txBox="1"/>
          <p:nvPr/>
        </p:nvSpPr>
        <p:spPr>
          <a:xfrm>
            <a:off x="3037198"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09" name="Google Shape;4609;p107"/>
          <p:cNvSpPr txBox="1"/>
          <p:nvPr/>
        </p:nvSpPr>
        <p:spPr>
          <a:xfrm>
            <a:off x="339403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Frame2</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10" name="Google Shape;4610;p107"/>
          <p:cNvSpPr txBox="1"/>
          <p:nvPr/>
        </p:nvSpPr>
        <p:spPr>
          <a:xfrm>
            <a:off x="3773640"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Frame3</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11" name="Google Shape;4611;p107"/>
          <p:cNvSpPr txBox="1"/>
          <p:nvPr/>
        </p:nvSpPr>
        <p:spPr>
          <a:xfrm>
            <a:off x="413807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Frame4</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12" name="Google Shape;4612;p107"/>
          <p:cNvSpPr txBox="1"/>
          <p:nvPr/>
        </p:nvSpPr>
        <p:spPr>
          <a:xfrm>
            <a:off x="4510082"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Frame5</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13" name="Google Shape;4613;p107"/>
          <p:cNvSpPr txBox="1"/>
          <p:nvPr/>
        </p:nvSpPr>
        <p:spPr>
          <a:xfrm>
            <a:off x="488211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Frame6</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14" name="Google Shape;4614;p107"/>
          <p:cNvSpPr txBox="1"/>
          <p:nvPr/>
        </p:nvSpPr>
        <p:spPr>
          <a:xfrm>
            <a:off x="524652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Frame7</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15" name="Google Shape;4615;p107"/>
          <p:cNvSpPr txBox="1"/>
          <p:nvPr/>
        </p:nvSpPr>
        <p:spPr>
          <a:xfrm>
            <a:off x="562615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Frame8</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16" name="Google Shape;4616;p107"/>
          <p:cNvSpPr txBox="1"/>
          <p:nvPr/>
        </p:nvSpPr>
        <p:spPr>
          <a:xfrm>
            <a:off x="5982965"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Frame9</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17" name="Google Shape;4617;p107"/>
          <p:cNvSpPr txBox="1"/>
          <p:nvPr/>
        </p:nvSpPr>
        <p:spPr>
          <a:xfrm>
            <a:off x="6354974"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Frame10</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4618" name="Google Shape;4618;p107"/>
          <p:cNvSpPr txBox="1"/>
          <p:nvPr/>
        </p:nvSpPr>
        <p:spPr>
          <a:xfrm>
            <a:off x="4408075" y="1098700"/>
            <a:ext cx="748800" cy="19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22"/>
        <p:cNvGrpSpPr/>
        <p:nvPr/>
      </p:nvGrpSpPr>
      <p:grpSpPr>
        <a:xfrm>
          <a:off x="0" y="0"/>
          <a:ext cx="0" cy="0"/>
          <a:chOff x="0" y="0"/>
          <a:chExt cx="0" cy="0"/>
        </a:xfrm>
      </p:grpSpPr>
      <p:pic>
        <p:nvPicPr>
          <p:cNvPr id="4623" name="Google Shape;4623;p108"/>
          <p:cNvPicPr preferRelativeResize="0"/>
          <p:nvPr/>
        </p:nvPicPr>
        <p:blipFill>
          <a:blip r:embed="rId1"/>
          <a:stretch>
            <a:fillRect/>
          </a:stretch>
        </p:blipFill>
        <p:spPr>
          <a:xfrm>
            <a:off x="0" y="152400"/>
            <a:ext cx="9144001" cy="483424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sp>
        <p:nvSpPr>
          <p:cNvPr id="4628" name="Google Shape;4628;p109"/>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629" name="Google Shape;4629;p109"/>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630" name="Google Shape;4630;p109"/>
          <p:cNvCxnSpPr>
            <a:stCxn id="4628" idx="3"/>
            <a:endCxn id="4629"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631" name="Google Shape;4631;p109"/>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632" name="Google Shape;4632;p109"/>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633" name="Google Shape;4633;p109"/>
          <p:cNvCxnSpPr>
            <a:stCxn id="4631" idx="3"/>
            <a:endCxn id="4632"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634" name="Google Shape;4634;p109"/>
          <p:cNvCxnSpPr>
            <a:stCxn id="4629" idx="3"/>
            <a:endCxn id="4631"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635" name="Google Shape;4635;p109"/>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636" name="Google Shape;4636;p109"/>
          <p:cNvCxnSpPr>
            <a:stCxn id="4632" idx="3"/>
            <a:endCxn id="4635"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637" name="Google Shape;4637;p109"/>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638" name="Google Shape;4638;p109"/>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639" name="Google Shape;4639;p109"/>
          <p:cNvCxnSpPr>
            <a:stCxn id="4637" idx="3"/>
            <a:endCxn id="4638"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40" name="Google Shape;4640;p109"/>
          <p:cNvCxnSpPr>
            <a:stCxn id="4635" idx="3"/>
            <a:endCxn id="4637"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41" name="Google Shape;4641;p109"/>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42" name="Google Shape;4642;p109"/>
          <p:cNvCxnSpPr>
            <a:stCxn id="4643" idx="0"/>
            <a:endCxn id="4628"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4643" name="Google Shape;4643;p109"/>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44" name="Google Shape;4644;p109"/>
          <p:cNvCxnSpPr>
            <a:stCxn id="4645" idx="0"/>
            <a:endCxn id="4629"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4645" name="Google Shape;4645;p109"/>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46" name="Google Shape;4646;p109"/>
          <p:cNvCxnSpPr>
            <a:stCxn id="4647" idx="0"/>
            <a:endCxn id="4631"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4647" name="Google Shape;4647;p109"/>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48" name="Google Shape;4648;p109"/>
          <p:cNvCxnSpPr>
            <a:stCxn id="4649" idx="0"/>
            <a:endCxn id="4632"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4649" name="Google Shape;4649;p109"/>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50" name="Google Shape;4650;p109"/>
          <p:cNvCxnSpPr>
            <a:stCxn id="4651" idx="0"/>
            <a:endCxn id="4635"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4651" name="Google Shape;4651;p109"/>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52" name="Google Shape;4652;p109"/>
          <p:cNvCxnSpPr>
            <a:stCxn id="4653" idx="0"/>
            <a:endCxn id="4637"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653" name="Google Shape;4653;p109"/>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54" name="Google Shape;4654;p109"/>
          <p:cNvCxnSpPr>
            <a:stCxn id="4655" idx="0"/>
            <a:endCxn id="4638"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4655" name="Google Shape;4655;p109"/>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109"/>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57" name="Google Shape;4657;p109"/>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58" name="Google Shape;4658;p109"/>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59" name="Google Shape;4659;p109"/>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60" name="Google Shape;4660;p109"/>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61" name="Google Shape;4661;p109"/>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62" name="Google Shape;4662;p109"/>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63" name="Google Shape;4663;p109"/>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664" name="Google Shape;4664;p109"/>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4665" name="Google Shape;4665;p109"/>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666" name="Google Shape;4666;p109"/>
          <p:cNvCxnSpPr>
            <a:endCxn id="4665"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667" name="Google Shape;4667;p109"/>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668" name="Google Shape;4668;p109"/>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669" name="Google Shape;4669;p109"/>
          <p:cNvCxnSpPr>
            <a:stCxn id="4667" idx="3"/>
            <a:endCxn id="4668"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70" name="Google Shape;4670;p109"/>
          <p:cNvCxnSpPr>
            <a:stCxn id="4665" idx="3"/>
            <a:endCxn id="4667"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671" name="Google Shape;4671;p109"/>
          <p:cNvCxnSpPr>
            <a:stCxn id="4672" idx="0"/>
            <a:endCxn id="4665"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672" name="Google Shape;4672;p109"/>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73" name="Google Shape;4673;p109"/>
          <p:cNvCxnSpPr>
            <a:stCxn id="4674" idx="0"/>
            <a:endCxn id="4667"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4674" name="Google Shape;4674;p109"/>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675" name="Google Shape;4675;p109"/>
          <p:cNvCxnSpPr>
            <a:stCxn id="4676" idx="0"/>
            <a:endCxn id="4668"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4676" name="Google Shape;4676;p109"/>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109"/>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78" name="Google Shape;4678;p109"/>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79" name="Google Shape;4679;p109"/>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680" name="Google Shape;4680;p109"/>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4681" name="Google Shape;4681;p109"/>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4682" name="Google Shape;4682;p109"/>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683" name="Google Shape;4683;p109"/>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684" name="Google Shape;4684;p109"/>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685" name="Google Shape;4685;p109"/>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4686" name="Google Shape;4686;p109"/>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687" name="Google Shape;4687;p109"/>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4688" name="Google Shape;4688;p109"/>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4689" name="Google Shape;4689;p109"/>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4690" name="Google Shape;4690;p109"/>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4691" name="Google Shape;4691;p109"/>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4692" name="Google Shape;4692;p109"/>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4693" name="Google Shape;4693;p109"/>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4" name="Google Shape;4694;p109"/>
          <p:cNvCxnSpPr>
            <a:stCxn id="4665"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695" name="Google Shape;4695;p109"/>
          <p:cNvCxnSpPr>
            <a:stCxn id="4638"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696" name="Google Shape;4696;p109"/>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7" name="Google Shape;4697;p109"/>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8" name="Google Shape;4698;p109"/>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9" name="Google Shape;4699;p109"/>
          <p:cNvCxnSpPr>
            <a:stCxn id="4631"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00" name="Google Shape;4700;p109"/>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01" name="Google Shape;4701;p109"/>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02" name="Google Shape;4702;p109"/>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706"/>
        <p:cNvGrpSpPr/>
        <p:nvPr/>
      </p:nvGrpSpPr>
      <p:grpSpPr>
        <a:xfrm>
          <a:off x="0" y="0"/>
          <a:ext cx="0" cy="0"/>
          <a:chOff x="0" y="0"/>
          <a:chExt cx="0" cy="0"/>
        </a:xfrm>
      </p:grpSpPr>
      <p:sp>
        <p:nvSpPr>
          <p:cNvPr id="4707" name="Google Shape;4707;p110"/>
          <p:cNvSpPr/>
          <p:nvPr/>
        </p:nvSpPr>
        <p:spPr>
          <a:xfrm>
            <a:off x="2294750"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708" name="Google Shape;4708;p110"/>
          <p:cNvSpPr/>
          <p:nvPr/>
        </p:nvSpPr>
        <p:spPr>
          <a:xfrm>
            <a:off x="277220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709" name="Google Shape;4709;p110"/>
          <p:cNvCxnSpPr>
            <a:stCxn id="4707" idx="3"/>
            <a:endCxn id="4708" idx="1"/>
          </p:cNvCxnSpPr>
          <p:nvPr/>
        </p:nvCxnSpPr>
        <p:spPr>
          <a:xfrm>
            <a:off x="2557550" y="30515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710" name="Google Shape;4710;p110"/>
          <p:cNvSpPr/>
          <p:nvPr/>
        </p:nvSpPr>
        <p:spPr>
          <a:xfrm>
            <a:off x="3249655"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711" name="Google Shape;4711;p110"/>
          <p:cNvSpPr/>
          <p:nvPr/>
        </p:nvSpPr>
        <p:spPr>
          <a:xfrm>
            <a:off x="372968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712" name="Google Shape;4712;p110"/>
          <p:cNvCxnSpPr>
            <a:stCxn id="4710" idx="3"/>
            <a:endCxn id="4711" idx="1"/>
          </p:cNvCxnSpPr>
          <p:nvPr/>
        </p:nvCxnSpPr>
        <p:spPr>
          <a:xfrm>
            <a:off x="3512455" y="305164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713" name="Google Shape;4713;p110"/>
          <p:cNvCxnSpPr>
            <a:stCxn id="4708" idx="3"/>
            <a:endCxn id="4710" idx="1"/>
          </p:cNvCxnSpPr>
          <p:nvPr/>
        </p:nvCxnSpPr>
        <p:spPr>
          <a:xfrm>
            <a:off x="3035001" y="305164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714" name="Google Shape;4714;p110"/>
          <p:cNvSpPr/>
          <p:nvPr/>
        </p:nvSpPr>
        <p:spPr>
          <a:xfrm>
            <a:off x="4204020"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715" name="Google Shape;4715;p110"/>
          <p:cNvCxnSpPr>
            <a:stCxn id="4711" idx="3"/>
            <a:endCxn id="4714" idx="1"/>
          </p:cNvCxnSpPr>
          <p:nvPr/>
        </p:nvCxnSpPr>
        <p:spPr>
          <a:xfrm>
            <a:off x="3992481" y="305164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716" name="Google Shape;4716;p110"/>
          <p:cNvSpPr/>
          <p:nvPr/>
        </p:nvSpPr>
        <p:spPr>
          <a:xfrm>
            <a:off x="4678349"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717" name="Google Shape;4717;p110"/>
          <p:cNvSpPr/>
          <p:nvPr/>
        </p:nvSpPr>
        <p:spPr>
          <a:xfrm>
            <a:off x="5152663"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718" name="Google Shape;4718;p110"/>
          <p:cNvCxnSpPr>
            <a:stCxn id="4716" idx="3"/>
            <a:endCxn id="4717" idx="1"/>
          </p:cNvCxnSpPr>
          <p:nvPr/>
        </p:nvCxnSpPr>
        <p:spPr>
          <a:xfrm>
            <a:off x="4941149"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719" name="Google Shape;4719;p110"/>
          <p:cNvCxnSpPr>
            <a:stCxn id="4714" idx="3"/>
            <a:endCxn id="4716" idx="1"/>
          </p:cNvCxnSpPr>
          <p:nvPr/>
        </p:nvCxnSpPr>
        <p:spPr>
          <a:xfrm>
            <a:off x="4466820"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720" name="Google Shape;4720;p110"/>
          <p:cNvCxnSpPr/>
          <p:nvPr/>
        </p:nvCxnSpPr>
        <p:spPr>
          <a:xfrm rot="10800000">
            <a:off x="6706924" y="2499670"/>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21" name="Google Shape;4721;p110"/>
          <p:cNvSpPr/>
          <p:nvPr/>
        </p:nvSpPr>
        <p:spPr>
          <a:xfrm>
            <a:off x="2296775" y="36039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110"/>
          <p:cNvSpPr/>
          <p:nvPr/>
        </p:nvSpPr>
        <p:spPr>
          <a:xfrm>
            <a:off x="27761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110"/>
          <p:cNvSpPr/>
          <p:nvPr/>
        </p:nvSpPr>
        <p:spPr>
          <a:xfrm>
            <a:off x="325308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110"/>
          <p:cNvSpPr/>
          <p:nvPr/>
        </p:nvSpPr>
        <p:spPr>
          <a:xfrm>
            <a:off x="37344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110"/>
          <p:cNvSpPr/>
          <p:nvPr/>
        </p:nvSpPr>
        <p:spPr>
          <a:xfrm>
            <a:off x="4204375"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110"/>
          <p:cNvSpPr/>
          <p:nvPr/>
        </p:nvSpPr>
        <p:spPr>
          <a:xfrm>
            <a:off x="468463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110"/>
          <p:cNvSpPr/>
          <p:nvPr/>
        </p:nvSpPr>
        <p:spPr>
          <a:xfrm>
            <a:off x="5158988" y="3604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110"/>
          <p:cNvSpPr txBox="1"/>
          <p:nvPr/>
        </p:nvSpPr>
        <p:spPr>
          <a:xfrm>
            <a:off x="26699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29" name="Google Shape;4729;p110"/>
          <p:cNvSpPr txBox="1"/>
          <p:nvPr/>
        </p:nvSpPr>
        <p:spPr>
          <a:xfrm>
            <a:off x="2190788" y="37158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30" name="Google Shape;4730;p110"/>
          <p:cNvSpPr txBox="1"/>
          <p:nvPr/>
        </p:nvSpPr>
        <p:spPr>
          <a:xfrm>
            <a:off x="36225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31" name="Google Shape;4731;p110"/>
          <p:cNvSpPr txBox="1"/>
          <p:nvPr/>
        </p:nvSpPr>
        <p:spPr>
          <a:xfrm>
            <a:off x="31490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32" name="Google Shape;4732;p110"/>
          <p:cNvSpPr txBox="1"/>
          <p:nvPr/>
        </p:nvSpPr>
        <p:spPr>
          <a:xfrm>
            <a:off x="410333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33" name="Google Shape;4733;p110"/>
          <p:cNvSpPr txBox="1"/>
          <p:nvPr/>
        </p:nvSpPr>
        <p:spPr>
          <a:xfrm>
            <a:off x="45754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34" name="Google Shape;4734;p110"/>
          <p:cNvSpPr txBox="1"/>
          <p:nvPr/>
        </p:nvSpPr>
        <p:spPr>
          <a:xfrm>
            <a:off x="5050563" y="3716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35" name="Google Shape;4735;p110"/>
          <p:cNvSpPr/>
          <p:nvPr/>
        </p:nvSpPr>
        <p:spPr>
          <a:xfrm>
            <a:off x="2295788" y="1542125"/>
            <a:ext cx="45828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736" name="Google Shape;4736;p110"/>
          <p:cNvSpPr/>
          <p:nvPr/>
        </p:nvSpPr>
        <p:spPr>
          <a:xfrm>
            <a:off x="2294738" y="1077750"/>
            <a:ext cx="45837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4737" name="Google Shape;4737;p110"/>
          <p:cNvSpPr/>
          <p:nvPr/>
        </p:nvSpPr>
        <p:spPr>
          <a:xfrm>
            <a:off x="5626995"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738" name="Google Shape;4738;p110"/>
          <p:cNvCxnSpPr>
            <a:endCxn id="4737" idx="1"/>
          </p:cNvCxnSpPr>
          <p:nvPr/>
        </p:nvCxnSpPr>
        <p:spPr>
          <a:xfrm>
            <a:off x="54154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739" name="Google Shape;4739;p110"/>
          <p:cNvSpPr/>
          <p:nvPr/>
        </p:nvSpPr>
        <p:spPr>
          <a:xfrm>
            <a:off x="6101324"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740" name="Google Shape;4740;p110"/>
          <p:cNvSpPr/>
          <p:nvPr/>
        </p:nvSpPr>
        <p:spPr>
          <a:xfrm>
            <a:off x="6575638" y="28185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741" name="Google Shape;4741;p110"/>
          <p:cNvCxnSpPr>
            <a:stCxn id="4739" idx="3"/>
            <a:endCxn id="4740" idx="1"/>
          </p:cNvCxnSpPr>
          <p:nvPr/>
        </p:nvCxnSpPr>
        <p:spPr>
          <a:xfrm>
            <a:off x="6364124" y="305160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742" name="Google Shape;4742;p110"/>
          <p:cNvCxnSpPr>
            <a:stCxn id="4737" idx="3"/>
            <a:endCxn id="4739" idx="1"/>
          </p:cNvCxnSpPr>
          <p:nvPr/>
        </p:nvCxnSpPr>
        <p:spPr>
          <a:xfrm>
            <a:off x="58897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743" name="Google Shape;4743;p110"/>
          <p:cNvSpPr/>
          <p:nvPr/>
        </p:nvSpPr>
        <p:spPr>
          <a:xfrm>
            <a:off x="5628863"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110"/>
          <p:cNvSpPr/>
          <p:nvPr/>
        </p:nvSpPr>
        <p:spPr>
          <a:xfrm>
            <a:off x="6109125"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110"/>
          <p:cNvSpPr/>
          <p:nvPr/>
        </p:nvSpPr>
        <p:spPr>
          <a:xfrm>
            <a:off x="6577563" y="3604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110"/>
          <p:cNvSpPr txBox="1"/>
          <p:nvPr/>
        </p:nvSpPr>
        <p:spPr>
          <a:xfrm>
            <a:off x="55278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47" name="Google Shape;4747;p110"/>
          <p:cNvSpPr txBox="1"/>
          <p:nvPr/>
        </p:nvSpPr>
        <p:spPr>
          <a:xfrm>
            <a:off x="59970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48" name="Google Shape;4748;p110"/>
          <p:cNvSpPr txBox="1"/>
          <p:nvPr/>
        </p:nvSpPr>
        <p:spPr>
          <a:xfrm>
            <a:off x="647800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4749" name="Google Shape;4749;p110"/>
          <p:cNvSpPr/>
          <p:nvPr/>
        </p:nvSpPr>
        <p:spPr>
          <a:xfrm>
            <a:off x="2282225" y="218035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Attention</a:t>
            </a:r>
            <a:endParaRPr lang="en-GB"/>
          </a:p>
        </p:txBody>
      </p:sp>
      <p:cxnSp>
        <p:nvCxnSpPr>
          <p:cNvPr id="4750" name="Google Shape;4750;p110"/>
          <p:cNvCxnSpPr>
            <a:stCxn id="4737" idx="0"/>
          </p:cNvCxnSpPr>
          <p:nvPr/>
        </p:nvCxnSpPr>
        <p:spPr>
          <a:xfrm rot="10800000">
            <a:off x="5756895" y="249675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4751" name="Google Shape;4751;p110"/>
          <p:cNvCxnSpPr>
            <a:stCxn id="4717" idx="0"/>
          </p:cNvCxnSpPr>
          <p:nvPr/>
        </p:nvCxnSpPr>
        <p:spPr>
          <a:xfrm rot="10800000">
            <a:off x="5277763" y="25051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2" name="Google Shape;4752;p110"/>
          <p:cNvCxnSpPr/>
          <p:nvPr/>
        </p:nvCxnSpPr>
        <p:spPr>
          <a:xfrm rot="10800000">
            <a:off x="4809749"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3" name="Google Shape;4753;p110"/>
          <p:cNvCxnSpPr/>
          <p:nvPr/>
        </p:nvCxnSpPr>
        <p:spPr>
          <a:xfrm rot="10800000">
            <a:off x="3851724" y="24996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4" name="Google Shape;4754;p110"/>
          <p:cNvCxnSpPr/>
          <p:nvPr/>
        </p:nvCxnSpPr>
        <p:spPr>
          <a:xfrm rot="10800000">
            <a:off x="4341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5" name="Google Shape;4755;p110"/>
          <p:cNvCxnSpPr>
            <a:stCxn id="4710" idx="0"/>
          </p:cNvCxnSpPr>
          <p:nvPr/>
        </p:nvCxnSpPr>
        <p:spPr>
          <a:xfrm rot="10800000">
            <a:off x="3378355" y="2505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6" name="Google Shape;4756;p110"/>
          <p:cNvCxnSpPr/>
          <p:nvPr/>
        </p:nvCxnSpPr>
        <p:spPr>
          <a:xfrm rot="10800000">
            <a:off x="2904980" y="25009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7" name="Google Shape;4757;p110"/>
          <p:cNvCxnSpPr/>
          <p:nvPr/>
        </p:nvCxnSpPr>
        <p:spPr>
          <a:xfrm rot="10800000">
            <a:off x="2431605" y="250218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8" name="Google Shape;4758;p110"/>
          <p:cNvCxnSpPr/>
          <p:nvPr/>
        </p:nvCxnSpPr>
        <p:spPr>
          <a:xfrm rot="10800000">
            <a:off x="4569413" y="18610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59" name="Google Shape;4759;p110"/>
          <p:cNvCxnSpPr/>
          <p:nvPr/>
        </p:nvCxnSpPr>
        <p:spPr>
          <a:xfrm rot="10800000">
            <a:off x="67069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0" name="Google Shape;4760;p110"/>
          <p:cNvCxnSpPr/>
          <p:nvPr/>
        </p:nvCxnSpPr>
        <p:spPr>
          <a:xfrm rot="10800000">
            <a:off x="6237349" y="3287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1" name="Google Shape;4761;p110"/>
          <p:cNvCxnSpPr/>
          <p:nvPr/>
        </p:nvCxnSpPr>
        <p:spPr>
          <a:xfrm rot="10800000">
            <a:off x="5277763" y="32845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62" name="Google Shape;4762;p110"/>
          <p:cNvCxnSpPr/>
          <p:nvPr/>
        </p:nvCxnSpPr>
        <p:spPr>
          <a:xfrm rot="10800000">
            <a:off x="4809749"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3" name="Google Shape;4763;p110"/>
          <p:cNvCxnSpPr/>
          <p:nvPr/>
        </p:nvCxnSpPr>
        <p:spPr>
          <a:xfrm rot="10800000">
            <a:off x="38517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4" name="Google Shape;4764;p110"/>
          <p:cNvCxnSpPr/>
          <p:nvPr/>
        </p:nvCxnSpPr>
        <p:spPr>
          <a:xfrm rot="10800000">
            <a:off x="4341724"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5" name="Google Shape;4765;p110"/>
          <p:cNvCxnSpPr>
            <a:stCxn id="4721" idx="0"/>
            <a:endCxn id="4707" idx="2"/>
          </p:cNvCxnSpPr>
          <p:nvPr/>
        </p:nvCxnSpPr>
        <p:spPr>
          <a:xfrm rot="10800000">
            <a:off x="2426075" y="3284401"/>
            <a:ext cx="2100" cy="319500"/>
          </a:xfrm>
          <a:prstGeom prst="straightConnector1">
            <a:avLst/>
          </a:prstGeom>
          <a:noFill/>
          <a:ln w="19050" cap="flat" cmpd="sng">
            <a:solidFill>
              <a:srgbClr val="000000"/>
            </a:solidFill>
            <a:prstDash val="solid"/>
            <a:round/>
            <a:headEnd type="none" w="med" len="med"/>
            <a:tailEnd type="triangle" w="med" len="med"/>
          </a:ln>
        </p:spPr>
      </p:cxnSp>
      <p:cxnSp>
        <p:nvCxnSpPr>
          <p:cNvPr id="4766" name="Google Shape;4766;p110"/>
          <p:cNvCxnSpPr/>
          <p:nvPr/>
        </p:nvCxnSpPr>
        <p:spPr>
          <a:xfrm rot="10800000">
            <a:off x="6232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7" name="Google Shape;4767;p110"/>
          <p:cNvCxnSpPr/>
          <p:nvPr/>
        </p:nvCxnSpPr>
        <p:spPr>
          <a:xfrm rot="10800000">
            <a:off x="2904993" y="32888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68" name="Google Shape;4768;p110"/>
          <p:cNvCxnSpPr/>
          <p:nvPr/>
        </p:nvCxnSpPr>
        <p:spPr>
          <a:xfrm rot="10800000">
            <a:off x="3380980" y="328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4769" name="Google Shape;4769;p110"/>
          <p:cNvCxnSpPr/>
          <p:nvPr/>
        </p:nvCxnSpPr>
        <p:spPr>
          <a:xfrm rot="10800000">
            <a:off x="5767774" y="3282945"/>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73"/>
        <p:cNvGrpSpPr/>
        <p:nvPr/>
      </p:nvGrpSpPr>
      <p:grpSpPr>
        <a:xfrm>
          <a:off x="0" y="0"/>
          <a:ext cx="0" cy="0"/>
          <a:chOff x="0" y="0"/>
          <a:chExt cx="0" cy="0"/>
        </a:xfrm>
      </p:grpSpPr>
      <p:sp>
        <p:nvSpPr>
          <p:cNvPr id="4774" name="Google Shape;4774;p111"/>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 CNN-LSTM</a:t>
            </a:r>
            <a:endParaRPr sz="1100"/>
          </a:p>
        </p:txBody>
      </p:sp>
      <p:sp>
        <p:nvSpPr>
          <p:cNvPr id="4775" name="Google Shape;4775;p111"/>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B) CNN-</a:t>
            </a:r>
            <a:r>
              <a:rPr lang="en-GB" sz="1100">
                <a:solidFill>
                  <a:schemeClr val="dk1"/>
                </a:solidFill>
              </a:rPr>
              <a:t>LSTM/1D-Conv</a:t>
            </a:r>
            <a:endParaRPr sz="1100"/>
          </a:p>
        </p:txBody>
      </p:sp>
      <p:sp>
        <p:nvSpPr>
          <p:cNvPr id="4776" name="Google Shape;4776;p111"/>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D) CNN-ANN-BiLSTM (ARCNN)</a:t>
            </a:r>
            <a:endParaRPr sz="1100"/>
          </a:p>
        </p:txBody>
      </p:sp>
      <p:sp>
        <p:nvSpPr>
          <p:cNvPr id="4777" name="Google Shape;4777;p111"/>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 CNN-BiLSTM</a:t>
            </a:r>
            <a:endParaRPr sz="1100"/>
          </a:p>
        </p:txBody>
      </p:sp>
      <p:pic>
        <p:nvPicPr>
          <p:cNvPr id="4778" name="Google Shape;4778;p111"/>
          <p:cNvPicPr preferRelativeResize="0"/>
          <p:nvPr/>
        </p:nvPicPr>
        <p:blipFill>
          <a:blip r:embed="rId1"/>
          <a:stretch>
            <a:fillRect/>
          </a:stretch>
        </p:blipFill>
        <p:spPr>
          <a:xfrm>
            <a:off x="709600" y="348725"/>
            <a:ext cx="3071175" cy="1925250"/>
          </a:xfrm>
          <a:prstGeom prst="rect">
            <a:avLst/>
          </a:prstGeom>
          <a:noFill/>
          <a:ln>
            <a:noFill/>
          </a:ln>
        </p:spPr>
      </p:pic>
      <p:pic>
        <p:nvPicPr>
          <p:cNvPr id="4779" name="Google Shape;4779;p111"/>
          <p:cNvPicPr preferRelativeResize="0"/>
          <p:nvPr/>
        </p:nvPicPr>
        <p:blipFill>
          <a:blip r:embed="rId2"/>
          <a:stretch>
            <a:fillRect/>
          </a:stretch>
        </p:blipFill>
        <p:spPr>
          <a:xfrm>
            <a:off x="4533100" y="331388"/>
            <a:ext cx="3728538" cy="1959924"/>
          </a:xfrm>
          <a:prstGeom prst="rect">
            <a:avLst/>
          </a:prstGeom>
          <a:noFill/>
          <a:ln>
            <a:noFill/>
          </a:ln>
        </p:spPr>
      </p:pic>
      <p:pic>
        <p:nvPicPr>
          <p:cNvPr id="4780" name="Google Shape;4780;p111"/>
          <p:cNvPicPr preferRelativeResize="0"/>
          <p:nvPr/>
        </p:nvPicPr>
        <p:blipFill>
          <a:blip r:embed="rId3"/>
          <a:stretch>
            <a:fillRect/>
          </a:stretch>
        </p:blipFill>
        <p:spPr>
          <a:xfrm>
            <a:off x="4533100" y="2677500"/>
            <a:ext cx="3426453" cy="2399326"/>
          </a:xfrm>
          <a:prstGeom prst="rect">
            <a:avLst/>
          </a:prstGeom>
          <a:noFill/>
          <a:ln>
            <a:noFill/>
          </a:ln>
        </p:spPr>
      </p:pic>
      <p:pic>
        <p:nvPicPr>
          <p:cNvPr id="4781" name="Google Shape;4781;p111"/>
          <p:cNvPicPr preferRelativeResize="0"/>
          <p:nvPr/>
        </p:nvPicPr>
        <p:blipFill>
          <a:blip r:embed="rId4"/>
          <a:stretch>
            <a:fillRect/>
          </a:stretch>
        </p:blipFill>
        <p:spPr>
          <a:xfrm>
            <a:off x="664025" y="2677500"/>
            <a:ext cx="3478224" cy="23993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18890</Words>
  <Application>WPS 演示</Application>
  <PresentationFormat>全屏显示(16:9)</PresentationFormat>
  <Paragraphs>5697</Paragraphs>
  <Slides>218</Slides>
  <Notes>217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218</vt:i4>
      </vt:variant>
    </vt:vector>
  </HeadingPairs>
  <TitlesOfParts>
    <vt:vector size="230" baseType="lpstr">
      <vt:lpstr>Arial</vt:lpstr>
      <vt:lpstr>宋体</vt:lpstr>
      <vt:lpstr>Wingdings</vt:lpstr>
      <vt:lpstr>Arial</vt:lpstr>
      <vt:lpstr>Times New Roman</vt:lpstr>
      <vt:lpstr>微软雅黑</vt:lpstr>
      <vt:lpstr>Arial Unicode MS</vt:lpstr>
      <vt:lpstr>Consolas</vt:lpstr>
      <vt:lpstr>Nanum Gothic</vt:lpstr>
      <vt:lpstr>Roboto</vt:lpstr>
      <vt:lpstr>Chelsea Market</vt:lpstr>
      <vt:lpstr>Simple Light</vt:lpstr>
      <vt:lpstr>https://github.com/dair-ai/ml-visuals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Basic components</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Visuals_x000d_By dair.ai_x000d__x000d_https://github.com/dair-ai/ml-visuals</dc:title>
  <dc:creator>DuJiong</dc:creator>
  <cp:lastModifiedBy>岁月流淌，允我心安。</cp:lastModifiedBy>
  <cp:revision>28</cp:revision>
  <dcterms:created xsi:type="dcterms:W3CDTF">2022-05-04T10:50:00Z</dcterms:created>
  <dcterms:modified xsi:type="dcterms:W3CDTF">2024-12-23T06:46:03Z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6145B62D96734A1B9D9C7E03D66EFAC1_13</vt:lpwstr>
  </property>
  <property fmtid="{D5CDD505-2E9C-101B-9397-08002B2CF9AE}" pid="3" name="KSOProductBuildVer">
    <vt:lpwstr>2052-12.1.0.19302</vt:lpwstr>
  </property>
</Properties>
</file>